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00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7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20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89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5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37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41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9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64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465D-9873-4854-9B51-AEEC6B98E92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69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A465D-9873-4854-9B51-AEEC6B98E92B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BA578-BDA2-4CE2-9CAF-46F924013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88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o1VInw-SKc?list=PLDtdXoEoTETN5Ec3ubUqnlWKw2RLOzNE_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39552" y="4725144"/>
            <a:ext cx="4032448" cy="1656184"/>
          </a:xfrm>
          <a:prstGeom prst="cloudCallout">
            <a:avLst>
              <a:gd name="adj1" fmla="val -54847"/>
              <a:gd name="adj2" fmla="val 59900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Say what you see…</a:t>
            </a:r>
            <a:endParaRPr lang="en-GB" sz="2800" dirty="0"/>
          </a:p>
        </p:txBody>
      </p:sp>
      <p:pic>
        <p:nvPicPr>
          <p:cNvPr id="1026" name="Picture 2" descr="http://2.bp.blogspot.com/-3hVWpUAZUcc/TcmVxPv4gzI/AAAAAAAABg0/Ka6QupiRtIA/s1600/m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0916"/>
            <a:ext cx="3851385" cy="367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pngimg.com/upload/boxing_gloves_PNG104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05" y="1551152"/>
            <a:ext cx="4283974" cy="30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1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400" b="1" dirty="0"/>
          </a:p>
        </p:txBody>
      </p:sp>
      <p:pic>
        <p:nvPicPr>
          <p:cNvPr id="5" name="Picture 4" descr="http://pngimg.com/upload/boxing_gloves_PNG104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16416"/>
            <a:ext cx="3489806" cy="24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xo1VInw-SK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31740" y="2546785"/>
            <a:ext cx="4680520" cy="263279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28600" y="5179577"/>
            <a:ext cx="3551312" cy="1678423"/>
          </a:xfrm>
          <a:prstGeom prst="wedgeEllipseCallout">
            <a:avLst>
              <a:gd name="adj1" fmla="val 77355"/>
              <a:gd name="adj2" fmla="val -55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How is this song linked to ‘beating the odds’?</a:t>
            </a:r>
            <a:endParaRPr lang="en-GB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57200" y="307059"/>
            <a:ext cx="5793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BEATING THE ODDS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203" t="14563" r="32844" b="15547"/>
          <a:stretch/>
        </p:blipFill>
        <p:spPr>
          <a:xfrm>
            <a:off x="2123728" y="116632"/>
            <a:ext cx="6912768" cy="663251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7504" y="332656"/>
            <a:ext cx="2016224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 smtClean="0"/>
          </a:p>
          <a:p>
            <a:pPr algn="ctr"/>
            <a:endParaRPr lang="en-GB" sz="2000" b="1" dirty="0"/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/>
              <a:t>Key spellings and vocabulary</a:t>
            </a:r>
          </a:p>
          <a:p>
            <a:pPr algn="ctr"/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Celebrate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Success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Achievement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Culmination</a:t>
            </a:r>
          </a:p>
          <a:p>
            <a:endParaRPr lang="en-GB" dirty="0" smtClean="0"/>
          </a:p>
          <a:p>
            <a:r>
              <a:rPr lang="en-GB" dirty="0" smtClean="0"/>
              <a:t>5.   Cumbersome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Oval Callout 7"/>
          <p:cNvSpPr/>
          <p:nvPr/>
        </p:nvSpPr>
        <p:spPr>
          <a:xfrm>
            <a:off x="4716016" y="5046677"/>
            <a:ext cx="4504456" cy="1728192"/>
          </a:xfrm>
          <a:prstGeom prst="wedgeEllipseCallout">
            <a:avLst>
              <a:gd name="adj1" fmla="val -114909"/>
              <a:gd name="adj2" fmla="val -1052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Can you </a:t>
            </a:r>
            <a:r>
              <a:rPr lang="en-GB" b="1" dirty="0" smtClean="0">
                <a:solidFill>
                  <a:srgbClr val="FF0000"/>
                </a:solidFill>
              </a:rPr>
              <a:t>spell</a:t>
            </a:r>
            <a:r>
              <a:rPr lang="en-GB" dirty="0" smtClean="0"/>
              <a:t> these words?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Do you know what they </a:t>
            </a:r>
            <a:r>
              <a:rPr lang="en-GB" b="1" dirty="0" smtClean="0">
                <a:solidFill>
                  <a:srgbClr val="FF0000"/>
                </a:solidFill>
              </a:rPr>
              <a:t>mean</a:t>
            </a:r>
            <a:r>
              <a:rPr lang="en-GB" dirty="0" smtClean="0"/>
              <a:t>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/>
              <a:t>Can you </a:t>
            </a:r>
            <a:r>
              <a:rPr lang="en-GB" b="1" dirty="0" smtClean="0">
                <a:solidFill>
                  <a:srgbClr val="FF0000"/>
                </a:solidFill>
              </a:rPr>
              <a:t>work out </a:t>
            </a:r>
            <a:r>
              <a:rPr lang="en-GB" dirty="0" smtClean="0"/>
              <a:t>the meaning from the article?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5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53</Words>
  <Application>Microsoft Office PowerPoint</Application>
  <PresentationFormat>On-screen Show (4:3)</PresentationFormat>
  <Paragraphs>22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Walton-le-Dale Arts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longr</dc:creator>
  <cp:lastModifiedBy>Long, Rachel</cp:lastModifiedBy>
  <cp:revision>12</cp:revision>
  <dcterms:created xsi:type="dcterms:W3CDTF">2016-07-19T22:51:01Z</dcterms:created>
  <dcterms:modified xsi:type="dcterms:W3CDTF">2018-09-07T11:10:38Z</dcterms:modified>
</cp:coreProperties>
</file>