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DF9B-84AD-47F1-88D2-D4333F9E6A5C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7E9E-176F-4410-8055-2058A8C1E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723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DF9B-84AD-47F1-88D2-D4333F9E6A5C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7E9E-176F-4410-8055-2058A8C1E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501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DF9B-84AD-47F1-88D2-D4333F9E6A5C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7E9E-176F-4410-8055-2058A8C1E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402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DF9B-84AD-47F1-88D2-D4333F9E6A5C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7E9E-176F-4410-8055-2058A8C1E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831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DF9B-84AD-47F1-88D2-D4333F9E6A5C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7E9E-176F-4410-8055-2058A8C1E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221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DF9B-84AD-47F1-88D2-D4333F9E6A5C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7E9E-176F-4410-8055-2058A8C1E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92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DF9B-84AD-47F1-88D2-D4333F9E6A5C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7E9E-176F-4410-8055-2058A8C1E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832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DF9B-84AD-47F1-88D2-D4333F9E6A5C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7E9E-176F-4410-8055-2058A8C1E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134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DF9B-84AD-47F1-88D2-D4333F9E6A5C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7E9E-176F-4410-8055-2058A8C1E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853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DF9B-84AD-47F1-88D2-D4333F9E6A5C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7E9E-176F-4410-8055-2058A8C1E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013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DF9B-84AD-47F1-88D2-D4333F9E6A5C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7E9E-176F-4410-8055-2058A8C1E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71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4DF9B-84AD-47F1-88D2-D4333F9E6A5C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97E9E-176F-4410-8055-2058A8C1E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865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3600" b="1" dirty="0" smtClean="0"/>
              <a:t>Random Acts of Kindness Advent Calendar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Form: _____________   </a:t>
            </a:r>
            <a:r>
              <a:rPr lang="en-GB" sz="2000" dirty="0" smtClean="0"/>
              <a:t>Initial the person who is completing the task on each day</a:t>
            </a:r>
            <a:endParaRPr lang="en-GB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0"/>
          <a:ext cx="8229600" cy="512064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dirty="0" smtClean="0"/>
                        <a:t>Dec 1</a:t>
                      </a:r>
                    </a:p>
                    <a:p>
                      <a:r>
                        <a:rPr lang="en-GB" b="0" dirty="0" smtClean="0"/>
                        <a:t>Smile</a:t>
                      </a:r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Dec 2</a:t>
                      </a:r>
                    </a:p>
                    <a:p>
                      <a:r>
                        <a:rPr lang="en-GB" b="0" dirty="0" smtClean="0"/>
                        <a:t>Stick up</a:t>
                      </a:r>
                      <a:r>
                        <a:rPr lang="en-GB" b="0" baseline="0" dirty="0" smtClean="0"/>
                        <a:t> for someone</a:t>
                      </a:r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Dec 3</a:t>
                      </a:r>
                    </a:p>
                    <a:p>
                      <a:r>
                        <a:rPr lang="en-GB" b="0" dirty="0" smtClean="0"/>
                        <a:t>Hold a door for a teacher</a:t>
                      </a:r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rgbClr val="FF0000"/>
                          </a:solidFill>
                        </a:rPr>
                        <a:t>Dec 4</a:t>
                      </a:r>
                    </a:p>
                    <a:p>
                      <a:r>
                        <a:rPr lang="en-GB" b="0" dirty="0" smtClean="0">
                          <a:solidFill>
                            <a:srgbClr val="FF0000"/>
                          </a:solidFill>
                        </a:rPr>
                        <a:t>Help an</a:t>
                      </a:r>
                      <a:r>
                        <a:rPr lang="en-GB" b="0" baseline="0" dirty="0" smtClean="0">
                          <a:solidFill>
                            <a:srgbClr val="FF0000"/>
                          </a:solidFill>
                        </a:rPr>
                        <a:t> elderly person </a:t>
                      </a:r>
                      <a:endParaRPr lang="en-GB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rgbClr val="FF0000"/>
                          </a:solidFill>
                        </a:rPr>
                        <a:t>Dec 5</a:t>
                      </a:r>
                    </a:p>
                    <a:p>
                      <a:r>
                        <a:rPr lang="en-GB" b="0" dirty="0" smtClean="0">
                          <a:solidFill>
                            <a:srgbClr val="FF0000"/>
                          </a:solidFill>
                        </a:rPr>
                        <a:t>Give praise for</a:t>
                      </a:r>
                      <a:r>
                        <a:rPr lang="en-GB" b="0" baseline="0" dirty="0" smtClean="0">
                          <a:solidFill>
                            <a:srgbClr val="FF0000"/>
                          </a:solidFill>
                        </a:rPr>
                        <a:t> a meal cooked by someone</a:t>
                      </a:r>
                      <a:endParaRPr lang="en-GB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Dec</a:t>
                      </a:r>
                      <a:r>
                        <a:rPr lang="en-GB" baseline="0" dirty="0" smtClean="0"/>
                        <a:t> 6</a:t>
                      </a:r>
                    </a:p>
                    <a:p>
                      <a:r>
                        <a:rPr lang="en-GB" dirty="0" smtClean="0"/>
                        <a:t>Say</a:t>
                      </a:r>
                      <a:r>
                        <a:rPr lang="en-GB" baseline="0" dirty="0" smtClean="0"/>
                        <a:t> thank you to the kitchen staff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Dec 7</a:t>
                      </a:r>
                    </a:p>
                    <a:p>
                      <a:r>
                        <a:rPr lang="en-GB" dirty="0" smtClean="0"/>
                        <a:t>Pick up a piece of litter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Dec</a:t>
                      </a:r>
                      <a:r>
                        <a:rPr lang="en-GB" baseline="0" dirty="0" smtClean="0"/>
                        <a:t> 8</a:t>
                      </a:r>
                    </a:p>
                    <a:p>
                      <a:r>
                        <a:rPr lang="en-GB" b="0" dirty="0" smtClean="0"/>
                        <a:t>Say thank</a:t>
                      </a:r>
                      <a:r>
                        <a:rPr lang="en-GB" b="0" baseline="0" dirty="0" smtClean="0"/>
                        <a:t> you for a handout</a:t>
                      </a:r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Dec 9</a:t>
                      </a:r>
                    </a:p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Go to the shops</a:t>
                      </a:r>
                      <a:r>
                        <a:rPr lang="en-GB" baseline="0" dirty="0" smtClean="0">
                          <a:solidFill>
                            <a:srgbClr val="FF0000"/>
                          </a:solidFill>
                        </a:rPr>
                        <a:t> for someone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Dec 10</a:t>
                      </a:r>
                    </a:p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Complete a chore</a:t>
                      </a:r>
                      <a:r>
                        <a:rPr lang="en-GB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Dec 11</a:t>
                      </a:r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Dec 12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Dec 13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Dec 14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Dec 15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Dec</a:t>
                      </a:r>
                      <a:r>
                        <a:rPr lang="en-GB" baseline="0" dirty="0" smtClean="0"/>
                        <a:t> 16</a:t>
                      </a:r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Dec 17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Dec 18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Dec 19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Dec 20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Dec 21</a:t>
                      </a:r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Dec 22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Dec 23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Dec 24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Christmas</a:t>
                      </a:r>
                      <a:r>
                        <a:rPr lang="en-GB" baseline="0" dirty="0" smtClean="0">
                          <a:solidFill>
                            <a:srgbClr val="FF0000"/>
                          </a:solidFill>
                        </a:rPr>
                        <a:t> Day!</a:t>
                      </a:r>
                    </a:p>
                    <a:p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2131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Random Acts of Kindness Advent Calendar Form: _____________   Initial the person who is completing the task on each day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 Acts of Kindness Advent Calendar Form: _____________   Initial the person who is completing the task on each day</dc:title>
  <dc:creator>Long, Rachel</dc:creator>
  <cp:lastModifiedBy>Long, Rachel</cp:lastModifiedBy>
  <cp:revision>1</cp:revision>
  <dcterms:created xsi:type="dcterms:W3CDTF">2017-11-29T14:40:02Z</dcterms:created>
  <dcterms:modified xsi:type="dcterms:W3CDTF">2017-11-29T14:40:18Z</dcterms:modified>
</cp:coreProperties>
</file>