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69" d="100"/>
          <a:sy n="69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7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9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05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37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1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64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9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A465D-9873-4854-9B51-AEEC6B98E92B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BA578-BDA2-4CE2-9CAF-46F924013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8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9PpWKj3JO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9712" y="188640"/>
            <a:ext cx="5410905" cy="923330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>
                <a:alpha val="99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Chinese New Year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5395" y="372514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4600" b="1" dirty="0" smtClean="0"/>
          </a:p>
          <a:p>
            <a:pPr algn="l"/>
            <a:endParaRPr lang="en-GB" sz="2800" b="1" dirty="0"/>
          </a:p>
        </p:txBody>
      </p:sp>
      <p:pic>
        <p:nvPicPr>
          <p:cNvPr id="5" name="Picture 2" descr="Image result for chinese new year 2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7" y="1111970"/>
            <a:ext cx="7240555" cy="543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1897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Feb 2019 - Year of the pig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dirty="0"/>
              <a:t>Recent years of the Pig are:</a:t>
            </a:r>
            <a:r>
              <a:rPr lang="en-GB" sz="3600" dirty="0"/>
              <a:t> 1935, 1947, 1959, 1971, 1983, 1995, 2007, </a:t>
            </a:r>
            <a:r>
              <a:rPr lang="en-GB" sz="3600" dirty="0" smtClean="0"/>
              <a:t>2019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pic>
        <p:nvPicPr>
          <p:cNvPr id="5" name="i9PpWKj3JO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15616" y="2852937"/>
            <a:ext cx="6707088" cy="3772737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6084168" y="4125208"/>
            <a:ext cx="2880320" cy="194421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Why should we know that it is Chinese New Year?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48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Challenge…what</a:t>
            </a:r>
            <a:r>
              <a:rPr lang="en-GB" dirty="0" smtClean="0"/>
              <a:t> was the Chinese zodiac sign in the year of your birth?</a:t>
            </a:r>
            <a:endParaRPr lang="en-GB" dirty="0"/>
          </a:p>
        </p:txBody>
      </p:sp>
      <p:pic>
        <p:nvPicPr>
          <p:cNvPr id="3074" name="Picture 2" descr="Image result for chinese zodi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47517"/>
            <a:ext cx="7077206" cy="531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42</Words>
  <Application>Microsoft Office PowerPoint</Application>
  <PresentationFormat>On-screen Show (4:3)</PresentationFormat>
  <Paragraphs>7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5th Feb 2019 - Year of the pig </vt:lpstr>
      <vt:lpstr>Challenge…what was the Chinese zodiac sign in the year of your birth?</vt:lpstr>
    </vt:vector>
  </TitlesOfParts>
  <Company>Walton-le-Dale Arts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longr</dc:creator>
  <cp:lastModifiedBy>R Long</cp:lastModifiedBy>
  <cp:revision>38</cp:revision>
  <dcterms:created xsi:type="dcterms:W3CDTF">2016-07-19T22:51:01Z</dcterms:created>
  <dcterms:modified xsi:type="dcterms:W3CDTF">2019-01-23T23:04:29Z</dcterms:modified>
</cp:coreProperties>
</file>