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00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47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20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89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05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37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41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9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2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64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69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A465D-9873-4854-9B51-AEEC6B98E92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88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-_oqghnxBmY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5cZh6tYVM2w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nrHZ_uvtx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88640"/>
            <a:ext cx="85689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How do you feel when your teacher corrects your work? </a:t>
            </a:r>
            <a:r>
              <a:rPr lang="en-GB" sz="2400" dirty="0" smtClean="0">
                <a:sym typeface="Wingdings" panose="05000000000000000000" pitchFamily="2" charset="2"/>
              </a:rPr>
              <a:t> </a:t>
            </a:r>
            <a:r>
              <a:rPr lang="en-GB" sz="2400" dirty="0" smtClean="0"/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Do you like editing your work to make it better?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How do you feel when your friends give you tips of how to improve something?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Are you determined to learn a skill when you cannot do it?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r>
              <a:rPr lang="en-GB" sz="2400" dirty="0" smtClean="0"/>
              <a:t>Failure </a:t>
            </a:r>
            <a:r>
              <a:rPr lang="en-GB" sz="2400" dirty="0"/>
              <a:t>is essential if you are to improve.  Walt Disney, Thomas </a:t>
            </a:r>
            <a:r>
              <a:rPr lang="en-GB" sz="2400" dirty="0" err="1"/>
              <a:t>Eddison</a:t>
            </a:r>
            <a:r>
              <a:rPr lang="en-GB" sz="2400" dirty="0"/>
              <a:t> (inventor of the lightbulb) </a:t>
            </a:r>
            <a:r>
              <a:rPr lang="en-GB" sz="2400" dirty="0" err="1" smtClean="0"/>
              <a:t>J.K.Rowling</a:t>
            </a:r>
            <a:r>
              <a:rPr lang="en-GB" sz="2400" dirty="0" smtClean="0"/>
              <a:t>, Steve Jobs </a:t>
            </a:r>
            <a:r>
              <a:rPr lang="en-GB" sz="2400" dirty="0" err="1" smtClean="0"/>
              <a:t>etc</a:t>
            </a:r>
            <a:r>
              <a:rPr lang="en-GB" sz="2400" dirty="0" smtClean="0"/>
              <a:t> </a:t>
            </a:r>
            <a:r>
              <a:rPr lang="en-GB" sz="2400" dirty="0" err="1" smtClean="0"/>
              <a:t>etc</a:t>
            </a:r>
            <a:r>
              <a:rPr lang="en-GB" sz="2400" dirty="0" smtClean="0"/>
              <a:t> have </a:t>
            </a:r>
            <a:r>
              <a:rPr lang="en-GB" sz="2400" dirty="0"/>
              <a:t>all 'failed' on their road to success. </a:t>
            </a:r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 smtClean="0"/>
          </a:p>
          <a:p>
            <a:r>
              <a:rPr lang="en-GB" sz="2800" b="1" dirty="0" smtClean="0">
                <a:solidFill>
                  <a:srgbClr val="00B050"/>
                </a:solidFill>
              </a:rPr>
              <a:t>Let </a:t>
            </a:r>
            <a:r>
              <a:rPr lang="en-GB" sz="2800" b="1" dirty="0">
                <a:solidFill>
                  <a:srgbClr val="00B050"/>
                </a:solidFill>
              </a:rPr>
              <a:t>your failures and mistakes motivate you to improve</a:t>
            </a:r>
            <a:r>
              <a:rPr lang="en-GB" sz="3200" b="1" dirty="0">
                <a:solidFill>
                  <a:srgbClr val="00B050"/>
                </a:solidFill>
              </a:rPr>
              <a:t>.</a:t>
            </a:r>
            <a:endParaRPr lang="en-GB" sz="3200" b="1" dirty="0">
              <a:solidFill>
                <a:srgbClr val="00B05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265557"/>
            <a:ext cx="2714625" cy="16859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183" y="3573016"/>
            <a:ext cx="1752600" cy="26003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678" y="4069580"/>
            <a:ext cx="3446140" cy="194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519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50434" y="188640"/>
            <a:ext cx="5725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Growth mindset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5395" y="372514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4600" b="1" dirty="0" smtClean="0"/>
          </a:p>
          <a:p>
            <a:pPr algn="l"/>
            <a:endParaRPr lang="en-GB" sz="2800" b="1" dirty="0"/>
          </a:p>
        </p:txBody>
      </p:sp>
      <p:pic>
        <p:nvPicPr>
          <p:cNvPr id="2" name="-_oqghnxBmY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57279" y="1232109"/>
            <a:ext cx="5904656" cy="3321369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51520" y="4797152"/>
            <a:ext cx="2880320" cy="194421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FAILURE is an almost essential part of developing a growth </a:t>
            </a:r>
            <a:r>
              <a:rPr lang="en-GB" dirty="0" err="1" smtClean="0"/>
              <a:t>mindset</a:t>
            </a:r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5" name="Cloud Callout 4"/>
          <p:cNvSpPr/>
          <p:nvPr/>
        </p:nvSpPr>
        <p:spPr>
          <a:xfrm>
            <a:off x="5757737" y="4399068"/>
            <a:ext cx="3384376" cy="2448272"/>
          </a:xfrm>
          <a:prstGeom prst="cloudCallout">
            <a:avLst>
              <a:gd name="adj1" fmla="val -66619"/>
              <a:gd name="adj2" fmla="val -6134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Change your </a:t>
            </a:r>
            <a:r>
              <a:rPr lang="en-GB" sz="2400" dirty="0" err="1" smtClean="0"/>
              <a:t>mindset</a:t>
            </a:r>
            <a:r>
              <a:rPr lang="en-GB" sz="2400" dirty="0" smtClean="0"/>
              <a:t> from a FIXED to a GROWTH!</a:t>
            </a:r>
          </a:p>
          <a:p>
            <a:pPr algn="ctr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821897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Famous Failures</a:t>
            </a:r>
            <a:endParaRPr lang="en-GB" b="1" dirty="0"/>
          </a:p>
        </p:txBody>
      </p:sp>
      <p:pic>
        <p:nvPicPr>
          <p:cNvPr id="5" name="5cZh6tYVM2w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99592" y="1772816"/>
            <a:ext cx="7552839" cy="4248472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57200" y="1417638"/>
            <a:ext cx="2746648" cy="10032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 do these people all have in common?</a:t>
            </a:r>
          </a:p>
          <a:p>
            <a:pPr algn="ctr"/>
            <a:r>
              <a:rPr lang="en-GB" dirty="0" smtClean="0"/>
              <a:t>They never gave up…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85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i="1" dirty="0" smtClean="0"/>
              <a:t>Sesame Street </a:t>
            </a:r>
            <a:r>
              <a:rPr lang="en-GB" dirty="0" smtClean="0"/>
              <a:t>and Bruno Mars do ‘Growth </a:t>
            </a:r>
            <a:r>
              <a:rPr lang="en-GB" dirty="0" err="1" smtClean="0"/>
              <a:t>Mindset</a:t>
            </a:r>
            <a:r>
              <a:rPr lang="en-GB" dirty="0" smtClean="0"/>
              <a:t>’…</a:t>
            </a:r>
            <a:endParaRPr lang="en-GB" dirty="0"/>
          </a:p>
        </p:txBody>
      </p:sp>
      <p:pic>
        <p:nvPicPr>
          <p:cNvPr id="5" name="SnrHZ_uvtxk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71600" y="1844824"/>
            <a:ext cx="7416824" cy="4171964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23528" y="5229200"/>
            <a:ext cx="2736304" cy="14401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The Power of </a:t>
            </a:r>
            <a:r>
              <a:rPr lang="en-GB" sz="3600" b="1" dirty="0" smtClean="0">
                <a:solidFill>
                  <a:srgbClr val="FF0000"/>
                </a:solidFill>
              </a:rPr>
              <a:t>YET</a:t>
            </a:r>
            <a:r>
              <a:rPr lang="en-GB" sz="3200" dirty="0" smtClean="0"/>
              <a:t>!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9320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154</Words>
  <Application>Microsoft Office PowerPoint</Application>
  <PresentationFormat>On-screen Show (4:3)</PresentationFormat>
  <Paragraphs>22</Paragraphs>
  <Slides>4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Famous Failures</vt:lpstr>
      <vt:lpstr>Sesame Street and Bruno Mars do ‘Growth Mindset’…</vt:lpstr>
    </vt:vector>
  </TitlesOfParts>
  <Company>Walton-le-Dale Arts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longr</dc:creator>
  <cp:lastModifiedBy>Long, Rachel</cp:lastModifiedBy>
  <cp:revision>42</cp:revision>
  <dcterms:created xsi:type="dcterms:W3CDTF">2016-07-19T22:51:01Z</dcterms:created>
  <dcterms:modified xsi:type="dcterms:W3CDTF">2018-10-19T08:46:09Z</dcterms:modified>
</cp:coreProperties>
</file>