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0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7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0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9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5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7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1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4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9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A465D-9873-4854-9B51-AEEC6B98E92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3HQMbQAWR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72" t="22438" r="5172" b="10625"/>
          <a:stretch/>
        </p:blipFill>
        <p:spPr>
          <a:xfrm>
            <a:off x="1037652" y="598952"/>
            <a:ext cx="7068695" cy="29671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520" y="3717032"/>
            <a:ext cx="856895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‘Happiness </a:t>
            </a:r>
            <a:r>
              <a:rPr lang="en-GB" sz="3200" dirty="0"/>
              <a:t>is about being able to </a:t>
            </a:r>
            <a:r>
              <a:rPr lang="en-GB" sz="3200" b="1" dirty="0"/>
              <a:t>make the most </a:t>
            </a:r>
            <a:r>
              <a:rPr lang="en-GB" sz="3200" dirty="0"/>
              <a:t>of the good times – but also to cope effectively with the inevitable bad times, in order to experience the best possible life overall</a:t>
            </a:r>
            <a:r>
              <a:rPr lang="en-GB" sz="3200" dirty="0" smtClean="0"/>
              <a:t>.’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457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BC1468"/>
                </a:solidFill>
              </a:rPr>
              <a:t>20</a:t>
            </a:r>
            <a:r>
              <a:rPr lang="en-GB" b="1" baseline="30000" dirty="0" smtClean="0">
                <a:solidFill>
                  <a:srgbClr val="BC1468"/>
                </a:solidFill>
              </a:rPr>
              <a:t>th</a:t>
            </a:r>
            <a:r>
              <a:rPr lang="en-GB" b="1" dirty="0" smtClean="0">
                <a:solidFill>
                  <a:srgbClr val="BC1468"/>
                </a:solidFill>
              </a:rPr>
              <a:t> March – </a:t>
            </a:r>
            <a:br>
              <a:rPr lang="en-GB" b="1" dirty="0" smtClean="0">
                <a:solidFill>
                  <a:srgbClr val="BC1468"/>
                </a:solidFill>
              </a:rPr>
            </a:br>
            <a:r>
              <a:rPr lang="en-GB" b="1" dirty="0" smtClean="0">
                <a:solidFill>
                  <a:srgbClr val="BC1468"/>
                </a:solidFill>
              </a:rPr>
              <a:t>International Day of Happiness</a:t>
            </a:r>
            <a:endParaRPr lang="en-GB" b="1" dirty="0">
              <a:solidFill>
                <a:srgbClr val="BC146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For just one day, let’s see if we can all be positive and make ourselves and others feel happy.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How?</a:t>
            </a:r>
          </a:p>
          <a:p>
            <a:r>
              <a:rPr lang="en-GB" dirty="0" smtClean="0"/>
              <a:t>Focus on something positive</a:t>
            </a:r>
          </a:p>
          <a:p>
            <a:r>
              <a:rPr lang="en-GB" dirty="0" smtClean="0"/>
              <a:t>Say something nice to/about someone</a:t>
            </a:r>
          </a:p>
          <a:p>
            <a:r>
              <a:rPr lang="en-GB" dirty="0" smtClean="0"/>
              <a:t>Smile (even if you don’t feel like it)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58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L3HQMbQAWR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131763"/>
            <a:ext cx="8712968" cy="49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81</Words>
  <Application>Microsoft Office PowerPoint</Application>
  <PresentationFormat>On-screen Show (4:3)</PresentationFormat>
  <Paragraphs>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20th March –  International Day of Happiness</vt:lpstr>
      <vt:lpstr>PowerPoint Presentation</vt:lpstr>
    </vt:vector>
  </TitlesOfParts>
  <Company>Walton-le-Dale Arts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longr</dc:creator>
  <cp:lastModifiedBy>R Long</cp:lastModifiedBy>
  <cp:revision>15</cp:revision>
  <dcterms:created xsi:type="dcterms:W3CDTF">2016-07-19T22:51:01Z</dcterms:created>
  <dcterms:modified xsi:type="dcterms:W3CDTF">2019-03-14T23:30:49Z</dcterms:modified>
</cp:coreProperties>
</file>