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9" d="100"/>
          <a:sy n="69" d="100"/>
        </p:scale>
        <p:origin x="14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04A465D-9873-4854-9B51-AEEC6B98E92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283400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4A465D-9873-4854-9B51-AEEC6B98E92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291647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4A465D-9873-4854-9B51-AEEC6B98E92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186420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4A465D-9873-4854-9B51-AEEC6B98E92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3702894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4A465D-9873-4854-9B51-AEEC6B98E92B}" type="datetimeFigureOut">
              <a:rPr lang="en-GB" smtClean="0"/>
              <a:t>06/12/2018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1997052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04A465D-9873-4854-9B51-AEEC6B98E92B}" type="datetimeFigureOut">
              <a:rPr lang="en-GB" smtClean="0"/>
              <a:t>06/12/2018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3506370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4A465D-9873-4854-9B51-AEEC6B98E92B}" type="datetimeFigureOut">
              <a:rPr lang="en-GB" smtClean="0"/>
              <a:t>06/12/2018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1446411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4A465D-9873-4854-9B51-AEEC6B98E92B}" type="datetimeFigureOut">
              <a:rPr lang="en-GB" smtClean="0"/>
              <a:t>06/12/2018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83091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4A465D-9873-4854-9B51-AEEC6B98E92B}" type="datetimeFigureOut">
              <a:rPr lang="en-GB" smtClean="0"/>
              <a:t>06/12/2018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40982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4A465D-9873-4854-9B51-AEEC6B98E92B}" type="datetimeFigureOut">
              <a:rPr lang="en-GB" smtClean="0"/>
              <a:t>06/12/2018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225264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4A465D-9873-4854-9B51-AEEC6B98E92B}" type="datetimeFigureOut">
              <a:rPr lang="en-GB" smtClean="0"/>
              <a:t>06/12/2018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3BA578-BDA2-4CE2-9CAF-46F924013E27}" type="slidenum">
              <a:rPr lang="en-GB" smtClean="0"/>
              <a:t>‹#›</a:t>
            </a:fld>
            <a:endParaRPr lang="en-GB"/>
          </a:p>
        </p:txBody>
      </p:sp>
    </p:spTree>
    <p:extLst>
      <p:ext uri="{BB962C8B-B14F-4D97-AF65-F5344CB8AC3E}">
        <p14:creationId xmlns:p14="http://schemas.microsoft.com/office/powerpoint/2010/main" val="1535692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A465D-9873-4854-9B51-AEEC6B98E92B}" type="datetimeFigureOut">
              <a:rPr lang="en-GB" smtClean="0"/>
              <a:t>06/12/2018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BA578-BDA2-4CE2-9CAF-46F924013E27}" type="slidenum">
              <a:rPr lang="en-GB" smtClean="0"/>
              <a:t>‹#›</a:t>
            </a:fld>
            <a:endParaRPr lang="en-GB"/>
          </a:p>
        </p:txBody>
      </p:sp>
    </p:spTree>
    <p:extLst>
      <p:ext uri="{BB962C8B-B14F-4D97-AF65-F5344CB8AC3E}">
        <p14:creationId xmlns:p14="http://schemas.microsoft.com/office/powerpoint/2010/main" val="4155885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video" Target="https://www.youtube.com/embed/nDgIVseTku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bbc.co.uk/news/magazine-3459233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281" y="154421"/>
            <a:ext cx="8928122" cy="830997"/>
          </a:xfrm>
          <a:prstGeom prst="rect">
            <a:avLst/>
          </a:prstGeom>
          <a:noFill/>
        </p:spPr>
        <p:txBody>
          <a:bodyPr wrap="square" lIns="91440" tIns="45720" rIns="91440" bIns="45720">
            <a:spAutoFit/>
          </a:bodyPr>
          <a:lstStyle/>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HUMAN RIGHTS</a:t>
            </a:r>
            <a:endPar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Content Placeholder 2"/>
          <p:cNvSpPr txBox="1">
            <a:spLocks/>
          </p:cNvSpPr>
          <p:nvPr/>
        </p:nvSpPr>
        <p:spPr>
          <a:xfrm>
            <a:off x="435395" y="372514"/>
            <a:ext cx="8229600"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endParaRPr lang="en-GB" sz="4600" b="1" dirty="0" smtClean="0"/>
          </a:p>
          <a:p>
            <a:pPr algn="l"/>
            <a:endParaRPr lang="en-GB" sz="2800" b="1" dirty="0"/>
          </a:p>
        </p:txBody>
      </p:sp>
      <p:sp>
        <p:nvSpPr>
          <p:cNvPr id="8" name="AutoShape 2" descr="data:image/jpeg;base64,/9j/4AAQSkZJRgABAQAAAQABAAD/2wCEAAkGBwgHBgkIBwgKCgkLDRYPDQwMDRsUFRAWIB0iIiAdHx8kKDQsJCYxJx8fLT0tMTU3Ojo6Iys/RD84QzQ5OjcBCgoKDQwNGg8PGjclHyU3Nzc3Nzc3Nzc3Nzc3Nzc3Nzc3Nzc3Nzc3Nzc3Nzc3Nzc3Nzc3Nzc3Nzc3Nzc3Nzc3N//AABEIAHgAeAMBIgACEQEDEQH/xAAbAAABBQEBAAAAAAAAAAAAAAAFAAIDBAYBB//EADQQAAIBAwMCBQIEBgIDAAAAAAECAwAEEQUSIRMxBhQiQVEyYVJxgaEVFiNCkcFDYwckM//EABgBAQEBAQEAAAAAAAAAAAAAAAABAgQD/8QAGxEBAQADAQEBAAAAAAAAAAAAAAECAxFBMRP/2gAMAwEAAhEDEQA/APJqVKugZNAgCe1WrezM8iRbSS31fYU62h55FaHSrcAg4/apaDWh6JHcwrFOz7COwOK1Fh/440d8Ms13GTzxIP8AYqtoahSK2+nyAKPyrk2Z5T5QOtfA1tbgdK+n4/GFP+qkuPCEsqsqXwUMMHMWf91o4pOBUwbiuf8AfbPRlG8FI9o1vLfPtPcogB/eqa+BbC1t2i81cupHO7b/AKFbR3xVG7l9JpN2y/aPNdQ8L2Wn7mtml3D3Y5rz3XNOMUxl5POGJ+PmvX9bO4NWD1aIMTXZrzvowcsRjP2qOjF3AMmhcke08V0COlSpUCqeFORUSCjfhiyt9R17T7C76ohurhIWMTBWG44BBIPbOe1BFaryK0GnjGKlHh9ZpXW2STTntrcTXMWozqxCl8blZFwRjGR3z2zRTT/D9xPLELQq0flYpnlyzL6yQMALnnB4wcYPNYyBTS324rVWM/A5rP2Gj3SlVeS3SQzNB02k9RkU8r2/ftzRrS4N1sZpZFGYGlRA3qIGcHGO3Fc+eNoPQz8DmrSy+mgxDwKm9lywBwDzyM0QjjfbHgr6zgE571z5a6HTTYzzQ27uODzUs6OWADIQwbLbuFx3zQ7Ul2zQRQHqNKikYOckkjitY66A2qS7s1kdRPJrX3unTOFMc9tIHdkBV+BtG5iSRwAOc1nr3SJ3/qCe28rsMhut5EYUMFOeM5yQMYzyK6cJwY68HJoXOg5rZDw7M10POz20dpviAlM4UT9TlRG2DyQD3GBjnFZvW7VLLVr60iLGO3uZIlLdyFYgE/4r3gCsMGlUki0qo4gonot++lalbX8MUUstvIJI1lzt3DsTgg8Hmhi1MhqUG9N1HykN/FBaW6R3sfTK4b+ku7cNnq9iF757CtBba/I6pG1naNCIEgaFlYq6oSVJy2QwyeQR3NY+Fq9A0HSbKfT9HNxpV00l+bhDMkjjJjXcpUcgk8jHbg8ZrNE1hrckItunBboYLg3ClVI9R9sZxjgD9KL2WsOsQQwwHEZiBwchDn05z7Z/Oqen6XBP0LxLFxBLarI0Ad29XUKHacgkDAJJOFzk0Sg0y2tZOlPYzsv8TazWRmZQUyMN8Z549j96xZRaGpNPCsRVFQHPoGMnGP0/SiiarIQHZIy2/qZwfq+e9C7GziEdpHcWc3UnnkgMhLLjb2OPnvx9jVgQxppccohmlkMYJYKcb842Hnj4xjNeVxojl1RoxsVYyoLcEE5DDBB57ULvdUkklhkAWJoAAjRjtg5Hf4otNZW8mo3lutnLiFwgLO2BnJyxHKjHZiCvz3oDpaWl1b3LXMe42wE8hDkFohnco5xk+kfrWpKFqmuxL0BYRqnTeR23RBVfeACCuTkYBHf39qz91r8vCJDam16ZQ2u0mNlJDEnnOdwBznPArR3NhHDPdWdnbvLOmnzytNC7knOenwDjldvHvuod4neafTdTcmSRC9jcBiSQVaEqX/U4GfnivWQZqbxJd5fqQWksWYzFC8R2QGMEIUAPsCeDnOec1n9VvGv9QubySOOOS4laV1jztDMcnGST3p8zckVSc81oQvSpPSrQYtSKaiBxTxQXoYZzAbgQSmBW2mUIdgPwW7ZojFY3COyPYzK5TqMrQkEp+I8dvvVqLXLOSwsY5bjVIvL2yWs1lbkCGdA+5ju3AruB59Oc45rRR+K9Ma+0+5W5vUNo90dwtlGVlUbR9Z7HvknJGalAeCwvSQvkLkuedvQbJxxnt+lW4YJkMebWVeqdseYyN5+B80+y1y58lo9tYXk7X1vdSTus7hI3YkFcuzc/Se/4j+rtbvYJdXS20l9tna4htiJMAerJYN2+onn4xWLBcihnTG62lUFtnMRGW+O3f7Ve/qqj7onHT4fKEbfz+Kfd67BDqCKCVVoXa5e2cNsuJVG9kIODjgcH8XNcbWbSSJrZ5bpoTadEzsgLsRJvBK57DsOeBWLiB86TtcGAQStKP+MRksP071RaOaTLGGQRoNzyFCVRfxEgcDg8/Y1dv9ahXxDBqVn1CkXSJSQDPpUKVPPOQP3patr1ld6XLYQLNGpKW0chGSLVcHnnltwzj3yea1JAJ1exnsJ5ILqLb0pWj3hTsZlODtOOeaGz2V31WXyVwJEwWXonK7uBkY4z2+9ay48W2zapdXjm6uE/iMV3bxSKOFAYFe5CkBuO/wBIqhJ4mgWS4K6heg/w+W3gdbVIirOwb+1/bHf5JxitcGPuIZ0iEzwyrEWKCQoQpYdxntnjtVBzWq1fxLHeeHksUkmSTy1vbyQG3jKN0ivr6md3O3OMZyTzismTWg1qVNNKqGinAgA0wU7uD9xQaq58K21nHczTeIbQQ2qQSzt5aXckcwzGcDOWORlQeO+alj8MvDcm2vtRtrad72WytlKOwmkjYKxyB6V3MoyfntQW716+vReLP5YpeQxwzqttGoKx/RjA4I7Ajnt8VdTxXq/mJbjrQdWSc3G42sR6cpGDImV9DHHJXGTz3qAtbeHepbWznUYUubhJzHbNE27fDnehI4H08H3/AHqdfDpisLe8u9St7dZEikdWBJjjkxtPfkgMpI9h84oHa6/fW62IiaEeREggJgQn1537iRls5Oc5qQavLNbw2l4I5LZAkeVhjEwiU8IJCuQB7DsPy4qcBm/04aWkfXusyNPLEY+kQQsblC/f3IPH2PxRn+WpA2POx9ETdPq9M/R09/Uxn6fasrq+rvqt8LhgyokSQxK77mCKMDJwMk8kn5Jqz/MGpdDpeZOzynk8bR/8fw9v37/epwWJ9LHSdlvojcra+c8sUYHo7d+d2Mbtnq2/Hvniu6hokNis0x1CK6W2EEs0McbKxikK4OTxn1DjPGaFtrl95M2nWTp9Lo7+knU6f4N+N237ZxTLrXr25NyZTB/7MKQyhbdFBVcbeAOCMDBHPAq8E2vW1jZ6fYXlnPK3m45JWidPoAkdQAc8424++M+9TT+FHzLBb6lBNfRXcVk9ssbDE7kjbvPGBg5b7GglzfzzWENlIUaGAsYgUG5NxyRuxnBJJxnGTRLVvFclzp8VvaiaO58xFcy3bmMSNJGCFIKIpJ5zuYk8CrAK1PTYoLJL+y1GG/tGnNu0iRtHsk27gMN3BGSD9vahRNErvXb67K9Y22xS7CNLSJELuMM5UKAXx/ceR7ULNUcNKuGlQMp4NMrooHjinq1R5rooLSvUqvVQGpFapwXEk5q06zIH3xSIEba+5SNp+D8Gqi3MLpFDNaxdMN/UeMsJHX3GSSP2rUHxnDNcrNeaWk224M2wOFVshVywIOTtXaT8Y+KgzDSc81Gzj3I/zR+x8QWUOnPHdWYkkSKOCONUUb1CKjFn25BOGbI5yR3xxw+KbcXXUGlx9ItuYejdnpogYHZgHKlu3dvsDVGf2u+7YjttUu21SdqjuT9h81FLBOrRq0EqtISqKUILnOCAPc54496L/wAxsuoQ3flkPSszbrCcdMHBxwAPTkg7fzHHtbfxdbvcSzyaWGdriOZCZQdgWRZCOVPJfqEn/sPxVGWkV422SIyNwdrjB57cGmZ4zmtJN4oiks+j5BeotmttHK5RyMLt3HK8kjbnn+wYxzQTVr5tR1G4u2RIxLIzJGigBFzwOAOw9/egqE0q5SoFSpUqDua6DTaVBKDTgahBpwNBMDXeaiDUt1BIT81wn4pma4WoOk00muE5oydAeSzgltpAZXVS0UrqhO5A3p/yRz+E/lQBSa5R+88OC1S3L3cYZ5Y45DuBCbgMkY74JP6D702Tw1OJYyWEEDIrMZ2G9M8ldo5JAzxgZxQAqVXNR02401kS5MRZ1yOnIGHfBpUFOlSpUCpUqVAq7mlSoO5pZ+9KlQLNczSpUHKLRXeiKkPU0ZnZFAdvMsBIe5JH3rlKgebrQCvOjTIwAHpu2wfnPx7e3zUUlxobKAmjPGQRki6bkZBIwfkZH6/YV2lQVr6Wxk6YsLI2oXO/MzSFicfPbsf80qVKg//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2" descr="Image result for empathy definition"/>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Snip Diagonal Corner Rectangle 8"/>
          <p:cNvSpPr/>
          <p:nvPr/>
        </p:nvSpPr>
        <p:spPr>
          <a:xfrm>
            <a:off x="72281" y="985418"/>
            <a:ext cx="8955828" cy="1507478"/>
          </a:xfrm>
          <a:prstGeom prst="snip2DiagRect">
            <a:avLst/>
          </a:prstGeom>
        </p:spPr>
        <p:style>
          <a:lnRef idx="3">
            <a:schemeClr val="lt1"/>
          </a:lnRef>
          <a:fillRef idx="1">
            <a:schemeClr val="accent4"/>
          </a:fillRef>
          <a:effectRef idx="1">
            <a:schemeClr val="accent4"/>
          </a:effectRef>
          <a:fontRef idx="minor">
            <a:schemeClr val="lt1"/>
          </a:fontRef>
        </p:style>
        <p:txBody>
          <a:bodyPr rtlCol="0" anchor="ctr"/>
          <a:lstStyle/>
          <a:p>
            <a:endParaRPr lang="en-GB" sz="2400" dirty="0" smtClean="0">
              <a:solidFill>
                <a:srgbClr val="0070C0"/>
              </a:solidFill>
            </a:endParaRPr>
          </a:p>
          <a:p>
            <a:endParaRPr lang="en-GB" sz="2400" dirty="0">
              <a:solidFill>
                <a:srgbClr val="0070C0"/>
              </a:solidFill>
            </a:endParaRPr>
          </a:p>
          <a:p>
            <a:endParaRPr lang="en-GB" sz="2400" b="1" u="sng" dirty="0" smtClean="0">
              <a:solidFill>
                <a:schemeClr val="bg1"/>
              </a:solidFill>
            </a:endParaRPr>
          </a:p>
          <a:p>
            <a:endParaRPr lang="en-GB" sz="2400" b="1" u="sng" dirty="0">
              <a:solidFill>
                <a:schemeClr val="bg1"/>
              </a:solidFill>
            </a:endParaRPr>
          </a:p>
          <a:p>
            <a:endParaRPr lang="en-GB" sz="2400" b="1" u="sng" dirty="0" smtClean="0">
              <a:solidFill>
                <a:schemeClr val="bg1"/>
              </a:solidFill>
            </a:endParaRPr>
          </a:p>
          <a:p>
            <a:endParaRPr lang="en-GB" sz="2400" b="1" u="sng" dirty="0">
              <a:solidFill>
                <a:schemeClr val="bg1"/>
              </a:solidFill>
            </a:endParaRPr>
          </a:p>
          <a:p>
            <a:endParaRPr lang="en-GB" sz="2400" b="1" u="sng" dirty="0" smtClean="0">
              <a:solidFill>
                <a:schemeClr val="bg1"/>
              </a:solidFill>
            </a:endParaRPr>
          </a:p>
          <a:p>
            <a:endParaRPr lang="en-GB" sz="2400" b="1" i="1" u="sng" dirty="0" smtClean="0">
              <a:solidFill>
                <a:schemeClr val="bg1"/>
              </a:solidFill>
            </a:endParaRPr>
          </a:p>
          <a:p>
            <a:endParaRPr lang="en-GB" sz="2400" b="1" i="1" u="sng" dirty="0">
              <a:solidFill>
                <a:schemeClr val="bg1"/>
              </a:solidFill>
            </a:endParaRPr>
          </a:p>
          <a:p>
            <a:r>
              <a:rPr lang="en-GB" sz="2400" b="1" i="1" u="sng" dirty="0" smtClean="0">
                <a:solidFill>
                  <a:schemeClr val="bg1"/>
                </a:solidFill>
              </a:rPr>
              <a:t>What are they? </a:t>
            </a:r>
            <a:r>
              <a:rPr lang="en-GB" sz="2400" dirty="0"/>
              <a:t>Human rights are the basic rights and freedoms that belong to every person in the world, from birth until death. They apply regardless of where you are from, what you believe or how you choose to live your life</a:t>
            </a:r>
            <a:r>
              <a:rPr lang="en-GB" sz="2400" dirty="0" smtClean="0"/>
              <a:t>.  </a:t>
            </a:r>
            <a:endParaRPr lang="en-GB" sz="2400" b="1" i="1" u="sng" dirty="0" smtClean="0">
              <a:solidFill>
                <a:schemeClr val="bg1"/>
              </a:solidFill>
            </a:endParaRPr>
          </a:p>
          <a:p>
            <a:endParaRPr lang="en-GB" sz="3200" i="1" dirty="0" smtClean="0">
              <a:solidFill>
                <a:schemeClr val="bg1"/>
              </a:solidFill>
            </a:endParaRPr>
          </a:p>
          <a:p>
            <a:endParaRPr lang="en-GB" sz="2400" dirty="0" smtClean="0">
              <a:solidFill>
                <a:schemeClr val="bg1"/>
              </a:solidFill>
            </a:endParaRPr>
          </a:p>
          <a:p>
            <a:endParaRPr lang="en-GB" sz="1200" dirty="0">
              <a:solidFill>
                <a:srgbClr val="0070C0"/>
              </a:solidFill>
            </a:endParaRPr>
          </a:p>
          <a:p>
            <a:endParaRPr lang="en-GB" sz="1200" dirty="0">
              <a:solidFill>
                <a:srgbClr val="0070C0"/>
              </a:solidFill>
            </a:endParaRPr>
          </a:p>
          <a:p>
            <a:endParaRPr lang="en-GB" sz="1200" dirty="0">
              <a:solidFill>
                <a:srgbClr val="0070C0"/>
              </a:solidFill>
            </a:endParaRPr>
          </a:p>
          <a:p>
            <a:endParaRPr lang="en-GB" sz="1200" dirty="0">
              <a:solidFill>
                <a:srgbClr val="0070C0"/>
              </a:solidFill>
            </a:endParaRPr>
          </a:p>
          <a:p>
            <a:pPr algn="ctr"/>
            <a:endParaRPr lang="en-GB" sz="1200" dirty="0">
              <a:solidFill>
                <a:srgbClr val="0070C0"/>
              </a:solidFill>
            </a:endParaRPr>
          </a:p>
          <a:p>
            <a:endParaRPr lang="en-GB" sz="1200" dirty="0">
              <a:solidFill>
                <a:srgbClr val="0070C0"/>
              </a:solidFill>
            </a:endParaRPr>
          </a:p>
          <a:p>
            <a:endParaRPr lang="en-GB" sz="1400" dirty="0">
              <a:solidFill>
                <a:srgbClr val="0070C0"/>
              </a:solidFill>
            </a:endParaRPr>
          </a:p>
          <a:p>
            <a:endParaRPr lang="en-GB" sz="1400" dirty="0">
              <a:solidFill>
                <a:srgbClr val="0070C0"/>
              </a:solidFill>
            </a:endParaRPr>
          </a:p>
          <a:p>
            <a:endParaRPr lang="en-GB" sz="1400" dirty="0">
              <a:solidFill>
                <a:srgbClr val="0070C0"/>
              </a:solidFill>
            </a:endParaRPr>
          </a:p>
          <a:p>
            <a:endParaRPr lang="en-GB" sz="1400" dirty="0">
              <a:solidFill>
                <a:srgbClr val="0070C0"/>
              </a:solidFill>
            </a:endParaRPr>
          </a:p>
          <a:p>
            <a:endParaRPr lang="en-GB" sz="1400" dirty="0">
              <a:solidFill>
                <a:srgbClr val="0070C0"/>
              </a:solidFill>
            </a:endParaRPr>
          </a:p>
          <a:p>
            <a:endParaRPr lang="en-GB" sz="1400" dirty="0">
              <a:solidFill>
                <a:srgbClr val="0070C0"/>
              </a:solidFill>
            </a:endParaRPr>
          </a:p>
        </p:txBody>
      </p:sp>
      <p:sp>
        <p:nvSpPr>
          <p:cNvPr id="2" name="Rounded Rectangle 1"/>
          <p:cNvSpPr/>
          <p:nvPr/>
        </p:nvSpPr>
        <p:spPr>
          <a:xfrm>
            <a:off x="6804248" y="38238"/>
            <a:ext cx="2196155" cy="9471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GB" sz="2800" b="1" dirty="0" smtClean="0"/>
              <a:t>Thought for the Week</a:t>
            </a:r>
            <a:endParaRPr lang="en-GB" sz="2800" b="1" dirty="0"/>
          </a:p>
        </p:txBody>
      </p:sp>
      <p:pic>
        <p:nvPicPr>
          <p:cNvPr id="7" name="nDgIVseTkuE"/>
          <p:cNvPicPr>
            <a:picLocks noRot="1" noChangeAspect="1"/>
          </p:cNvPicPr>
          <p:nvPr>
            <a:videoFile r:link="rId1"/>
          </p:nvPr>
        </p:nvPicPr>
        <p:blipFill>
          <a:blip r:embed="rId3"/>
          <a:stretch>
            <a:fillRect/>
          </a:stretch>
        </p:blipFill>
        <p:spPr>
          <a:xfrm>
            <a:off x="1115616" y="2636912"/>
            <a:ext cx="7179306" cy="4038360"/>
          </a:xfrm>
          <a:prstGeom prst="rect">
            <a:avLst/>
          </a:prstGeom>
        </p:spPr>
      </p:pic>
      <p:sp>
        <p:nvSpPr>
          <p:cNvPr id="10" name="Rounded Rectangle 9"/>
          <p:cNvSpPr/>
          <p:nvPr/>
        </p:nvSpPr>
        <p:spPr>
          <a:xfrm>
            <a:off x="435395" y="5625250"/>
            <a:ext cx="3560541" cy="12327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sz="2400" dirty="0" smtClean="0"/>
          </a:p>
          <a:p>
            <a:pPr algn="ctr"/>
            <a:endParaRPr lang="en-GB" sz="2400" dirty="0"/>
          </a:p>
          <a:p>
            <a:pPr algn="ctr"/>
            <a:r>
              <a:rPr lang="en-GB" sz="2400" dirty="0" smtClean="0"/>
              <a:t>How are you affected by the these Human Rights…?</a:t>
            </a:r>
          </a:p>
          <a:p>
            <a:pPr algn="ctr"/>
            <a:endParaRPr lang="en-GB" sz="2400" dirty="0"/>
          </a:p>
          <a:p>
            <a:pPr algn="ctr"/>
            <a:endParaRPr lang="en-GB" sz="2400" dirty="0"/>
          </a:p>
        </p:txBody>
      </p:sp>
      <p:sp>
        <p:nvSpPr>
          <p:cNvPr id="3" name="Horizontal Scroll 2"/>
          <p:cNvSpPr/>
          <p:nvPr/>
        </p:nvSpPr>
        <p:spPr>
          <a:xfrm>
            <a:off x="3995936" y="5413074"/>
            <a:ext cx="5148064" cy="1444926"/>
          </a:xfrm>
          <a:prstGeom prst="horizont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2400" b="1" dirty="0" smtClean="0"/>
              <a:t>Human Rights Day </a:t>
            </a:r>
            <a:r>
              <a:rPr lang="en-GB" sz="2400" b="1" smtClean="0"/>
              <a:t>– </a:t>
            </a:r>
          </a:p>
          <a:p>
            <a:pPr algn="ctr"/>
            <a:r>
              <a:rPr lang="en-GB" sz="2400" b="1" smtClean="0"/>
              <a:t>10</a:t>
            </a:r>
            <a:r>
              <a:rPr lang="en-GB" sz="2400" b="1" baseline="30000" smtClean="0"/>
              <a:t>th</a:t>
            </a:r>
            <a:r>
              <a:rPr lang="en-GB" sz="2400" b="1" smtClean="0"/>
              <a:t> </a:t>
            </a:r>
            <a:r>
              <a:rPr lang="en-GB" sz="2400" b="1" dirty="0" smtClean="0"/>
              <a:t>December 2018</a:t>
            </a:r>
            <a:endParaRPr lang="en-GB" sz="2400" b="1" dirty="0"/>
          </a:p>
        </p:txBody>
      </p:sp>
    </p:spTree>
    <p:extLst>
      <p:ext uri="{BB962C8B-B14F-4D97-AF65-F5344CB8AC3E}">
        <p14:creationId xmlns:p14="http://schemas.microsoft.com/office/powerpoint/2010/main" val="23821897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 more…	</a:t>
            </a:r>
            <a:endParaRPr lang="en-GB" dirty="0"/>
          </a:p>
        </p:txBody>
      </p:sp>
      <p:sp>
        <p:nvSpPr>
          <p:cNvPr id="3" name="Content Placeholder 2"/>
          <p:cNvSpPr>
            <a:spLocks noGrp="1"/>
          </p:cNvSpPr>
          <p:nvPr>
            <p:ph idx="1"/>
          </p:nvPr>
        </p:nvSpPr>
        <p:spPr/>
        <p:txBody>
          <a:bodyPr/>
          <a:lstStyle/>
          <a:p>
            <a:pPr marL="0" indent="0">
              <a:buNone/>
            </a:pPr>
            <a:r>
              <a:rPr lang="en-GB" dirty="0" smtClean="0"/>
              <a:t>Click on the image to read more about Human Rights across the world…</a:t>
            </a:r>
          </a:p>
          <a:p>
            <a:pPr marL="0" indent="0">
              <a:buNone/>
            </a:pPr>
            <a:endParaRPr lang="en-GB" dirty="0"/>
          </a:p>
          <a:p>
            <a:pPr marL="0" indent="0">
              <a:buNone/>
            </a:pPr>
            <a:endParaRPr lang="en-GB" dirty="0" smtClean="0"/>
          </a:p>
          <a:p>
            <a:pPr marL="0" indent="0">
              <a:buNone/>
            </a:pPr>
            <a:endParaRPr lang="en-GB" dirty="0"/>
          </a:p>
        </p:txBody>
      </p:sp>
      <p:pic>
        <p:nvPicPr>
          <p:cNvPr id="4" name="Pictur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0200" y="2800935"/>
            <a:ext cx="5943600" cy="3343275"/>
          </a:xfrm>
          <a:prstGeom prst="rect">
            <a:avLst/>
          </a:prstGeom>
        </p:spPr>
      </p:pic>
    </p:spTree>
    <p:extLst>
      <p:ext uri="{BB962C8B-B14F-4D97-AF65-F5344CB8AC3E}">
        <p14:creationId xmlns:p14="http://schemas.microsoft.com/office/powerpoint/2010/main" val="1089720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840</TotalTime>
  <Words>66</Words>
  <Application>Microsoft Office PowerPoint</Application>
  <PresentationFormat>On-screen Show (4:3)</PresentationFormat>
  <Paragraphs>32</Paragraphs>
  <Slides>2</Slides>
  <Notes>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Read more… </vt:lpstr>
    </vt:vector>
  </TitlesOfParts>
  <Company>Walton-le-Dale Arts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longr</dc:creator>
  <cp:lastModifiedBy>Long, Rachel</cp:lastModifiedBy>
  <cp:revision>84</cp:revision>
  <cp:lastPrinted>2017-03-17T10:52:58Z</cp:lastPrinted>
  <dcterms:created xsi:type="dcterms:W3CDTF">2016-07-19T22:51:01Z</dcterms:created>
  <dcterms:modified xsi:type="dcterms:W3CDTF">2018-12-06T10:42:43Z</dcterms:modified>
</cp:coreProperties>
</file>