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uk/url?sa=i&amp;rct=j&amp;q=&amp;esrc=s&amp;source=images&amp;cd=&amp;cad=rja&amp;uact=8&amp;ved=0ahUKEwiwqtzlobLQAhUEPxoKHUxTAtQQjRwIBw&amp;url=https://uk.pinterest.com/explore/john-quincy-adams-quotes/&amp;psig=AFQjCNGMRXnjQkg3Dn5yJr0x0ryNgIhS6Q&amp;ust=14795570688874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BGqlflIH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188640"/>
            <a:ext cx="6042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Inspirational People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sp>
        <p:nvSpPr>
          <p:cNvPr id="2" name="Flowchart: Alternate Process 1"/>
          <p:cNvSpPr/>
          <p:nvPr/>
        </p:nvSpPr>
        <p:spPr>
          <a:xfrm>
            <a:off x="1043608" y="4725144"/>
            <a:ext cx="7200800" cy="19442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Meaning</a:t>
            </a:r>
            <a:r>
              <a:rPr lang="en-GB" sz="3200" dirty="0"/>
              <a:t>: fill (someone) with the urge or ability to do or feel something, especially to do something creative.</a:t>
            </a:r>
          </a:p>
          <a:p>
            <a:pPr algn="ctr"/>
            <a:endParaRPr lang="en-GB" dirty="0"/>
          </a:p>
        </p:txBody>
      </p:sp>
      <p:sp>
        <p:nvSpPr>
          <p:cNvPr id="3" name="Cloud Callout 2"/>
          <p:cNvSpPr/>
          <p:nvPr/>
        </p:nvSpPr>
        <p:spPr>
          <a:xfrm>
            <a:off x="6160964" y="3043542"/>
            <a:ext cx="2687852" cy="1728192"/>
          </a:xfrm>
          <a:prstGeom prst="cloudCallout">
            <a:avLst>
              <a:gd name="adj1" fmla="val -78928"/>
              <a:gd name="adj2" fmla="val 649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Who inspires you?  Why do they inspire you?</a:t>
            </a:r>
          </a:p>
          <a:p>
            <a:pPr algn="ctr"/>
            <a:endParaRPr lang="en-GB" dirty="0"/>
          </a:p>
        </p:txBody>
      </p:sp>
      <p:sp>
        <p:nvSpPr>
          <p:cNvPr id="9" name="AutoShape 4" descr="Image result for inspire meanin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20863"/>
            <a:ext cx="38957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36" y="1504450"/>
            <a:ext cx="3147514" cy="307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327687"/>
            <a:ext cx="77768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To </a:t>
            </a:r>
            <a:r>
              <a:rPr lang="en-GB" sz="3200" b="1" dirty="0" smtClean="0">
                <a:solidFill>
                  <a:srgbClr val="FF0000"/>
                </a:solidFill>
              </a:rPr>
              <a:t>INSPIRE</a:t>
            </a:r>
            <a:r>
              <a:rPr lang="en-GB" sz="3200" b="1" dirty="0" smtClean="0">
                <a:solidFill>
                  <a:srgbClr val="7030A0"/>
                </a:solidFill>
              </a:rPr>
              <a:t> – A Powerful Gift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Who inspires you? 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Do you display qualities which inspire others? (are you courageous, determined or wise?)</a:t>
            </a:r>
            <a:endParaRPr lang="en-GB" sz="2800" dirty="0" smtClean="0"/>
          </a:p>
          <a:p>
            <a:endParaRPr lang="en-GB" sz="3200" dirty="0" smtClean="0"/>
          </a:p>
        </p:txBody>
      </p:sp>
      <p:pic>
        <p:nvPicPr>
          <p:cNvPr id="3" name="VBGqlflIH5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99205" y="2204864"/>
            <a:ext cx="7443599" cy="418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64</Words>
  <Application>Microsoft Office PowerPoint</Application>
  <PresentationFormat>On-screen Show (4:3)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Long, Rachel</cp:lastModifiedBy>
  <cp:revision>25</cp:revision>
  <dcterms:created xsi:type="dcterms:W3CDTF">2016-07-19T22:51:01Z</dcterms:created>
  <dcterms:modified xsi:type="dcterms:W3CDTF">2018-11-15T09:32:44Z</dcterms:modified>
</cp:coreProperties>
</file>