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BEC2"/>
    <a:srgbClr val="FF9999"/>
    <a:srgbClr val="F9DCB5"/>
    <a:srgbClr val="9A3A3A"/>
    <a:srgbClr val="A5A5A5"/>
    <a:srgbClr val="70AD47"/>
    <a:srgbClr val="516EBF"/>
    <a:srgbClr val="4472C3"/>
    <a:srgbClr val="A1B1DC"/>
    <a:srgbClr val="598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image" Target="../media/image3.svg"/><Relationship Id="rId1" Type="http://schemas.openxmlformats.org/officeDocument/2006/relationships/image" Target="../media/image12.png"/><Relationship Id="rId6" Type="http://schemas.openxmlformats.org/officeDocument/2006/relationships/image" Target="../media/image7.svg"/><Relationship Id="rId5" Type="http://schemas.openxmlformats.org/officeDocument/2006/relationships/image" Target="../media/image1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046CB0-8483-45FA-8621-41F1454A73FD}" type="doc">
      <dgm:prSet loTypeId="urn:microsoft.com/office/officeart/2005/8/layout/cycle4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243DFB-3B2F-49AE-A1B0-19A612639E94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642E95AD-4906-4002-83C5-28BF4CCEAC48}" type="parTrans" cxnId="{44BBF19E-9A41-4651-B870-3184876F420B}">
      <dgm:prSet/>
      <dgm:spPr/>
      <dgm:t>
        <a:bodyPr/>
        <a:lstStyle/>
        <a:p>
          <a:endParaRPr lang="en-US" sz="3600"/>
        </a:p>
      </dgm:t>
    </dgm:pt>
    <dgm:pt modelId="{F9F9C05D-7905-4D11-A0C1-8B22D5113059}" type="sibTrans" cxnId="{44BBF19E-9A41-4651-B870-3184876F420B}">
      <dgm:prSet/>
      <dgm:spPr/>
      <dgm:t>
        <a:bodyPr/>
        <a:lstStyle/>
        <a:p>
          <a:endParaRPr lang="en-US" sz="3600"/>
        </a:p>
      </dgm:t>
    </dgm:pt>
    <dgm:pt modelId="{72F32AC0-7674-496C-87A4-2629FD11EDA6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3189EC78-C93C-4947-987E-2B4322C12AA0}" type="parTrans" cxnId="{58C35C18-D87A-4561-BBE0-B430CCD9DB70}">
      <dgm:prSet/>
      <dgm:spPr/>
      <dgm:t>
        <a:bodyPr/>
        <a:lstStyle/>
        <a:p>
          <a:endParaRPr lang="en-US" sz="3600"/>
        </a:p>
      </dgm:t>
    </dgm:pt>
    <dgm:pt modelId="{F0CC9B4D-FD96-499F-9BDF-BA7E3DA91FAA}" type="sibTrans" cxnId="{58C35C18-D87A-4561-BBE0-B430CCD9DB70}">
      <dgm:prSet/>
      <dgm:spPr/>
      <dgm:t>
        <a:bodyPr/>
        <a:lstStyle/>
        <a:p>
          <a:endParaRPr lang="en-US" sz="3600"/>
        </a:p>
      </dgm:t>
    </dgm:pt>
    <dgm:pt modelId="{195B5C90-73ED-4D02-82F7-69B731EC3CD9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buNone/>
          </a:pPr>
          <a:endParaRPr lang="en-US" sz="2000" dirty="0">
            <a:latin typeface="+mn-lt"/>
          </a:endParaRPr>
        </a:p>
      </dgm:t>
    </dgm:pt>
    <dgm:pt modelId="{8C9B0F61-BA1D-4AF7-A1B2-A65A53DA971F}" type="parTrans" cxnId="{F91E5391-03DB-4168-A16B-2B1270DCD6AB}">
      <dgm:prSet/>
      <dgm:spPr/>
      <dgm:t>
        <a:bodyPr/>
        <a:lstStyle/>
        <a:p>
          <a:endParaRPr lang="en-US" sz="3600"/>
        </a:p>
      </dgm:t>
    </dgm:pt>
    <dgm:pt modelId="{1EA0FA34-A923-407C-86DE-EF66E447FF56}" type="sibTrans" cxnId="{F91E5391-03DB-4168-A16B-2B1270DCD6AB}">
      <dgm:prSet/>
      <dgm:spPr/>
      <dgm:t>
        <a:bodyPr/>
        <a:lstStyle/>
        <a:p>
          <a:endParaRPr lang="en-US" sz="3600"/>
        </a:p>
      </dgm:t>
    </dgm:pt>
    <dgm:pt modelId="{67FC737C-A0A4-42BC-AF8B-14E9F3E76D13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A8B9A3AF-3CA5-4E32-B863-162BC0C5584F}" type="parTrans" cxnId="{8346167C-D938-4A0C-9E4D-CDA09D7235E4}">
      <dgm:prSet/>
      <dgm:spPr/>
      <dgm:t>
        <a:bodyPr/>
        <a:lstStyle/>
        <a:p>
          <a:endParaRPr lang="en-US" sz="3600"/>
        </a:p>
      </dgm:t>
    </dgm:pt>
    <dgm:pt modelId="{575765F2-A667-489B-BFC0-661F469ADAA8}" type="sibTrans" cxnId="{8346167C-D938-4A0C-9E4D-CDA09D7235E4}">
      <dgm:prSet/>
      <dgm:spPr/>
      <dgm:t>
        <a:bodyPr/>
        <a:lstStyle/>
        <a:p>
          <a:endParaRPr lang="en-US" sz="3600"/>
        </a:p>
      </dgm:t>
    </dgm:pt>
    <dgm:pt modelId="{74FFBD4A-9870-45D1-BE63-D242C5F35593}">
      <dgm:prSet phldrT="[Text]" custT="1"/>
      <dgm:spPr/>
      <dgm:t>
        <a:bodyPr vert="horz" lIns="0" tIns="0" rIns="0" bIns="0"/>
        <a:lstStyle/>
        <a:p>
          <a:pPr algn="ctr"/>
          <a:endParaRPr lang="en-US" sz="2000" b="1" dirty="0">
            <a:latin typeface="+mn-lt"/>
          </a:endParaRPr>
        </a:p>
      </dgm:t>
    </dgm:pt>
    <dgm:pt modelId="{80B6386A-E29F-43D2-ACA8-154F2EB99E41}" type="parTrans" cxnId="{9D1F260A-B5D0-4018-B5C2-B0204D98A7E3}">
      <dgm:prSet/>
      <dgm:spPr/>
      <dgm:t>
        <a:bodyPr/>
        <a:lstStyle/>
        <a:p>
          <a:endParaRPr lang="en-US" sz="3600"/>
        </a:p>
      </dgm:t>
    </dgm:pt>
    <dgm:pt modelId="{39C1A4FD-0E64-416E-AE6A-A7919F5FBABB}" type="sibTrans" cxnId="{9D1F260A-B5D0-4018-B5C2-B0204D98A7E3}">
      <dgm:prSet/>
      <dgm:spPr/>
      <dgm:t>
        <a:bodyPr/>
        <a:lstStyle/>
        <a:p>
          <a:endParaRPr lang="en-US" sz="3600"/>
        </a:p>
      </dgm:t>
    </dgm:pt>
    <dgm:pt modelId="{CAAB8B50-A100-4040-8351-BA044582F9BC}">
      <dgm:prSet phldrT="[Text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 anchor="b"/>
        <a:lstStyle/>
        <a:p>
          <a:pPr marL="0" indent="0">
            <a:buNone/>
          </a:pPr>
          <a:endParaRPr lang="en-US" sz="2000" dirty="0">
            <a:latin typeface="+mn-lt"/>
          </a:endParaRPr>
        </a:p>
      </dgm:t>
    </dgm:pt>
    <dgm:pt modelId="{C73FEB00-12A0-4F3D-8E39-BF2D0A1DD720}" type="parTrans" cxnId="{18882097-5B12-44A0-A091-72A9892DB0E9}">
      <dgm:prSet/>
      <dgm:spPr/>
      <dgm:t>
        <a:bodyPr/>
        <a:lstStyle/>
        <a:p>
          <a:endParaRPr lang="en-US" sz="3600"/>
        </a:p>
      </dgm:t>
    </dgm:pt>
    <dgm:pt modelId="{1BB664D8-0F63-42CA-9D5F-EEAAC6DAF446}" type="sibTrans" cxnId="{18882097-5B12-44A0-A091-72A9892DB0E9}">
      <dgm:prSet/>
      <dgm:spPr/>
      <dgm:t>
        <a:bodyPr/>
        <a:lstStyle/>
        <a:p>
          <a:endParaRPr lang="en-US" sz="3600"/>
        </a:p>
      </dgm:t>
    </dgm:pt>
    <dgm:pt modelId="{0FA79DDE-833C-452D-B186-4199AFE3B91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108000" tIns="72000" rIns="0"/>
        <a:lstStyle/>
        <a:p>
          <a:pPr marL="542925" indent="-200025"/>
          <a:endParaRPr lang="en-GB" sz="2000" dirty="0">
            <a:latin typeface="+mn-lt"/>
          </a:endParaRPr>
        </a:p>
      </dgm:t>
    </dgm:pt>
    <dgm:pt modelId="{49EEEB08-9D75-48C4-974F-5B31EC494292}" type="parTrans" cxnId="{3234EC01-E012-4FF1-A8F0-A495BDBE1678}">
      <dgm:prSet/>
      <dgm:spPr/>
      <dgm:t>
        <a:bodyPr/>
        <a:lstStyle/>
        <a:p>
          <a:endParaRPr lang="en-US" sz="3600"/>
        </a:p>
      </dgm:t>
    </dgm:pt>
    <dgm:pt modelId="{60E9B08B-54B9-454B-834A-70FAC68DFB26}" type="sibTrans" cxnId="{3234EC01-E012-4FF1-A8F0-A495BDBE1678}">
      <dgm:prSet/>
      <dgm:spPr/>
      <dgm:t>
        <a:bodyPr/>
        <a:lstStyle/>
        <a:p>
          <a:endParaRPr lang="en-US" sz="3600"/>
        </a:p>
      </dgm:t>
    </dgm:pt>
    <dgm:pt modelId="{0EE794F0-9E22-4296-A898-AD871B59C16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 lIns="108000" tIns="72000" rIns="0"/>
        <a:lstStyle/>
        <a:p>
          <a:pPr marL="0" indent="0">
            <a:buNone/>
          </a:pPr>
          <a:endParaRPr lang="en-GB" sz="2000" dirty="0">
            <a:latin typeface="+mn-lt"/>
          </a:endParaRPr>
        </a:p>
      </dgm:t>
    </dgm:pt>
    <dgm:pt modelId="{7A319C9C-4DCA-40D9-81CA-110D8A6A4E3D}" type="sibTrans" cxnId="{A7755AA9-00BC-49EC-8E89-D65D337F2C3B}">
      <dgm:prSet/>
      <dgm:spPr/>
      <dgm:t>
        <a:bodyPr/>
        <a:lstStyle/>
        <a:p>
          <a:endParaRPr lang="en-US" sz="3600"/>
        </a:p>
      </dgm:t>
    </dgm:pt>
    <dgm:pt modelId="{2BC5B9B3-3D0D-4CFC-907B-771BD2CF6B50}" type="parTrans" cxnId="{A7755AA9-00BC-49EC-8E89-D65D337F2C3B}">
      <dgm:prSet/>
      <dgm:spPr/>
      <dgm:t>
        <a:bodyPr/>
        <a:lstStyle/>
        <a:p>
          <a:endParaRPr lang="en-US" sz="3600"/>
        </a:p>
      </dgm:t>
    </dgm:pt>
    <dgm:pt modelId="{3A586211-2B1A-4C3C-8027-7C3AC214A5CD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 anchor="b"/>
        <a:lstStyle/>
        <a:p>
          <a:pPr marL="0" indent="0">
            <a:buNone/>
          </a:pPr>
          <a:r>
            <a:rPr lang="en-GB" sz="2000" dirty="0">
              <a:latin typeface="+mn-lt"/>
            </a:rPr>
            <a:t> </a:t>
          </a:r>
          <a:endParaRPr lang="en-US" sz="2000" dirty="0">
            <a:latin typeface="+mn-lt"/>
          </a:endParaRPr>
        </a:p>
      </dgm:t>
    </dgm:pt>
    <dgm:pt modelId="{AA05C7B6-791E-4FB8-8819-4C7C4829F548}" type="sibTrans" cxnId="{F6772167-086B-4042-BB74-C02621A440AA}">
      <dgm:prSet/>
      <dgm:spPr/>
      <dgm:t>
        <a:bodyPr/>
        <a:lstStyle/>
        <a:p>
          <a:endParaRPr lang="en-US" sz="3600"/>
        </a:p>
      </dgm:t>
    </dgm:pt>
    <dgm:pt modelId="{06297E11-3B4C-4ECB-BB96-E0411B80303A}" type="parTrans" cxnId="{F6772167-086B-4042-BB74-C02621A440AA}">
      <dgm:prSet/>
      <dgm:spPr/>
      <dgm:t>
        <a:bodyPr/>
        <a:lstStyle/>
        <a:p>
          <a:endParaRPr lang="en-US" sz="3600"/>
        </a:p>
      </dgm:t>
    </dgm:pt>
    <dgm:pt modelId="{8348A7AB-9D94-40D5-94F5-B165A4569C2A}" type="pres">
      <dgm:prSet presAssocID="{19046CB0-8483-45FA-8621-41F1454A73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2DE2AB-96A1-4170-8CB2-0918B7A800C9}" type="pres">
      <dgm:prSet presAssocID="{19046CB0-8483-45FA-8621-41F1454A73FD}" presName="children" presStyleCnt="0"/>
      <dgm:spPr/>
    </dgm:pt>
    <dgm:pt modelId="{E35A65C3-07F1-4E1C-BD4F-749FD964FC16}" type="pres">
      <dgm:prSet presAssocID="{19046CB0-8483-45FA-8621-41F1454A73FD}" presName="child1group" presStyleCnt="0"/>
      <dgm:spPr/>
    </dgm:pt>
    <dgm:pt modelId="{2413AA14-BA57-4347-8380-1E6FA346F02C}" type="pres">
      <dgm:prSet presAssocID="{19046CB0-8483-45FA-8621-41F1454A73FD}" presName="child1" presStyleLbl="bgAcc1" presStyleIdx="0" presStyleCnt="4" custScaleX="184605" custScaleY="166363" custLinFactNeighborX="-23911" custLinFactNeighborY="-539"/>
      <dgm:spPr/>
      <dgm:t>
        <a:bodyPr/>
        <a:lstStyle/>
        <a:p>
          <a:endParaRPr lang="en-US"/>
        </a:p>
      </dgm:t>
    </dgm:pt>
    <dgm:pt modelId="{0C641246-AF40-40CF-9AA5-04762ABB0150}" type="pres">
      <dgm:prSet presAssocID="{19046CB0-8483-45FA-8621-41F1454A73F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F1787-8465-4F98-8DB7-84E27D17F638}" type="pres">
      <dgm:prSet presAssocID="{19046CB0-8483-45FA-8621-41F1454A73FD}" presName="child2group" presStyleCnt="0"/>
      <dgm:spPr/>
    </dgm:pt>
    <dgm:pt modelId="{3A38E3BB-D3A0-42FC-96A0-5D8E506A582F}" type="pres">
      <dgm:prSet presAssocID="{19046CB0-8483-45FA-8621-41F1454A73FD}" presName="child2" presStyleLbl="bgAcc1" presStyleIdx="1" presStyleCnt="4" custScaleX="184605" custScaleY="166363" custLinFactNeighborX="25969"/>
      <dgm:spPr/>
      <dgm:t>
        <a:bodyPr/>
        <a:lstStyle/>
        <a:p>
          <a:endParaRPr lang="en-US"/>
        </a:p>
      </dgm:t>
    </dgm:pt>
    <dgm:pt modelId="{DE174614-D716-4CF6-8E43-78B167519AFD}" type="pres">
      <dgm:prSet presAssocID="{19046CB0-8483-45FA-8621-41F1454A73F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F5D2BD-66C6-4E33-8E1B-AD04F0E50C8D}" type="pres">
      <dgm:prSet presAssocID="{19046CB0-8483-45FA-8621-41F1454A73FD}" presName="child3group" presStyleCnt="0"/>
      <dgm:spPr/>
    </dgm:pt>
    <dgm:pt modelId="{D11D965F-F171-482D-86C1-1F681A131F15}" type="pres">
      <dgm:prSet presAssocID="{19046CB0-8483-45FA-8621-41F1454A73FD}" presName="child3" presStyleLbl="bgAcc1" presStyleIdx="2" presStyleCnt="4" custScaleX="184605" custScaleY="166363" custLinFactNeighborX="25012" custLinFactNeighborY="-20315"/>
      <dgm:spPr/>
      <dgm:t>
        <a:bodyPr/>
        <a:lstStyle/>
        <a:p>
          <a:endParaRPr lang="en-US"/>
        </a:p>
      </dgm:t>
    </dgm:pt>
    <dgm:pt modelId="{949C7315-0102-4B3A-A591-F6C7A0C37640}" type="pres">
      <dgm:prSet presAssocID="{19046CB0-8483-45FA-8621-41F1454A73F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16906-FC94-4EF2-95AD-1FED7AD1810A}" type="pres">
      <dgm:prSet presAssocID="{19046CB0-8483-45FA-8621-41F1454A73FD}" presName="child4group" presStyleCnt="0"/>
      <dgm:spPr/>
    </dgm:pt>
    <dgm:pt modelId="{6F71F10C-BBA3-494A-A3B4-5AC7EA588DA9}" type="pres">
      <dgm:prSet presAssocID="{19046CB0-8483-45FA-8621-41F1454A73FD}" presName="child4" presStyleLbl="bgAcc1" presStyleIdx="3" presStyleCnt="4" custScaleX="184605" custScaleY="166363" custLinFactNeighborX="-24868" custLinFactNeighborY="-20854"/>
      <dgm:spPr/>
      <dgm:t>
        <a:bodyPr/>
        <a:lstStyle/>
        <a:p>
          <a:endParaRPr lang="en-US"/>
        </a:p>
      </dgm:t>
    </dgm:pt>
    <dgm:pt modelId="{26C99505-3BB6-456F-A8F0-E2ABBF2282D8}" type="pres">
      <dgm:prSet presAssocID="{19046CB0-8483-45FA-8621-41F1454A73F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E8DC4-7600-43CB-8E8D-F5FF23225518}" type="pres">
      <dgm:prSet presAssocID="{19046CB0-8483-45FA-8621-41F1454A73FD}" presName="childPlaceholder" presStyleCnt="0"/>
      <dgm:spPr/>
    </dgm:pt>
    <dgm:pt modelId="{EBF464DB-1145-4448-BE74-7A791143450E}" type="pres">
      <dgm:prSet presAssocID="{19046CB0-8483-45FA-8621-41F1454A73FD}" presName="circle" presStyleCnt="0"/>
      <dgm:spPr/>
    </dgm:pt>
    <dgm:pt modelId="{5EE8F7EB-A37E-4200-8B72-013C9935C0E6}" type="pres">
      <dgm:prSet presAssocID="{19046CB0-8483-45FA-8621-41F1454A73FD}" presName="quadrant1" presStyleLbl="node1" presStyleIdx="0" presStyleCnt="4" custScaleX="80307" custScaleY="80307" custLinFactNeighborX="12262" custLinFactNeighborY="23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43839-96CB-40E9-A945-7265A4047AB0}" type="pres">
      <dgm:prSet presAssocID="{19046CB0-8483-45FA-8621-41F1454A73FD}" presName="quadrant2" presStyleLbl="node1" presStyleIdx="1" presStyleCnt="4" custScaleX="80307" custScaleY="80307" custLinFactNeighborX="-9274" custLinFactNeighborY="22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7DF6ED-E831-4C80-9E20-50B5B1A16A8E}" type="pres">
      <dgm:prSet presAssocID="{19046CB0-8483-45FA-8621-41F1454A73FD}" presName="quadrant3" presStyleLbl="node1" presStyleIdx="2" presStyleCnt="4" custScaleX="80307" custScaleY="80307" custLinFactNeighborX="-9201" custLinFactNeighborY="-1964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3F197-FC24-404C-A184-B307C43E39C1}" type="pres">
      <dgm:prSet presAssocID="{19046CB0-8483-45FA-8621-41F1454A73FD}" presName="quadrant4" presStyleLbl="node1" presStyleIdx="3" presStyleCnt="4" custScaleX="80307" custScaleY="80307" custLinFactNeighborX="12262" custLinFactNeighborY="-19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AB7F7A-E848-4936-874D-BD2AD6B0CB89}" type="pres">
      <dgm:prSet presAssocID="{19046CB0-8483-45FA-8621-41F1454A73FD}" presName="quadrantPlaceholder" presStyleCnt="0"/>
      <dgm:spPr/>
    </dgm:pt>
    <dgm:pt modelId="{A04FF8A8-2EDD-4D2F-8C47-C5CEB5F64A0B}" type="pres">
      <dgm:prSet presAssocID="{19046CB0-8483-45FA-8621-41F1454A73FD}" presName="center1" presStyleLbl="fgShp" presStyleIdx="0" presStyleCnt="2" custLinFactNeighborX="4610" custLinFactNeighborY="-21309"/>
      <dgm:spPr/>
    </dgm:pt>
    <dgm:pt modelId="{D74B9CDE-F721-412B-98E3-C1C56A7ADA63}" type="pres">
      <dgm:prSet presAssocID="{19046CB0-8483-45FA-8621-41F1454A73FD}" presName="center2" presStyleLbl="fgShp" presStyleIdx="1" presStyleCnt="2" custLinFactNeighborX="4610" custLinFactNeighborY="-32721"/>
      <dgm:spPr/>
    </dgm:pt>
  </dgm:ptLst>
  <dgm:cxnLst>
    <dgm:cxn modelId="{8346167C-D938-4A0C-9E4D-CDA09D7235E4}" srcId="{19046CB0-8483-45FA-8621-41F1454A73FD}" destId="{67FC737C-A0A4-42BC-AF8B-14E9F3E76D13}" srcOrd="2" destOrd="0" parTransId="{A8B9A3AF-3CA5-4E32-B863-162BC0C5584F}" sibTransId="{575765F2-A667-489B-BFC0-661F469ADAA8}"/>
    <dgm:cxn modelId="{2EA1EBEE-1726-48C3-9127-FDDC746909F2}" type="presOf" srcId="{3A586211-2B1A-4C3C-8027-7C3AC214A5CD}" destId="{949C7315-0102-4B3A-A591-F6C7A0C37640}" srcOrd="1" destOrd="0" presId="urn:microsoft.com/office/officeart/2005/8/layout/cycle4"/>
    <dgm:cxn modelId="{E6861ACA-8CA4-4F13-B644-3BB756754002}" type="presOf" srcId="{195B5C90-73ED-4D02-82F7-69B731EC3CD9}" destId="{DE174614-D716-4CF6-8E43-78B167519AFD}" srcOrd="1" destOrd="0" presId="urn:microsoft.com/office/officeart/2005/8/layout/cycle4"/>
    <dgm:cxn modelId="{58C35C18-D87A-4561-BBE0-B430CCD9DB70}" srcId="{19046CB0-8483-45FA-8621-41F1454A73FD}" destId="{72F32AC0-7674-496C-87A4-2629FD11EDA6}" srcOrd="1" destOrd="0" parTransId="{3189EC78-C93C-4947-987E-2B4322C12AA0}" sibTransId="{F0CC9B4D-FD96-499F-9BDF-BA7E3DA91FAA}"/>
    <dgm:cxn modelId="{AF818130-38A7-4E0D-880F-496EBA09C3F4}" type="presOf" srcId="{19046CB0-8483-45FA-8621-41F1454A73FD}" destId="{8348A7AB-9D94-40D5-94F5-B165A4569C2A}" srcOrd="0" destOrd="0" presId="urn:microsoft.com/office/officeart/2005/8/layout/cycle4"/>
    <dgm:cxn modelId="{A7755AA9-00BC-49EC-8E89-D65D337F2C3B}" srcId="{F5243DFB-3B2F-49AE-A1B0-19A612639E94}" destId="{0EE794F0-9E22-4296-A898-AD871B59C166}" srcOrd="0" destOrd="0" parTransId="{2BC5B9B3-3D0D-4CFC-907B-771BD2CF6B50}" sibTransId="{7A319C9C-4DCA-40D9-81CA-110D8A6A4E3D}"/>
    <dgm:cxn modelId="{99979ABA-9AC1-4742-A704-3746DED56674}" type="presOf" srcId="{0EE794F0-9E22-4296-A898-AD871B59C166}" destId="{0C641246-AF40-40CF-9AA5-04762ABB0150}" srcOrd="1" destOrd="0" presId="urn:microsoft.com/office/officeart/2005/8/layout/cycle4"/>
    <dgm:cxn modelId="{F6772167-086B-4042-BB74-C02621A440AA}" srcId="{67FC737C-A0A4-42BC-AF8B-14E9F3E76D13}" destId="{3A586211-2B1A-4C3C-8027-7C3AC214A5CD}" srcOrd="0" destOrd="0" parTransId="{06297E11-3B4C-4ECB-BB96-E0411B80303A}" sibTransId="{AA05C7B6-791E-4FB8-8819-4C7C4829F548}"/>
    <dgm:cxn modelId="{FF4E92F1-B33A-4738-967F-CB2AF4E67B23}" type="presOf" srcId="{3A586211-2B1A-4C3C-8027-7C3AC214A5CD}" destId="{D11D965F-F171-482D-86C1-1F681A131F15}" srcOrd="0" destOrd="0" presId="urn:microsoft.com/office/officeart/2005/8/layout/cycle4"/>
    <dgm:cxn modelId="{69C7D208-63F6-45D9-992F-300DCD236E16}" type="presOf" srcId="{72F32AC0-7674-496C-87A4-2629FD11EDA6}" destId="{9C143839-96CB-40E9-A945-7265A4047AB0}" srcOrd="0" destOrd="0" presId="urn:microsoft.com/office/officeart/2005/8/layout/cycle4"/>
    <dgm:cxn modelId="{92881843-E29D-452D-BEB6-93935DB5EC1B}" type="presOf" srcId="{F5243DFB-3B2F-49AE-A1B0-19A612639E94}" destId="{5EE8F7EB-A37E-4200-8B72-013C9935C0E6}" srcOrd="0" destOrd="0" presId="urn:microsoft.com/office/officeart/2005/8/layout/cycle4"/>
    <dgm:cxn modelId="{DD34C44D-E92D-49DE-9BE6-AABE0BA7CA98}" type="presOf" srcId="{0FA79DDE-833C-452D-B186-4199AFE3B919}" destId="{2413AA14-BA57-4347-8380-1E6FA346F02C}" srcOrd="0" destOrd="1" presId="urn:microsoft.com/office/officeart/2005/8/layout/cycle4"/>
    <dgm:cxn modelId="{F2F314F6-4817-4534-822A-CCB7F0648047}" type="presOf" srcId="{74FFBD4A-9870-45D1-BE63-D242C5F35593}" destId="{FB23F197-FC24-404C-A184-B307C43E39C1}" srcOrd="0" destOrd="0" presId="urn:microsoft.com/office/officeart/2005/8/layout/cycle4"/>
    <dgm:cxn modelId="{8CDDF378-B179-4C0A-8DB2-CDB0C3B099E4}" type="presOf" srcId="{CAAB8B50-A100-4040-8351-BA044582F9BC}" destId="{26C99505-3BB6-456F-A8F0-E2ABBF2282D8}" srcOrd="1" destOrd="0" presId="urn:microsoft.com/office/officeart/2005/8/layout/cycle4"/>
    <dgm:cxn modelId="{44BBF19E-9A41-4651-B870-3184876F420B}" srcId="{19046CB0-8483-45FA-8621-41F1454A73FD}" destId="{F5243DFB-3B2F-49AE-A1B0-19A612639E94}" srcOrd="0" destOrd="0" parTransId="{642E95AD-4906-4002-83C5-28BF4CCEAC48}" sibTransId="{F9F9C05D-7905-4D11-A0C1-8B22D5113059}"/>
    <dgm:cxn modelId="{2668EBCE-B522-4F9B-887E-1B01C1249EA6}" type="presOf" srcId="{67FC737C-A0A4-42BC-AF8B-14E9F3E76D13}" destId="{D67DF6ED-E831-4C80-9E20-50B5B1A16A8E}" srcOrd="0" destOrd="0" presId="urn:microsoft.com/office/officeart/2005/8/layout/cycle4"/>
    <dgm:cxn modelId="{A637286D-20B7-4002-8028-1C9EBFFCCCB1}" type="presOf" srcId="{CAAB8B50-A100-4040-8351-BA044582F9BC}" destId="{6F71F10C-BBA3-494A-A3B4-5AC7EA588DA9}" srcOrd="0" destOrd="0" presId="urn:microsoft.com/office/officeart/2005/8/layout/cycle4"/>
    <dgm:cxn modelId="{EF5A932D-9B37-4207-A233-E3FD5ADF4A43}" type="presOf" srcId="{195B5C90-73ED-4D02-82F7-69B731EC3CD9}" destId="{3A38E3BB-D3A0-42FC-96A0-5D8E506A582F}" srcOrd="0" destOrd="0" presId="urn:microsoft.com/office/officeart/2005/8/layout/cycle4"/>
    <dgm:cxn modelId="{9D1F260A-B5D0-4018-B5C2-B0204D98A7E3}" srcId="{19046CB0-8483-45FA-8621-41F1454A73FD}" destId="{74FFBD4A-9870-45D1-BE63-D242C5F35593}" srcOrd="3" destOrd="0" parTransId="{80B6386A-E29F-43D2-ACA8-154F2EB99E41}" sibTransId="{39C1A4FD-0E64-416E-AE6A-A7919F5FBABB}"/>
    <dgm:cxn modelId="{C9A9DDB6-15CE-4091-A17C-21EFD7EAE714}" type="presOf" srcId="{0EE794F0-9E22-4296-A898-AD871B59C166}" destId="{2413AA14-BA57-4347-8380-1E6FA346F02C}" srcOrd="0" destOrd="0" presId="urn:microsoft.com/office/officeart/2005/8/layout/cycle4"/>
    <dgm:cxn modelId="{8D0D6309-3098-474D-8B6A-4D947E48B638}" type="presOf" srcId="{0FA79DDE-833C-452D-B186-4199AFE3B919}" destId="{0C641246-AF40-40CF-9AA5-04762ABB0150}" srcOrd="1" destOrd="1" presId="urn:microsoft.com/office/officeart/2005/8/layout/cycle4"/>
    <dgm:cxn modelId="{18882097-5B12-44A0-A091-72A9892DB0E9}" srcId="{74FFBD4A-9870-45D1-BE63-D242C5F35593}" destId="{CAAB8B50-A100-4040-8351-BA044582F9BC}" srcOrd="0" destOrd="0" parTransId="{C73FEB00-12A0-4F3D-8E39-BF2D0A1DD720}" sibTransId="{1BB664D8-0F63-42CA-9D5F-EEAAC6DAF446}"/>
    <dgm:cxn modelId="{3234EC01-E012-4FF1-A8F0-A495BDBE1678}" srcId="{F5243DFB-3B2F-49AE-A1B0-19A612639E94}" destId="{0FA79DDE-833C-452D-B186-4199AFE3B919}" srcOrd="1" destOrd="0" parTransId="{49EEEB08-9D75-48C4-974F-5B31EC494292}" sibTransId="{60E9B08B-54B9-454B-834A-70FAC68DFB26}"/>
    <dgm:cxn modelId="{F91E5391-03DB-4168-A16B-2B1270DCD6AB}" srcId="{72F32AC0-7674-496C-87A4-2629FD11EDA6}" destId="{195B5C90-73ED-4D02-82F7-69B731EC3CD9}" srcOrd="0" destOrd="0" parTransId="{8C9B0F61-BA1D-4AF7-A1B2-A65A53DA971F}" sibTransId="{1EA0FA34-A923-407C-86DE-EF66E447FF56}"/>
    <dgm:cxn modelId="{F81AEFAC-C1F4-47CA-9AF3-1E8A79B5A2C6}" type="presParOf" srcId="{8348A7AB-9D94-40D5-94F5-B165A4569C2A}" destId="{232DE2AB-96A1-4170-8CB2-0918B7A800C9}" srcOrd="0" destOrd="0" presId="urn:microsoft.com/office/officeart/2005/8/layout/cycle4"/>
    <dgm:cxn modelId="{A8C84C62-290E-41DD-AED8-90DC18307D73}" type="presParOf" srcId="{232DE2AB-96A1-4170-8CB2-0918B7A800C9}" destId="{E35A65C3-07F1-4E1C-BD4F-749FD964FC16}" srcOrd="0" destOrd="0" presId="urn:microsoft.com/office/officeart/2005/8/layout/cycle4"/>
    <dgm:cxn modelId="{22963434-3967-4F34-B03A-15A8965CF789}" type="presParOf" srcId="{E35A65C3-07F1-4E1C-BD4F-749FD964FC16}" destId="{2413AA14-BA57-4347-8380-1E6FA346F02C}" srcOrd="0" destOrd="0" presId="urn:microsoft.com/office/officeart/2005/8/layout/cycle4"/>
    <dgm:cxn modelId="{E94CFA2A-AFC2-4C86-8367-70DF20C18B38}" type="presParOf" srcId="{E35A65C3-07F1-4E1C-BD4F-749FD964FC16}" destId="{0C641246-AF40-40CF-9AA5-04762ABB0150}" srcOrd="1" destOrd="0" presId="urn:microsoft.com/office/officeart/2005/8/layout/cycle4"/>
    <dgm:cxn modelId="{C61C5221-0CD5-42C1-965C-DE415ED827D7}" type="presParOf" srcId="{232DE2AB-96A1-4170-8CB2-0918B7A800C9}" destId="{399F1787-8465-4F98-8DB7-84E27D17F638}" srcOrd="1" destOrd="0" presId="urn:microsoft.com/office/officeart/2005/8/layout/cycle4"/>
    <dgm:cxn modelId="{EF8FABDD-9A34-4C8C-9978-85A7C745B4DD}" type="presParOf" srcId="{399F1787-8465-4F98-8DB7-84E27D17F638}" destId="{3A38E3BB-D3A0-42FC-96A0-5D8E506A582F}" srcOrd="0" destOrd="0" presId="urn:microsoft.com/office/officeart/2005/8/layout/cycle4"/>
    <dgm:cxn modelId="{14DF9B9D-FB8E-47D0-8156-FA6EB3C588CE}" type="presParOf" srcId="{399F1787-8465-4F98-8DB7-84E27D17F638}" destId="{DE174614-D716-4CF6-8E43-78B167519AFD}" srcOrd="1" destOrd="0" presId="urn:microsoft.com/office/officeart/2005/8/layout/cycle4"/>
    <dgm:cxn modelId="{DBDCF34A-3F74-468E-BD3F-25645D82127A}" type="presParOf" srcId="{232DE2AB-96A1-4170-8CB2-0918B7A800C9}" destId="{B5F5D2BD-66C6-4E33-8E1B-AD04F0E50C8D}" srcOrd="2" destOrd="0" presId="urn:microsoft.com/office/officeart/2005/8/layout/cycle4"/>
    <dgm:cxn modelId="{C1795A91-A5BA-4479-8DBA-F6D9F406AE48}" type="presParOf" srcId="{B5F5D2BD-66C6-4E33-8E1B-AD04F0E50C8D}" destId="{D11D965F-F171-482D-86C1-1F681A131F15}" srcOrd="0" destOrd="0" presId="urn:microsoft.com/office/officeart/2005/8/layout/cycle4"/>
    <dgm:cxn modelId="{696CB243-60B8-4CBC-9537-886F88719BC0}" type="presParOf" srcId="{B5F5D2BD-66C6-4E33-8E1B-AD04F0E50C8D}" destId="{949C7315-0102-4B3A-A591-F6C7A0C37640}" srcOrd="1" destOrd="0" presId="urn:microsoft.com/office/officeart/2005/8/layout/cycle4"/>
    <dgm:cxn modelId="{0C7E6432-71D0-4DFD-8939-96DE36B1F66F}" type="presParOf" srcId="{232DE2AB-96A1-4170-8CB2-0918B7A800C9}" destId="{5FF16906-FC94-4EF2-95AD-1FED7AD1810A}" srcOrd="3" destOrd="0" presId="urn:microsoft.com/office/officeart/2005/8/layout/cycle4"/>
    <dgm:cxn modelId="{505CE409-793B-4009-BB3E-BFCAB8A7DC9B}" type="presParOf" srcId="{5FF16906-FC94-4EF2-95AD-1FED7AD1810A}" destId="{6F71F10C-BBA3-494A-A3B4-5AC7EA588DA9}" srcOrd="0" destOrd="0" presId="urn:microsoft.com/office/officeart/2005/8/layout/cycle4"/>
    <dgm:cxn modelId="{744F80F8-0245-4996-B510-C03344777359}" type="presParOf" srcId="{5FF16906-FC94-4EF2-95AD-1FED7AD1810A}" destId="{26C99505-3BB6-456F-A8F0-E2ABBF2282D8}" srcOrd="1" destOrd="0" presId="urn:microsoft.com/office/officeart/2005/8/layout/cycle4"/>
    <dgm:cxn modelId="{2D265007-58B3-4A4C-B11B-286FCB033365}" type="presParOf" srcId="{232DE2AB-96A1-4170-8CB2-0918B7A800C9}" destId="{908E8DC4-7600-43CB-8E8D-F5FF23225518}" srcOrd="4" destOrd="0" presId="urn:microsoft.com/office/officeart/2005/8/layout/cycle4"/>
    <dgm:cxn modelId="{D3E25D1B-648D-4839-B1F2-8C3A48A38456}" type="presParOf" srcId="{8348A7AB-9D94-40D5-94F5-B165A4569C2A}" destId="{EBF464DB-1145-4448-BE74-7A791143450E}" srcOrd="1" destOrd="0" presId="urn:microsoft.com/office/officeart/2005/8/layout/cycle4"/>
    <dgm:cxn modelId="{AEFF3F35-BBC6-44BC-A76D-0D5B7CD2969D}" type="presParOf" srcId="{EBF464DB-1145-4448-BE74-7A791143450E}" destId="{5EE8F7EB-A37E-4200-8B72-013C9935C0E6}" srcOrd="0" destOrd="0" presId="urn:microsoft.com/office/officeart/2005/8/layout/cycle4"/>
    <dgm:cxn modelId="{914726A2-005E-485F-B90B-ADCDB5FA418F}" type="presParOf" srcId="{EBF464DB-1145-4448-BE74-7A791143450E}" destId="{9C143839-96CB-40E9-A945-7265A4047AB0}" srcOrd="1" destOrd="0" presId="urn:microsoft.com/office/officeart/2005/8/layout/cycle4"/>
    <dgm:cxn modelId="{1B8CB04A-8E20-466F-A953-2E27CA1BDA23}" type="presParOf" srcId="{EBF464DB-1145-4448-BE74-7A791143450E}" destId="{D67DF6ED-E831-4C80-9E20-50B5B1A16A8E}" srcOrd="2" destOrd="0" presId="urn:microsoft.com/office/officeart/2005/8/layout/cycle4"/>
    <dgm:cxn modelId="{772CFD15-AC34-41D1-8FEC-2135E9FF2342}" type="presParOf" srcId="{EBF464DB-1145-4448-BE74-7A791143450E}" destId="{FB23F197-FC24-404C-A184-B307C43E39C1}" srcOrd="3" destOrd="0" presId="urn:microsoft.com/office/officeart/2005/8/layout/cycle4"/>
    <dgm:cxn modelId="{2BE7C6CD-FAF3-44DC-BBC1-2A8F50E6D78A}" type="presParOf" srcId="{EBF464DB-1145-4448-BE74-7A791143450E}" destId="{49AB7F7A-E848-4936-874D-BD2AD6B0CB89}" srcOrd="4" destOrd="0" presId="urn:microsoft.com/office/officeart/2005/8/layout/cycle4"/>
    <dgm:cxn modelId="{EFE4B3E9-5B1F-448C-8A66-836AA11CC7CA}" type="presParOf" srcId="{8348A7AB-9D94-40D5-94F5-B165A4569C2A}" destId="{A04FF8A8-2EDD-4D2F-8C47-C5CEB5F64A0B}" srcOrd="2" destOrd="0" presId="urn:microsoft.com/office/officeart/2005/8/layout/cycle4"/>
    <dgm:cxn modelId="{2D7748E0-EC09-4FCA-B9FD-15BBA656FB8C}" type="presParOf" srcId="{8348A7AB-9D94-40D5-94F5-B165A4569C2A}" destId="{D74B9CDE-F721-412B-98E3-C1C56A7ADA6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650D65-0665-46CD-B37E-C2990731399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22CFE12-DDEE-4079-8E70-3FD7984A3E26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THINK</a:t>
          </a:r>
        </a:p>
      </dgm:t>
    </dgm:pt>
    <dgm:pt modelId="{69C0055B-F39C-4558-B671-8D5F97AB529A}" type="parTrans" cxnId="{C4FBC4B1-98CF-43AC-9FB3-C89A6B97608B}">
      <dgm:prSet/>
      <dgm:spPr/>
      <dgm:t>
        <a:bodyPr/>
        <a:lstStyle/>
        <a:p>
          <a:endParaRPr lang="en-GB"/>
        </a:p>
      </dgm:t>
    </dgm:pt>
    <dgm:pt modelId="{20CB3D67-FC34-48DC-B1E8-687E2BC440F6}" type="sibTrans" cxnId="{C4FBC4B1-98CF-43AC-9FB3-C89A6B97608B}">
      <dgm:prSet/>
      <dgm:spPr/>
      <dgm:t>
        <a:bodyPr/>
        <a:lstStyle/>
        <a:p>
          <a:endParaRPr lang="en-GB"/>
        </a:p>
      </dgm:t>
    </dgm:pt>
    <dgm:pt modelId="{29CCA3D1-32ED-4466-A359-B935068134B5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Work BY YOURSELF on the task above</a:t>
          </a:r>
        </a:p>
      </dgm:t>
    </dgm:pt>
    <dgm:pt modelId="{2A202271-434E-4224-8287-578C4EDAA95A}" type="parTrans" cxnId="{8656C4A7-F310-492D-9813-4ADDCB2AE259}">
      <dgm:prSet/>
      <dgm:spPr/>
      <dgm:t>
        <a:bodyPr/>
        <a:lstStyle/>
        <a:p>
          <a:endParaRPr lang="en-GB"/>
        </a:p>
      </dgm:t>
    </dgm:pt>
    <dgm:pt modelId="{1B38A80C-7280-48A7-AB66-B8D917187D56}" type="sibTrans" cxnId="{8656C4A7-F310-492D-9813-4ADDCB2AE259}">
      <dgm:prSet/>
      <dgm:spPr/>
      <dgm:t>
        <a:bodyPr/>
        <a:lstStyle/>
        <a:p>
          <a:endParaRPr lang="en-GB"/>
        </a:p>
      </dgm:t>
    </dgm:pt>
    <dgm:pt modelId="{20E2AF95-B9FF-4F58-B571-C1B53834977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PAIR</a:t>
          </a:r>
        </a:p>
      </dgm:t>
    </dgm:pt>
    <dgm:pt modelId="{A123F62A-1A8B-4D34-88B1-1E5BFD54551A}" type="parTrans" cxnId="{127D8E33-8093-4E57-A1A7-F0C993E523E8}">
      <dgm:prSet/>
      <dgm:spPr/>
      <dgm:t>
        <a:bodyPr/>
        <a:lstStyle/>
        <a:p>
          <a:endParaRPr lang="en-GB"/>
        </a:p>
      </dgm:t>
    </dgm:pt>
    <dgm:pt modelId="{26612A76-FDEE-4C16-A362-482E8037BDBA}" type="sibTrans" cxnId="{127D8E33-8093-4E57-A1A7-F0C993E523E8}">
      <dgm:prSet/>
      <dgm:spPr/>
      <dgm:t>
        <a:bodyPr/>
        <a:lstStyle/>
        <a:p>
          <a:endParaRPr lang="en-GB"/>
        </a:p>
      </dgm:t>
    </dgm:pt>
    <dgm:pt modelId="{0678A5BA-ABD6-4A8F-B4A0-20A2B0FA907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DISCUSS your ideas with your partner</a:t>
          </a:r>
        </a:p>
      </dgm:t>
    </dgm:pt>
    <dgm:pt modelId="{DD545188-E48D-4C51-9921-E2ECC090420C}" type="parTrans" cxnId="{7327F89A-F08B-4951-981D-8C41F44A6BE8}">
      <dgm:prSet/>
      <dgm:spPr/>
      <dgm:t>
        <a:bodyPr/>
        <a:lstStyle/>
        <a:p>
          <a:endParaRPr lang="en-GB"/>
        </a:p>
      </dgm:t>
    </dgm:pt>
    <dgm:pt modelId="{B6D100FD-1E9F-45DF-8650-269D8CD8E793}" type="sibTrans" cxnId="{7327F89A-F08B-4951-981D-8C41F44A6BE8}">
      <dgm:prSet/>
      <dgm:spPr/>
      <dgm:t>
        <a:bodyPr/>
        <a:lstStyle/>
        <a:p>
          <a:endParaRPr lang="en-GB"/>
        </a:p>
      </dgm:t>
    </dgm:pt>
    <dgm:pt modelId="{126E505D-7A12-44C1-B384-E031803007A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SHARE</a:t>
          </a:r>
        </a:p>
      </dgm:t>
    </dgm:pt>
    <dgm:pt modelId="{19933547-6F44-46AD-97ED-DDC11F7C220D}" type="parTrans" cxnId="{F40177C4-3E78-4D1C-AF39-485F048D6EDF}">
      <dgm:prSet/>
      <dgm:spPr/>
      <dgm:t>
        <a:bodyPr/>
        <a:lstStyle/>
        <a:p>
          <a:endParaRPr lang="en-GB"/>
        </a:p>
      </dgm:t>
    </dgm:pt>
    <dgm:pt modelId="{BCD8592D-C960-499B-ADB9-01949474EBFB}" type="sibTrans" cxnId="{F40177C4-3E78-4D1C-AF39-485F048D6EDF}">
      <dgm:prSet/>
      <dgm:spPr/>
      <dgm:t>
        <a:bodyPr/>
        <a:lstStyle/>
        <a:p>
          <a:endParaRPr lang="en-GB"/>
        </a:p>
      </dgm:t>
    </dgm:pt>
    <dgm:pt modelId="{9F40E29F-D52F-4B55-84B8-A0904417120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You will be asked to SHARE your ideas</a:t>
          </a:r>
        </a:p>
      </dgm:t>
    </dgm:pt>
    <dgm:pt modelId="{043A71BA-05E5-48FB-9347-C633F35C45C1}" type="parTrans" cxnId="{230A88B3-8509-4FCB-B06B-723902303D22}">
      <dgm:prSet/>
      <dgm:spPr/>
      <dgm:t>
        <a:bodyPr/>
        <a:lstStyle/>
        <a:p>
          <a:endParaRPr lang="en-GB"/>
        </a:p>
      </dgm:t>
    </dgm:pt>
    <dgm:pt modelId="{AF8AA538-17B7-461B-B9BA-149FB7439536}" type="sibTrans" cxnId="{230A88B3-8509-4FCB-B06B-723902303D22}">
      <dgm:prSet/>
      <dgm:spPr/>
      <dgm:t>
        <a:bodyPr/>
        <a:lstStyle/>
        <a:p>
          <a:endParaRPr lang="en-GB"/>
        </a:p>
      </dgm:t>
    </dgm:pt>
    <dgm:pt modelId="{0F4723C3-41FA-4DC6-9A80-D79446B27632}" type="pres">
      <dgm:prSet presAssocID="{D9650D65-0665-46CD-B37E-C299073139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F9511-654A-4DAD-A3F4-B72F0631C45F}" type="pres">
      <dgm:prSet presAssocID="{D22CFE12-DDEE-4079-8E70-3FD7984A3E26}" presName="composite" presStyleCnt="0"/>
      <dgm:spPr/>
    </dgm:pt>
    <dgm:pt modelId="{1F360BC2-2525-4C0E-A72C-9204C10601F6}" type="pres">
      <dgm:prSet presAssocID="{D22CFE12-DDEE-4079-8E70-3FD7984A3E2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E12-A9B6-42BA-9B30-96407DBE7FAA}" type="pres">
      <dgm:prSet presAssocID="{D22CFE12-DDEE-4079-8E70-3FD7984A3E26}" presName="parSh" presStyleLbl="node1" presStyleIdx="0" presStyleCnt="3"/>
      <dgm:spPr/>
      <dgm:t>
        <a:bodyPr/>
        <a:lstStyle/>
        <a:p>
          <a:endParaRPr lang="en-US"/>
        </a:p>
      </dgm:t>
    </dgm:pt>
    <dgm:pt modelId="{CF06FFEF-2754-417A-862F-03DB0C2B7361}" type="pres">
      <dgm:prSet presAssocID="{D22CFE12-DDEE-4079-8E70-3FD7984A3E26}" presName="desTx" presStyleLbl="fgAcc1" presStyleIdx="0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ABEE-FBF1-4057-856B-59DC5751211B}" type="pres">
      <dgm:prSet presAssocID="{20CB3D67-FC34-48DC-B1E8-687E2BC440F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3E3C393-10C2-4068-8C59-A941D5762F64}" type="pres">
      <dgm:prSet presAssocID="{20CB3D67-FC34-48DC-B1E8-687E2BC440F6}" presName="connTx" presStyleLbl="sibTrans2D1" presStyleIdx="0" presStyleCnt="2"/>
      <dgm:spPr/>
      <dgm:t>
        <a:bodyPr/>
        <a:lstStyle/>
        <a:p>
          <a:endParaRPr lang="en-US"/>
        </a:p>
      </dgm:t>
    </dgm:pt>
    <dgm:pt modelId="{8E06CCDB-BD88-41B7-8538-C94D33420205}" type="pres">
      <dgm:prSet presAssocID="{20E2AF95-B9FF-4F58-B571-C1B538349777}" presName="composite" presStyleCnt="0"/>
      <dgm:spPr/>
    </dgm:pt>
    <dgm:pt modelId="{07FA322A-C6A0-4628-A87C-1592A815A1ED}" type="pres">
      <dgm:prSet presAssocID="{20E2AF95-B9FF-4F58-B571-C1B53834977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A95B-6A76-4AA3-A94B-A1D8CF64D151}" type="pres">
      <dgm:prSet presAssocID="{20E2AF95-B9FF-4F58-B571-C1B538349777}" presName="parSh" presStyleLbl="node1" presStyleIdx="1" presStyleCnt="3"/>
      <dgm:spPr/>
      <dgm:t>
        <a:bodyPr/>
        <a:lstStyle/>
        <a:p>
          <a:endParaRPr lang="en-US"/>
        </a:p>
      </dgm:t>
    </dgm:pt>
    <dgm:pt modelId="{0966C321-28F7-431D-AF4C-E931A3626C36}" type="pres">
      <dgm:prSet presAssocID="{20E2AF95-B9FF-4F58-B571-C1B538349777}" presName="desTx" presStyleLbl="fgAcc1" presStyleIdx="1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042F-12A1-4167-A506-DCE485C8B4C6}" type="pres">
      <dgm:prSet presAssocID="{26612A76-FDEE-4C16-A362-482E8037BDBA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874C71A-BFCB-458A-8244-F80B7CA667C5}" type="pres">
      <dgm:prSet presAssocID="{26612A76-FDEE-4C16-A362-482E8037BDBA}" presName="connTx" presStyleLbl="sibTrans2D1" presStyleIdx="1" presStyleCnt="2"/>
      <dgm:spPr/>
      <dgm:t>
        <a:bodyPr/>
        <a:lstStyle/>
        <a:p>
          <a:endParaRPr lang="en-US"/>
        </a:p>
      </dgm:t>
    </dgm:pt>
    <dgm:pt modelId="{0C8C9CD3-8B39-4615-BA54-7799A82D7CE2}" type="pres">
      <dgm:prSet presAssocID="{126E505D-7A12-44C1-B384-E031803007A7}" presName="composite" presStyleCnt="0"/>
      <dgm:spPr/>
    </dgm:pt>
    <dgm:pt modelId="{B71A1408-B2AF-409E-935D-C164F8E194EB}" type="pres">
      <dgm:prSet presAssocID="{126E505D-7A12-44C1-B384-E031803007A7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9EEA-F2FB-4C8D-BE64-061BB50BE715}" type="pres">
      <dgm:prSet presAssocID="{126E505D-7A12-44C1-B384-E031803007A7}" presName="parSh" presStyleLbl="node1" presStyleIdx="2" presStyleCnt="3"/>
      <dgm:spPr/>
      <dgm:t>
        <a:bodyPr/>
        <a:lstStyle/>
        <a:p>
          <a:endParaRPr lang="en-US"/>
        </a:p>
      </dgm:t>
    </dgm:pt>
    <dgm:pt modelId="{F773BC5D-1B28-40E9-90AA-B7B696B93369}" type="pres">
      <dgm:prSet presAssocID="{126E505D-7A12-44C1-B384-E031803007A7}" presName="desTx" presStyleLbl="fgAcc1" presStyleIdx="2" presStyleCnt="3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B48E47-FDFE-4D34-9C89-C3D5AF1CE2B8}" type="presOf" srcId="{D22CFE12-DDEE-4079-8E70-3FD7984A3E26}" destId="{E76BAE12-A9B6-42BA-9B30-96407DBE7FAA}" srcOrd="1" destOrd="0" presId="urn:microsoft.com/office/officeart/2005/8/layout/process3"/>
    <dgm:cxn modelId="{230A88B3-8509-4FCB-B06B-723902303D22}" srcId="{126E505D-7A12-44C1-B384-E031803007A7}" destId="{9F40E29F-D52F-4B55-84B8-A0904417120B}" srcOrd="0" destOrd="0" parTransId="{043A71BA-05E5-48FB-9347-C633F35C45C1}" sibTransId="{AF8AA538-17B7-461B-B9BA-149FB7439536}"/>
    <dgm:cxn modelId="{88FFBF51-40F7-492A-AA84-F4E2B36DBB2F}" type="presOf" srcId="{26612A76-FDEE-4C16-A362-482E8037BDBA}" destId="{B874C71A-BFCB-458A-8244-F80B7CA667C5}" srcOrd="1" destOrd="0" presId="urn:microsoft.com/office/officeart/2005/8/layout/process3"/>
    <dgm:cxn modelId="{8656C4A7-F310-492D-9813-4ADDCB2AE259}" srcId="{D22CFE12-DDEE-4079-8E70-3FD7984A3E26}" destId="{29CCA3D1-32ED-4466-A359-B935068134B5}" srcOrd="0" destOrd="0" parTransId="{2A202271-434E-4224-8287-578C4EDAA95A}" sibTransId="{1B38A80C-7280-48A7-AB66-B8D917187D56}"/>
    <dgm:cxn modelId="{3FE4ADC4-0C70-4CE9-A10F-639DB29F57FE}" type="presOf" srcId="{20CB3D67-FC34-48DC-B1E8-687E2BC440F6}" destId="{ED04ABEE-FBF1-4057-856B-59DC5751211B}" srcOrd="0" destOrd="0" presId="urn:microsoft.com/office/officeart/2005/8/layout/process3"/>
    <dgm:cxn modelId="{127D8E33-8093-4E57-A1A7-F0C993E523E8}" srcId="{D9650D65-0665-46CD-B37E-C2990731399A}" destId="{20E2AF95-B9FF-4F58-B571-C1B538349777}" srcOrd="1" destOrd="0" parTransId="{A123F62A-1A8B-4D34-88B1-1E5BFD54551A}" sibTransId="{26612A76-FDEE-4C16-A362-482E8037BDBA}"/>
    <dgm:cxn modelId="{C42CED77-41BB-430C-8161-F75C4DB1AB9B}" type="presOf" srcId="{0678A5BA-ABD6-4A8F-B4A0-20A2B0FA907B}" destId="{0966C321-28F7-431D-AF4C-E931A3626C36}" srcOrd="0" destOrd="0" presId="urn:microsoft.com/office/officeart/2005/8/layout/process3"/>
    <dgm:cxn modelId="{D02F75B3-5E7D-422D-848E-C5850570F68C}" type="presOf" srcId="{D9650D65-0665-46CD-B37E-C2990731399A}" destId="{0F4723C3-41FA-4DC6-9A80-D79446B27632}" srcOrd="0" destOrd="0" presId="urn:microsoft.com/office/officeart/2005/8/layout/process3"/>
    <dgm:cxn modelId="{7FEA4867-EEFC-4809-85D3-A2570981547F}" type="presOf" srcId="{20E2AF95-B9FF-4F58-B571-C1B538349777}" destId="{07FA322A-C6A0-4628-A87C-1592A815A1ED}" srcOrd="0" destOrd="0" presId="urn:microsoft.com/office/officeart/2005/8/layout/process3"/>
    <dgm:cxn modelId="{7D9C42C4-73D3-4C07-AC39-350308E30E0C}" type="presOf" srcId="{29CCA3D1-32ED-4466-A359-B935068134B5}" destId="{CF06FFEF-2754-417A-862F-03DB0C2B7361}" srcOrd="0" destOrd="0" presId="urn:microsoft.com/office/officeart/2005/8/layout/process3"/>
    <dgm:cxn modelId="{7327F89A-F08B-4951-981D-8C41F44A6BE8}" srcId="{20E2AF95-B9FF-4F58-B571-C1B538349777}" destId="{0678A5BA-ABD6-4A8F-B4A0-20A2B0FA907B}" srcOrd="0" destOrd="0" parTransId="{DD545188-E48D-4C51-9921-E2ECC090420C}" sibTransId="{B6D100FD-1E9F-45DF-8650-269D8CD8E793}"/>
    <dgm:cxn modelId="{56D9FEA2-C6EA-411D-B818-808212B73793}" type="presOf" srcId="{26612A76-FDEE-4C16-A362-482E8037BDBA}" destId="{B3E9042F-12A1-4167-A506-DCE485C8B4C6}" srcOrd="0" destOrd="0" presId="urn:microsoft.com/office/officeart/2005/8/layout/process3"/>
    <dgm:cxn modelId="{C4FBC4B1-98CF-43AC-9FB3-C89A6B97608B}" srcId="{D9650D65-0665-46CD-B37E-C2990731399A}" destId="{D22CFE12-DDEE-4079-8E70-3FD7984A3E26}" srcOrd="0" destOrd="0" parTransId="{69C0055B-F39C-4558-B671-8D5F97AB529A}" sibTransId="{20CB3D67-FC34-48DC-B1E8-687E2BC440F6}"/>
    <dgm:cxn modelId="{0555BDC9-CEA5-493C-B799-1B62F9DFBA60}" type="presOf" srcId="{9F40E29F-D52F-4B55-84B8-A0904417120B}" destId="{F773BC5D-1B28-40E9-90AA-B7B696B93369}" srcOrd="0" destOrd="0" presId="urn:microsoft.com/office/officeart/2005/8/layout/process3"/>
    <dgm:cxn modelId="{3BDA6F37-3D47-4C35-999B-39A765DF1A1D}" type="presOf" srcId="{20CB3D67-FC34-48DC-B1E8-687E2BC440F6}" destId="{33E3C393-10C2-4068-8C59-A941D5762F64}" srcOrd="1" destOrd="0" presId="urn:microsoft.com/office/officeart/2005/8/layout/process3"/>
    <dgm:cxn modelId="{F40177C4-3E78-4D1C-AF39-485F048D6EDF}" srcId="{D9650D65-0665-46CD-B37E-C2990731399A}" destId="{126E505D-7A12-44C1-B384-E031803007A7}" srcOrd="2" destOrd="0" parTransId="{19933547-6F44-46AD-97ED-DDC11F7C220D}" sibTransId="{BCD8592D-C960-499B-ADB9-01949474EBFB}"/>
    <dgm:cxn modelId="{E31BA179-3CF5-4CD9-86AC-706C7D9EEC3A}" type="presOf" srcId="{126E505D-7A12-44C1-B384-E031803007A7}" destId="{F6269EEA-F2FB-4C8D-BE64-061BB50BE715}" srcOrd="1" destOrd="0" presId="urn:microsoft.com/office/officeart/2005/8/layout/process3"/>
    <dgm:cxn modelId="{BA4AA1F0-4CA2-45F7-9B07-A34BC0D79D7A}" type="presOf" srcId="{D22CFE12-DDEE-4079-8E70-3FD7984A3E26}" destId="{1F360BC2-2525-4C0E-A72C-9204C10601F6}" srcOrd="0" destOrd="0" presId="urn:microsoft.com/office/officeart/2005/8/layout/process3"/>
    <dgm:cxn modelId="{67B4E832-AFA3-4207-B5C7-2B9B009CC281}" type="presOf" srcId="{20E2AF95-B9FF-4F58-B571-C1B538349777}" destId="{AF78A95B-6A76-4AA3-A94B-A1D8CF64D151}" srcOrd="1" destOrd="0" presId="urn:microsoft.com/office/officeart/2005/8/layout/process3"/>
    <dgm:cxn modelId="{F4754285-12A5-442D-86AC-4E4F504FC2D4}" type="presOf" srcId="{126E505D-7A12-44C1-B384-E031803007A7}" destId="{B71A1408-B2AF-409E-935D-C164F8E194EB}" srcOrd="0" destOrd="0" presId="urn:microsoft.com/office/officeart/2005/8/layout/process3"/>
    <dgm:cxn modelId="{AB760B43-88B3-428F-89BE-603EF5D65BD7}" type="presParOf" srcId="{0F4723C3-41FA-4DC6-9A80-D79446B27632}" destId="{50CF9511-654A-4DAD-A3F4-B72F0631C45F}" srcOrd="0" destOrd="0" presId="urn:microsoft.com/office/officeart/2005/8/layout/process3"/>
    <dgm:cxn modelId="{D89267D3-0129-4DD6-9FCD-7B0009F6A2E5}" type="presParOf" srcId="{50CF9511-654A-4DAD-A3F4-B72F0631C45F}" destId="{1F360BC2-2525-4C0E-A72C-9204C10601F6}" srcOrd="0" destOrd="0" presId="urn:microsoft.com/office/officeart/2005/8/layout/process3"/>
    <dgm:cxn modelId="{503F9DB7-67A5-43DC-B900-61F6E31D01DC}" type="presParOf" srcId="{50CF9511-654A-4DAD-A3F4-B72F0631C45F}" destId="{E76BAE12-A9B6-42BA-9B30-96407DBE7FAA}" srcOrd="1" destOrd="0" presId="urn:microsoft.com/office/officeart/2005/8/layout/process3"/>
    <dgm:cxn modelId="{41D6A6BB-D654-4B7F-9DF4-D3CEDB37C80F}" type="presParOf" srcId="{50CF9511-654A-4DAD-A3F4-B72F0631C45F}" destId="{CF06FFEF-2754-417A-862F-03DB0C2B7361}" srcOrd="2" destOrd="0" presId="urn:microsoft.com/office/officeart/2005/8/layout/process3"/>
    <dgm:cxn modelId="{A6657039-F785-4BB5-A05F-8AD11EF8C0B3}" type="presParOf" srcId="{0F4723C3-41FA-4DC6-9A80-D79446B27632}" destId="{ED04ABEE-FBF1-4057-856B-59DC5751211B}" srcOrd="1" destOrd="0" presId="urn:microsoft.com/office/officeart/2005/8/layout/process3"/>
    <dgm:cxn modelId="{865864D2-1326-4F44-9F0D-63D84577BC7C}" type="presParOf" srcId="{ED04ABEE-FBF1-4057-856B-59DC5751211B}" destId="{33E3C393-10C2-4068-8C59-A941D5762F64}" srcOrd="0" destOrd="0" presId="urn:microsoft.com/office/officeart/2005/8/layout/process3"/>
    <dgm:cxn modelId="{21E057A6-A918-49D4-8D18-DAC0C6319D98}" type="presParOf" srcId="{0F4723C3-41FA-4DC6-9A80-D79446B27632}" destId="{8E06CCDB-BD88-41B7-8538-C94D33420205}" srcOrd="2" destOrd="0" presId="urn:microsoft.com/office/officeart/2005/8/layout/process3"/>
    <dgm:cxn modelId="{9963CD94-45D9-484D-8E4C-118494F36E2B}" type="presParOf" srcId="{8E06CCDB-BD88-41B7-8538-C94D33420205}" destId="{07FA322A-C6A0-4628-A87C-1592A815A1ED}" srcOrd="0" destOrd="0" presId="urn:microsoft.com/office/officeart/2005/8/layout/process3"/>
    <dgm:cxn modelId="{D19FA01E-8494-4505-8BF4-84830841771C}" type="presParOf" srcId="{8E06CCDB-BD88-41B7-8538-C94D33420205}" destId="{AF78A95B-6A76-4AA3-A94B-A1D8CF64D151}" srcOrd="1" destOrd="0" presId="urn:microsoft.com/office/officeart/2005/8/layout/process3"/>
    <dgm:cxn modelId="{987CBEE4-A401-4D9E-94CE-01B5696D5562}" type="presParOf" srcId="{8E06CCDB-BD88-41B7-8538-C94D33420205}" destId="{0966C321-28F7-431D-AF4C-E931A3626C36}" srcOrd="2" destOrd="0" presId="urn:microsoft.com/office/officeart/2005/8/layout/process3"/>
    <dgm:cxn modelId="{62E77A96-8BA5-44A5-A108-BA4D3D70DDC4}" type="presParOf" srcId="{0F4723C3-41FA-4DC6-9A80-D79446B27632}" destId="{B3E9042F-12A1-4167-A506-DCE485C8B4C6}" srcOrd="3" destOrd="0" presId="urn:microsoft.com/office/officeart/2005/8/layout/process3"/>
    <dgm:cxn modelId="{2025CBD2-BC84-426C-9DE9-60EDF865FC85}" type="presParOf" srcId="{B3E9042F-12A1-4167-A506-DCE485C8B4C6}" destId="{B874C71A-BFCB-458A-8244-F80B7CA667C5}" srcOrd="0" destOrd="0" presId="urn:microsoft.com/office/officeart/2005/8/layout/process3"/>
    <dgm:cxn modelId="{C2BAED71-C2EB-4EE6-BCE8-681B89F4258B}" type="presParOf" srcId="{0F4723C3-41FA-4DC6-9A80-D79446B27632}" destId="{0C8C9CD3-8B39-4615-BA54-7799A82D7CE2}" srcOrd="4" destOrd="0" presId="urn:microsoft.com/office/officeart/2005/8/layout/process3"/>
    <dgm:cxn modelId="{CA2E5F94-B0BF-46F2-BB57-526C8D5D0D90}" type="presParOf" srcId="{0C8C9CD3-8B39-4615-BA54-7799A82D7CE2}" destId="{B71A1408-B2AF-409E-935D-C164F8E194EB}" srcOrd="0" destOrd="0" presId="urn:microsoft.com/office/officeart/2005/8/layout/process3"/>
    <dgm:cxn modelId="{DC5057AD-F8DC-41F0-BCDA-5A9C082FA68F}" type="presParOf" srcId="{0C8C9CD3-8B39-4615-BA54-7799A82D7CE2}" destId="{F6269EEA-F2FB-4C8D-BE64-061BB50BE715}" srcOrd="1" destOrd="0" presId="urn:microsoft.com/office/officeart/2005/8/layout/process3"/>
    <dgm:cxn modelId="{D9D92551-6333-443E-9859-67A66C870477}" type="presParOf" srcId="{0C8C9CD3-8B39-4615-BA54-7799A82D7CE2}" destId="{F773BC5D-1B28-40E9-90AA-B7B696B933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50D65-0665-46CD-B37E-C2990731399A}" type="doc">
      <dgm:prSet loTypeId="urn:microsoft.com/office/officeart/2005/8/layout/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22CFE12-DDEE-4079-8E70-3FD7984A3E26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THINK</a:t>
          </a:r>
        </a:p>
      </dgm:t>
    </dgm:pt>
    <dgm:pt modelId="{69C0055B-F39C-4558-B671-8D5F97AB529A}" type="parTrans" cxnId="{C4FBC4B1-98CF-43AC-9FB3-C89A6B97608B}">
      <dgm:prSet/>
      <dgm:spPr/>
      <dgm:t>
        <a:bodyPr/>
        <a:lstStyle/>
        <a:p>
          <a:endParaRPr lang="en-GB"/>
        </a:p>
      </dgm:t>
    </dgm:pt>
    <dgm:pt modelId="{20CB3D67-FC34-48DC-B1E8-687E2BC440F6}" type="sibTrans" cxnId="{C4FBC4B1-98CF-43AC-9FB3-C89A6B97608B}">
      <dgm:prSet/>
      <dgm:spPr/>
      <dgm:t>
        <a:bodyPr/>
        <a:lstStyle/>
        <a:p>
          <a:endParaRPr lang="en-GB"/>
        </a:p>
      </dgm:t>
    </dgm:pt>
    <dgm:pt modelId="{29CCA3D1-32ED-4466-A359-B935068134B5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Work BY YOURSELF on the task above</a:t>
          </a:r>
        </a:p>
      </dgm:t>
    </dgm:pt>
    <dgm:pt modelId="{2A202271-434E-4224-8287-578C4EDAA95A}" type="parTrans" cxnId="{8656C4A7-F310-492D-9813-4ADDCB2AE259}">
      <dgm:prSet/>
      <dgm:spPr/>
      <dgm:t>
        <a:bodyPr/>
        <a:lstStyle/>
        <a:p>
          <a:endParaRPr lang="en-GB"/>
        </a:p>
      </dgm:t>
    </dgm:pt>
    <dgm:pt modelId="{1B38A80C-7280-48A7-AB66-B8D917187D56}" type="sibTrans" cxnId="{8656C4A7-F310-492D-9813-4ADDCB2AE259}">
      <dgm:prSet/>
      <dgm:spPr/>
      <dgm:t>
        <a:bodyPr/>
        <a:lstStyle/>
        <a:p>
          <a:endParaRPr lang="en-GB"/>
        </a:p>
      </dgm:t>
    </dgm:pt>
    <dgm:pt modelId="{20E2AF95-B9FF-4F58-B571-C1B53834977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PAIR</a:t>
          </a:r>
        </a:p>
      </dgm:t>
    </dgm:pt>
    <dgm:pt modelId="{A123F62A-1A8B-4D34-88B1-1E5BFD54551A}" type="parTrans" cxnId="{127D8E33-8093-4E57-A1A7-F0C993E523E8}">
      <dgm:prSet/>
      <dgm:spPr/>
      <dgm:t>
        <a:bodyPr/>
        <a:lstStyle/>
        <a:p>
          <a:endParaRPr lang="en-GB"/>
        </a:p>
      </dgm:t>
    </dgm:pt>
    <dgm:pt modelId="{26612A76-FDEE-4C16-A362-482E8037BDBA}" type="sibTrans" cxnId="{127D8E33-8093-4E57-A1A7-F0C993E523E8}">
      <dgm:prSet/>
      <dgm:spPr/>
      <dgm:t>
        <a:bodyPr/>
        <a:lstStyle/>
        <a:p>
          <a:endParaRPr lang="en-GB"/>
        </a:p>
      </dgm:t>
    </dgm:pt>
    <dgm:pt modelId="{0678A5BA-ABD6-4A8F-B4A0-20A2B0FA907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DISCUSS your ideas with your partner</a:t>
          </a:r>
        </a:p>
      </dgm:t>
    </dgm:pt>
    <dgm:pt modelId="{DD545188-E48D-4C51-9921-E2ECC090420C}" type="parTrans" cxnId="{7327F89A-F08B-4951-981D-8C41F44A6BE8}">
      <dgm:prSet/>
      <dgm:spPr/>
      <dgm:t>
        <a:bodyPr/>
        <a:lstStyle/>
        <a:p>
          <a:endParaRPr lang="en-GB"/>
        </a:p>
      </dgm:t>
    </dgm:pt>
    <dgm:pt modelId="{B6D100FD-1E9F-45DF-8650-269D8CD8E793}" type="sibTrans" cxnId="{7327F89A-F08B-4951-981D-8C41F44A6BE8}">
      <dgm:prSet/>
      <dgm:spPr/>
      <dgm:t>
        <a:bodyPr/>
        <a:lstStyle/>
        <a:p>
          <a:endParaRPr lang="en-GB"/>
        </a:p>
      </dgm:t>
    </dgm:pt>
    <dgm:pt modelId="{126E505D-7A12-44C1-B384-E031803007A7}">
      <dgm:prSet phldrT="[Text]" custT="1"/>
      <dgm:spPr/>
      <dgm:t>
        <a:bodyPr/>
        <a:lstStyle/>
        <a:p>
          <a:r>
            <a:rPr lang="en-GB" sz="2800" b="1" dirty="0">
              <a:solidFill>
                <a:schemeClr val="tx1"/>
              </a:solidFill>
            </a:rPr>
            <a:t>SHARE</a:t>
          </a:r>
        </a:p>
      </dgm:t>
    </dgm:pt>
    <dgm:pt modelId="{19933547-6F44-46AD-97ED-DDC11F7C220D}" type="parTrans" cxnId="{F40177C4-3E78-4D1C-AF39-485F048D6EDF}">
      <dgm:prSet/>
      <dgm:spPr/>
      <dgm:t>
        <a:bodyPr/>
        <a:lstStyle/>
        <a:p>
          <a:endParaRPr lang="en-GB"/>
        </a:p>
      </dgm:t>
    </dgm:pt>
    <dgm:pt modelId="{BCD8592D-C960-499B-ADB9-01949474EBFB}" type="sibTrans" cxnId="{F40177C4-3E78-4D1C-AF39-485F048D6EDF}">
      <dgm:prSet/>
      <dgm:spPr/>
      <dgm:t>
        <a:bodyPr/>
        <a:lstStyle/>
        <a:p>
          <a:endParaRPr lang="en-GB"/>
        </a:p>
      </dgm:t>
    </dgm:pt>
    <dgm:pt modelId="{9F40E29F-D52F-4B55-84B8-A0904417120B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You will be asked to SHARE your ideas</a:t>
          </a:r>
        </a:p>
      </dgm:t>
    </dgm:pt>
    <dgm:pt modelId="{043A71BA-05E5-48FB-9347-C633F35C45C1}" type="parTrans" cxnId="{230A88B3-8509-4FCB-B06B-723902303D22}">
      <dgm:prSet/>
      <dgm:spPr/>
      <dgm:t>
        <a:bodyPr/>
        <a:lstStyle/>
        <a:p>
          <a:endParaRPr lang="en-GB"/>
        </a:p>
      </dgm:t>
    </dgm:pt>
    <dgm:pt modelId="{AF8AA538-17B7-461B-B9BA-149FB7439536}" type="sibTrans" cxnId="{230A88B3-8509-4FCB-B06B-723902303D22}">
      <dgm:prSet/>
      <dgm:spPr/>
      <dgm:t>
        <a:bodyPr/>
        <a:lstStyle/>
        <a:p>
          <a:endParaRPr lang="en-GB"/>
        </a:p>
      </dgm:t>
    </dgm:pt>
    <dgm:pt modelId="{DD94F188-F969-4E9A-AD49-D4B406A94D08}">
      <dgm:prSet phldrT="[Text]" custT="1"/>
      <dgm:spPr/>
      <dgm:t>
        <a:bodyPr anchor="ctr"/>
        <a:lstStyle/>
        <a:p>
          <a:pPr marL="0" indent="0" algn="l">
            <a:buNone/>
          </a:pPr>
          <a:r>
            <a:rPr lang="en-GB" sz="2800" b="1" dirty="0">
              <a:solidFill>
                <a:schemeClr val="tx1"/>
              </a:solidFill>
            </a:rPr>
            <a:t>SQUARE</a:t>
          </a:r>
        </a:p>
      </dgm:t>
    </dgm:pt>
    <dgm:pt modelId="{434F76AF-55A9-446B-9F34-7AC58E952A0F}" type="parTrans" cxnId="{BA487D6A-C34C-492B-9A94-CC453A911713}">
      <dgm:prSet/>
      <dgm:spPr/>
      <dgm:t>
        <a:bodyPr/>
        <a:lstStyle/>
        <a:p>
          <a:endParaRPr lang="en-GB"/>
        </a:p>
      </dgm:t>
    </dgm:pt>
    <dgm:pt modelId="{9B11B3C7-F8E8-4671-9631-42771042AC08}" type="sibTrans" cxnId="{BA487D6A-C34C-492B-9A94-CC453A911713}">
      <dgm:prSet/>
      <dgm:spPr/>
      <dgm:t>
        <a:bodyPr/>
        <a:lstStyle/>
        <a:p>
          <a:endParaRPr lang="en-GB"/>
        </a:p>
      </dgm:t>
    </dgm:pt>
    <dgm:pt modelId="{A0BBCE4B-28EA-4788-9784-DCF9EBEA6C94}">
      <dgm:prSet phldrT="[Text]"/>
      <dgm:spPr/>
      <dgm:t>
        <a:bodyPr anchor="ctr"/>
        <a:lstStyle/>
        <a:p>
          <a:pPr marL="0" indent="0" algn="ctr">
            <a:buNone/>
          </a:pPr>
          <a:r>
            <a:rPr lang="en-GB" dirty="0"/>
            <a:t>COMBINE your pair with another pair and DISCUSS</a:t>
          </a:r>
        </a:p>
      </dgm:t>
    </dgm:pt>
    <dgm:pt modelId="{73F23D6F-0E00-43C4-BF3F-4D9D159A2B92}" type="parTrans" cxnId="{9B79E491-6691-4DDE-A100-AA86308D8311}">
      <dgm:prSet/>
      <dgm:spPr/>
      <dgm:t>
        <a:bodyPr/>
        <a:lstStyle/>
        <a:p>
          <a:endParaRPr lang="en-GB"/>
        </a:p>
      </dgm:t>
    </dgm:pt>
    <dgm:pt modelId="{247CD9EF-F70A-44FE-A458-546B43B5930B}" type="sibTrans" cxnId="{9B79E491-6691-4DDE-A100-AA86308D8311}">
      <dgm:prSet/>
      <dgm:spPr/>
      <dgm:t>
        <a:bodyPr/>
        <a:lstStyle/>
        <a:p>
          <a:endParaRPr lang="en-GB"/>
        </a:p>
      </dgm:t>
    </dgm:pt>
    <dgm:pt modelId="{0F4723C3-41FA-4DC6-9A80-D79446B27632}" type="pres">
      <dgm:prSet presAssocID="{D9650D65-0665-46CD-B37E-C2990731399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CF9511-654A-4DAD-A3F4-B72F0631C45F}" type="pres">
      <dgm:prSet presAssocID="{D22CFE12-DDEE-4079-8E70-3FD7984A3E26}" presName="composite" presStyleCnt="0"/>
      <dgm:spPr/>
    </dgm:pt>
    <dgm:pt modelId="{1F360BC2-2525-4C0E-A72C-9204C10601F6}" type="pres">
      <dgm:prSet presAssocID="{D22CFE12-DDEE-4079-8E70-3FD7984A3E26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E12-A9B6-42BA-9B30-96407DBE7FAA}" type="pres">
      <dgm:prSet presAssocID="{D22CFE12-DDEE-4079-8E70-3FD7984A3E26}" presName="parSh" presStyleLbl="node1" presStyleIdx="0" presStyleCnt="4"/>
      <dgm:spPr/>
      <dgm:t>
        <a:bodyPr/>
        <a:lstStyle/>
        <a:p>
          <a:endParaRPr lang="en-US"/>
        </a:p>
      </dgm:t>
    </dgm:pt>
    <dgm:pt modelId="{CF06FFEF-2754-417A-862F-03DB0C2B7361}" type="pres">
      <dgm:prSet presAssocID="{D22CFE12-DDEE-4079-8E70-3FD7984A3E26}" presName="desTx" presStyleLbl="fgAcc1" presStyleIdx="0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04ABEE-FBF1-4057-856B-59DC5751211B}" type="pres">
      <dgm:prSet presAssocID="{20CB3D67-FC34-48DC-B1E8-687E2BC440F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3E3C393-10C2-4068-8C59-A941D5762F64}" type="pres">
      <dgm:prSet presAssocID="{20CB3D67-FC34-48DC-B1E8-687E2BC440F6}" presName="connTx" presStyleLbl="sibTrans2D1" presStyleIdx="0" presStyleCnt="3"/>
      <dgm:spPr/>
      <dgm:t>
        <a:bodyPr/>
        <a:lstStyle/>
        <a:p>
          <a:endParaRPr lang="en-US"/>
        </a:p>
      </dgm:t>
    </dgm:pt>
    <dgm:pt modelId="{8E06CCDB-BD88-41B7-8538-C94D33420205}" type="pres">
      <dgm:prSet presAssocID="{20E2AF95-B9FF-4F58-B571-C1B538349777}" presName="composite" presStyleCnt="0"/>
      <dgm:spPr/>
    </dgm:pt>
    <dgm:pt modelId="{07FA322A-C6A0-4628-A87C-1592A815A1ED}" type="pres">
      <dgm:prSet presAssocID="{20E2AF95-B9FF-4F58-B571-C1B538349777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8A95B-6A76-4AA3-A94B-A1D8CF64D151}" type="pres">
      <dgm:prSet presAssocID="{20E2AF95-B9FF-4F58-B571-C1B538349777}" presName="parSh" presStyleLbl="node1" presStyleIdx="1" presStyleCnt="4"/>
      <dgm:spPr/>
      <dgm:t>
        <a:bodyPr/>
        <a:lstStyle/>
        <a:p>
          <a:endParaRPr lang="en-US"/>
        </a:p>
      </dgm:t>
    </dgm:pt>
    <dgm:pt modelId="{0966C321-28F7-431D-AF4C-E931A3626C36}" type="pres">
      <dgm:prSet presAssocID="{20E2AF95-B9FF-4F58-B571-C1B538349777}" presName="desTx" presStyleLbl="fgAcc1" presStyleIdx="1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9042F-12A1-4167-A506-DCE485C8B4C6}" type="pres">
      <dgm:prSet presAssocID="{26612A76-FDEE-4C16-A362-482E8037BDB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874C71A-BFCB-458A-8244-F80B7CA667C5}" type="pres">
      <dgm:prSet presAssocID="{26612A76-FDEE-4C16-A362-482E8037BDBA}" presName="connTx" presStyleLbl="sibTrans2D1" presStyleIdx="1" presStyleCnt="3"/>
      <dgm:spPr/>
      <dgm:t>
        <a:bodyPr/>
        <a:lstStyle/>
        <a:p>
          <a:endParaRPr lang="en-US"/>
        </a:p>
      </dgm:t>
    </dgm:pt>
    <dgm:pt modelId="{8DAF3AB6-30E0-4813-98A3-25A00A876C2A}" type="pres">
      <dgm:prSet presAssocID="{DD94F188-F969-4E9A-AD49-D4B406A94D08}" presName="composite" presStyleCnt="0"/>
      <dgm:spPr/>
    </dgm:pt>
    <dgm:pt modelId="{F24BCF8F-1F1E-49F6-8574-E0D3AAC5D5DF}" type="pres">
      <dgm:prSet presAssocID="{DD94F188-F969-4E9A-AD49-D4B406A94D08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206C7-B94F-46A5-9837-42A90495E670}" type="pres">
      <dgm:prSet presAssocID="{DD94F188-F969-4E9A-AD49-D4B406A94D08}" presName="parSh" presStyleLbl="node1" presStyleIdx="2" presStyleCnt="4"/>
      <dgm:spPr/>
      <dgm:t>
        <a:bodyPr/>
        <a:lstStyle/>
        <a:p>
          <a:endParaRPr lang="en-US"/>
        </a:p>
      </dgm:t>
    </dgm:pt>
    <dgm:pt modelId="{B5E59FEA-8D70-42BD-AB2B-4E7B48ADF667}" type="pres">
      <dgm:prSet presAssocID="{DD94F188-F969-4E9A-AD49-D4B406A94D08}" presName="desTx" presStyleLbl="fgAcc1" presStyleIdx="2" presStyleCnt="4" custLinFactNeighborY="-119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04206-498D-4248-BFD2-BD99C600C074}" type="pres">
      <dgm:prSet presAssocID="{9B11B3C7-F8E8-4671-9631-42771042AC0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0006C13-731C-4BED-9318-48307CE094A2}" type="pres">
      <dgm:prSet presAssocID="{9B11B3C7-F8E8-4671-9631-42771042AC08}" presName="connTx" presStyleLbl="sibTrans2D1" presStyleIdx="2" presStyleCnt="3"/>
      <dgm:spPr/>
      <dgm:t>
        <a:bodyPr/>
        <a:lstStyle/>
        <a:p>
          <a:endParaRPr lang="en-US"/>
        </a:p>
      </dgm:t>
    </dgm:pt>
    <dgm:pt modelId="{0C8C9CD3-8B39-4615-BA54-7799A82D7CE2}" type="pres">
      <dgm:prSet presAssocID="{126E505D-7A12-44C1-B384-E031803007A7}" presName="composite" presStyleCnt="0"/>
      <dgm:spPr/>
    </dgm:pt>
    <dgm:pt modelId="{B71A1408-B2AF-409E-935D-C164F8E194EB}" type="pres">
      <dgm:prSet presAssocID="{126E505D-7A12-44C1-B384-E031803007A7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269EEA-F2FB-4C8D-BE64-061BB50BE715}" type="pres">
      <dgm:prSet presAssocID="{126E505D-7A12-44C1-B384-E031803007A7}" presName="parSh" presStyleLbl="node1" presStyleIdx="3" presStyleCnt="4"/>
      <dgm:spPr/>
      <dgm:t>
        <a:bodyPr/>
        <a:lstStyle/>
        <a:p>
          <a:endParaRPr lang="en-US"/>
        </a:p>
      </dgm:t>
    </dgm:pt>
    <dgm:pt modelId="{F773BC5D-1B28-40E9-90AA-B7B696B93369}" type="pres">
      <dgm:prSet presAssocID="{126E505D-7A12-44C1-B384-E031803007A7}" presName="desTx" presStyleLbl="fgAcc1" presStyleIdx="3" presStyleCnt="4" custLinFactNeighborY="-11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1BA5AF-C7EB-4C8D-8FB3-1930D9787331}" type="presOf" srcId="{DD94F188-F969-4E9A-AD49-D4B406A94D08}" destId="{7AA206C7-B94F-46A5-9837-42A90495E670}" srcOrd="1" destOrd="0" presId="urn:microsoft.com/office/officeart/2005/8/layout/process3"/>
    <dgm:cxn modelId="{7D9C42C4-73D3-4C07-AC39-350308E30E0C}" type="presOf" srcId="{29CCA3D1-32ED-4466-A359-B935068134B5}" destId="{CF06FFEF-2754-417A-862F-03DB0C2B7361}" srcOrd="0" destOrd="0" presId="urn:microsoft.com/office/officeart/2005/8/layout/process3"/>
    <dgm:cxn modelId="{16B0EDD9-92A8-467D-B21E-B10378EF4659}" type="presOf" srcId="{9B11B3C7-F8E8-4671-9631-42771042AC08}" destId="{50006C13-731C-4BED-9318-48307CE094A2}" srcOrd="1" destOrd="0" presId="urn:microsoft.com/office/officeart/2005/8/layout/process3"/>
    <dgm:cxn modelId="{88FFBF51-40F7-492A-AA84-F4E2B36DBB2F}" type="presOf" srcId="{26612A76-FDEE-4C16-A362-482E8037BDBA}" destId="{B874C71A-BFCB-458A-8244-F80B7CA667C5}" srcOrd="1" destOrd="0" presId="urn:microsoft.com/office/officeart/2005/8/layout/process3"/>
    <dgm:cxn modelId="{3BDA6F37-3D47-4C35-999B-39A765DF1A1D}" type="presOf" srcId="{20CB3D67-FC34-48DC-B1E8-687E2BC440F6}" destId="{33E3C393-10C2-4068-8C59-A941D5762F64}" srcOrd="1" destOrd="0" presId="urn:microsoft.com/office/officeart/2005/8/layout/process3"/>
    <dgm:cxn modelId="{9B79E491-6691-4DDE-A100-AA86308D8311}" srcId="{DD94F188-F969-4E9A-AD49-D4B406A94D08}" destId="{A0BBCE4B-28EA-4788-9784-DCF9EBEA6C94}" srcOrd="0" destOrd="0" parTransId="{73F23D6F-0E00-43C4-BF3F-4D9D159A2B92}" sibTransId="{247CD9EF-F70A-44FE-A458-546B43B5930B}"/>
    <dgm:cxn modelId="{9AB48E47-FDFE-4D34-9C89-C3D5AF1CE2B8}" type="presOf" srcId="{D22CFE12-DDEE-4079-8E70-3FD7984A3E26}" destId="{E76BAE12-A9B6-42BA-9B30-96407DBE7FAA}" srcOrd="1" destOrd="0" presId="urn:microsoft.com/office/officeart/2005/8/layout/process3"/>
    <dgm:cxn modelId="{D02F75B3-5E7D-422D-848E-C5850570F68C}" type="presOf" srcId="{D9650D65-0665-46CD-B37E-C2990731399A}" destId="{0F4723C3-41FA-4DC6-9A80-D79446B27632}" srcOrd="0" destOrd="0" presId="urn:microsoft.com/office/officeart/2005/8/layout/process3"/>
    <dgm:cxn modelId="{7FEA4867-EEFC-4809-85D3-A2570981547F}" type="presOf" srcId="{20E2AF95-B9FF-4F58-B571-C1B538349777}" destId="{07FA322A-C6A0-4628-A87C-1592A815A1ED}" srcOrd="0" destOrd="0" presId="urn:microsoft.com/office/officeart/2005/8/layout/process3"/>
    <dgm:cxn modelId="{E31BA179-3CF5-4CD9-86AC-706C7D9EEC3A}" type="presOf" srcId="{126E505D-7A12-44C1-B384-E031803007A7}" destId="{F6269EEA-F2FB-4C8D-BE64-061BB50BE715}" srcOrd="1" destOrd="0" presId="urn:microsoft.com/office/officeart/2005/8/layout/process3"/>
    <dgm:cxn modelId="{7327F89A-F08B-4951-981D-8C41F44A6BE8}" srcId="{20E2AF95-B9FF-4F58-B571-C1B538349777}" destId="{0678A5BA-ABD6-4A8F-B4A0-20A2B0FA907B}" srcOrd="0" destOrd="0" parTransId="{DD545188-E48D-4C51-9921-E2ECC090420C}" sibTransId="{B6D100FD-1E9F-45DF-8650-269D8CD8E793}"/>
    <dgm:cxn modelId="{F40177C4-3E78-4D1C-AF39-485F048D6EDF}" srcId="{D9650D65-0665-46CD-B37E-C2990731399A}" destId="{126E505D-7A12-44C1-B384-E031803007A7}" srcOrd="3" destOrd="0" parTransId="{19933547-6F44-46AD-97ED-DDC11F7C220D}" sibTransId="{BCD8592D-C960-499B-ADB9-01949474EBFB}"/>
    <dgm:cxn modelId="{BA487D6A-C34C-492B-9A94-CC453A911713}" srcId="{D9650D65-0665-46CD-B37E-C2990731399A}" destId="{DD94F188-F969-4E9A-AD49-D4B406A94D08}" srcOrd="2" destOrd="0" parTransId="{434F76AF-55A9-446B-9F34-7AC58E952A0F}" sibTransId="{9B11B3C7-F8E8-4671-9631-42771042AC08}"/>
    <dgm:cxn modelId="{230A88B3-8509-4FCB-B06B-723902303D22}" srcId="{126E505D-7A12-44C1-B384-E031803007A7}" destId="{9F40E29F-D52F-4B55-84B8-A0904417120B}" srcOrd="0" destOrd="0" parTransId="{043A71BA-05E5-48FB-9347-C633F35C45C1}" sibTransId="{AF8AA538-17B7-461B-B9BA-149FB7439536}"/>
    <dgm:cxn modelId="{8656C4A7-F310-492D-9813-4ADDCB2AE259}" srcId="{D22CFE12-DDEE-4079-8E70-3FD7984A3E26}" destId="{29CCA3D1-32ED-4466-A359-B935068134B5}" srcOrd="0" destOrd="0" parTransId="{2A202271-434E-4224-8287-578C4EDAA95A}" sibTransId="{1B38A80C-7280-48A7-AB66-B8D917187D56}"/>
    <dgm:cxn modelId="{56D9FEA2-C6EA-411D-B818-808212B73793}" type="presOf" srcId="{26612A76-FDEE-4C16-A362-482E8037BDBA}" destId="{B3E9042F-12A1-4167-A506-DCE485C8B4C6}" srcOrd="0" destOrd="0" presId="urn:microsoft.com/office/officeart/2005/8/layout/process3"/>
    <dgm:cxn modelId="{0555BDC9-CEA5-493C-B799-1B62F9DFBA60}" type="presOf" srcId="{9F40E29F-D52F-4B55-84B8-A0904417120B}" destId="{F773BC5D-1B28-40E9-90AA-B7B696B93369}" srcOrd="0" destOrd="0" presId="urn:microsoft.com/office/officeart/2005/8/layout/process3"/>
    <dgm:cxn modelId="{F8D79423-ACD7-4599-827D-3C7F46DEFEF8}" type="presOf" srcId="{DD94F188-F969-4E9A-AD49-D4B406A94D08}" destId="{F24BCF8F-1F1E-49F6-8574-E0D3AAC5D5DF}" srcOrd="0" destOrd="0" presId="urn:microsoft.com/office/officeart/2005/8/layout/process3"/>
    <dgm:cxn modelId="{C4FBC4B1-98CF-43AC-9FB3-C89A6B97608B}" srcId="{D9650D65-0665-46CD-B37E-C2990731399A}" destId="{D22CFE12-DDEE-4079-8E70-3FD7984A3E26}" srcOrd="0" destOrd="0" parTransId="{69C0055B-F39C-4558-B671-8D5F97AB529A}" sibTransId="{20CB3D67-FC34-48DC-B1E8-687E2BC440F6}"/>
    <dgm:cxn modelId="{67B4E832-AFA3-4207-B5C7-2B9B009CC281}" type="presOf" srcId="{20E2AF95-B9FF-4F58-B571-C1B538349777}" destId="{AF78A95B-6A76-4AA3-A94B-A1D8CF64D151}" srcOrd="1" destOrd="0" presId="urn:microsoft.com/office/officeart/2005/8/layout/process3"/>
    <dgm:cxn modelId="{3FE4ADC4-0C70-4CE9-A10F-639DB29F57FE}" type="presOf" srcId="{20CB3D67-FC34-48DC-B1E8-687E2BC440F6}" destId="{ED04ABEE-FBF1-4057-856B-59DC5751211B}" srcOrd="0" destOrd="0" presId="urn:microsoft.com/office/officeart/2005/8/layout/process3"/>
    <dgm:cxn modelId="{127D8E33-8093-4E57-A1A7-F0C993E523E8}" srcId="{D9650D65-0665-46CD-B37E-C2990731399A}" destId="{20E2AF95-B9FF-4F58-B571-C1B538349777}" srcOrd="1" destOrd="0" parTransId="{A123F62A-1A8B-4D34-88B1-1E5BFD54551A}" sibTransId="{26612A76-FDEE-4C16-A362-482E8037BDBA}"/>
    <dgm:cxn modelId="{C42CED77-41BB-430C-8161-F75C4DB1AB9B}" type="presOf" srcId="{0678A5BA-ABD6-4A8F-B4A0-20A2B0FA907B}" destId="{0966C321-28F7-431D-AF4C-E931A3626C36}" srcOrd="0" destOrd="0" presId="urn:microsoft.com/office/officeart/2005/8/layout/process3"/>
    <dgm:cxn modelId="{2B436CBB-311B-47A0-8969-49FD744D2134}" type="presOf" srcId="{9B11B3C7-F8E8-4671-9631-42771042AC08}" destId="{9C204206-498D-4248-BFD2-BD99C600C074}" srcOrd="0" destOrd="0" presId="urn:microsoft.com/office/officeart/2005/8/layout/process3"/>
    <dgm:cxn modelId="{BA4AA1F0-4CA2-45F7-9B07-A34BC0D79D7A}" type="presOf" srcId="{D22CFE12-DDEE-4079-8E70-3FD7984A3E26}" destId="{1F360BC2-2525-4C0E-A72C-9204C10601F6}" srcOrd="0" destOrd="0" presId="urn:microsoft.com/office/officeart/2005/8/layout/process3"/>
    <dgm:cxn modelId="{F4754285-12A5-442D-86AC-4E4F504FC2D4}" type="presOf" srcId="{126E505D-7A12-44C1-B384-E031803007A7}" destId="{B71A1408-B2AF-409E-935D-C164F8E194EB}" srcOrd="0" destOrd="0" presId="urn:microsoft.com/office/officeart/2005/8/layout/process3"/>
    <dgm:cxn modelId="{D8990280-73A7-4CBC-A9B5-1FD67ED0BBCD}" type="presOf" srcId="{A0BBCE4B-28EA-4788-9784-DCF9EBEA6C94}" destId="{B5E59FEA-8D70-42BD-AB2B-4E7B48ADF667}" srcOrd="0" destOrd="0" presId="urn:microsoft.com/office/officeart/2005/8/layout/process3"/>
    <dgm:cxn modelId="{AB760B43-88B3-428F-89BE-603EF5D65BD7}" type="presParOf" srcId="{0F4723C3-41FA-4DC6-9A80-D79446B27632}" destId="{50CF9511-654A-4DAD-A3F4-B72F0631C45F}" srcOrd="0" destOrd="0" presId="urn:microsoft.com/office/officeart/2005/8/layout/process3"/>
    <dgm:cxn modelId="{D89267D3-0129-4DD6-9FCD-7B0009F6A2E5}" type="presParOf" srcId="{50CF9511-654A-4DAD-A3F4-B72F0631C45F}" destId="{1F360BC2-2525-4C0E-A72C-9204C10601F6}" srcOrd="0" destOrd="0" presId="urn:microsoft.com/office/officeart/2005/8/layout/process3"/>
    <dgm:cxn modelId="{503F9DB7-67A5-43DC-B900-61F6E31D01DC}" type="presParOf" srcId="{50CF9511-654A-4DAD-A3F4-B72F0631C45F}" destId="{E76BAE12-A9B6-42BA-9B30-96407DBE7FAA}" srcOrd="1" destOrd="0" presId="urn:microsoft.com/office/officeart/2005/8/layout/process3"/>
    <dgm:cxn modelId="{41D6A6BB-D654-4B7F-9DF4-D3CEDB37C80F}" type="presParOf" srcId="{50CF9511-654A-4DAD-A3F4-B72F0631C45F}" destId="{CF06FFEF-2754-417A-862F-03DB0C2B7361}" srcOrd="2" destOrd="0" presId="urn:microsoft.com/office/officeart/2005/8/layout/process3"/>
    <dgm:cxn modelId="{A6657039-F785-4BB5-A05F-8AD11EF8C0B3}" type="presParOf" srcId="{0F4723C3-41FA-4DC6-9A80-D79446B27632}" destId="{ED04ABEE-FBF1-4057-856B-59DC5751211B}" srcOrd="1" destOrd="0" presId="urn:microsoft.com/office/officeart/2005/8/layout/process3"/>
    <dgm:cxn modelId="{865864D2-1326-4F44-9F0D-63D84577BC7C}" type="presParOf" srcId="{ED04ABEE-FBF1-4057-856B-59DC5751211B}" destId="{33E3C393-10C2-4068-8C59-A941D5762F64}" srcOrd="0" destOrd="0" presId="urn:microsoft.com/office/officeart/2005/8/layout/process3"/>
    <dgm:cxn modelId="{21E057A6-A918-49D4-8D18-DAC0C6319D98}" type="presParOf" srcId="{0F4723C3-41FA-4DC6-9A80-D79446B27632}" destId="{8E06CCDB-BD88-41B7-8538-C94D33420205}" srcOrd="2" destOrd="0" presId="urn:microsoft.com/office/officeart/2005/8/layout/process3"/>
    <dgm:cxn modelId="{9963CD94-45D9-484D-8E4C-118494F36E2B}" type="presParOf" srcId="{8E06CCDB-BD88-41B7-8538-C94D33420205}" destId="{07FA322A-C6A0-4628-A87C-1592A815A1ED}" srcOrd="0" destOrd="0" presId="urn:microsoft.com/office/officeart/2005/8/layout/process3"/>
    <dgm:cxn modelId="{D19FA01E-8494-4505-8BF4-84830841771C}" type="presParOf" srcId="{8E06CCDB-BD88-41B7-8538-C94D33420205}" destId="{AF78A95B-6A76-4AA3-A94B-A1D8CF64D151}" srcOrd="1" destOrd="0" presId="urn:microsoft.com/office/officeart/2005/8/layout/process3"/>
    <dgm:cxn modelId="{987CBEE4-A401-4D9E-94CE-01B5696D5562}" type="presParOf" srcId="{8E06CCDB-BD88-41B7-8538-C94D33420205}" destId="{0966C321-28F7-431D-AF4C-E931A3626C36}" srcOrd="2" destOrd="0" presId="urn:microsoft.com/office/officeart/2005/8/layout/process3"/>
    <dgm:cxn modelId="{62E77A96-8BA5-44A5-A108-BA4D3D70DDC4}" type="presParOf" srcId="{0F4723C3-41FA-4DC6-9A80-D79446B27632}" destId="{B3E9042F-12A1-4167-A506-DCE485C8B4C6}" srcOrd="3" destOrd="0" presId="urn:microsoft.com/office/officeart/2005/8/layout/process3"/>
    <dgm:cxn modelId="{2025CBD2-BC84-426C-9DE9-60EDF865FC85}" type="presParOf" srcId="{B3E9042F-12A1-4167-A506-DCE485C8B4C6}" destId="{B874C71A-BFCB-458A-8244-F80B7CA667C5}" srcOrd="0" destOrd="0" presId="urn:microsoft.com/office/officeart/2005/8/layout/process3"/>
    <dgm:cxn modelId="{40E5B2E1-F753-44F2-A904-ADEDC621B921}" type="presParOf" srcId="{0F4723C3-41FA-4DC6-9A80-D79446B27632}" destId="{8DAF3AB6-30E0-4813-98A3-25A00A876C2A}" srcOrd="4" destOrd="0" presId="urn:microsoft.com/office/officeart/2005/8/layout/process3"/>
    <dgm:cxn modelId="{F544D6EB-3AD8-4D3B-8C61-0B8E91A4F079}" type="presParOf" srcId="{8DAF3AB6-30E0-4813-98A3-25A00A876C2A}" destId="{F24BCF8F-1F1E-49F6-8574-E0D3AAC5D5DF}" srcOrd="0" destOrd="0" presId="urn:microsoft.com/office/officeart/2005/8/layout/process3"/>
    <dgm:cxn modelId="{6195CDC8-0D68-4A74-9755-3E4F62237425}" type="presParOf" srcId="{8DAF3AB6-30E0-4813-98A3-25A00A876C2A}" destId="{7AA206C7-B94F-46A5-9837-42A90495E670}" srcOrd="1" destOrd="0" presId="urn:microsoft.com/office/officeart/2005/8/layout/process3"/>
    <dgm:cxn modelId="{B7B07834-76D6-4098-9EC4-1D1FC2FFA1CD}" type="presParOf" srcId="{8DAF3AB6-30E0-4813-98A3-25A00A876C2A}" destId="{B5E59FEA-8D70-42BD-AB2B-4E7B48ADF667}" srcOrd="2" destOrd="0" presId="urn:microsoft.com/office/officeart/2005/8/layout/process3"/>
    <dgm:cxn modelId="{D9AF09F8-2089-478F-8323-0FBF89A524E8}" type="presParOf" srcId="{0F4723C3-41FA-4DC6-9A80-D79446B27632}" destId="{9C204206-498D-4248-BFD2-BD99C600C074}" srcOrd="5" destOrd="0" presId="urn:microsoft.com/office/officeart/2005/8/layout/process3"/>
    <dgm:cxn modelId="{15374E9B-2A10-4BFD-B2D0-AAA06543A24F}" type="presParOf" srcId="{9C204206-498D-4248-BFD2-BD99C600C074}" destId="{50006C13-731C-4BED-9318-48307CE094A2}" srcOrd="0" destOrd="0" presId="urn:microsoft.com/office/officeart/2005/8/layout/process3"/>
    <dgm:cxn modelId="{C2BAED71-C2EB-4EE6-BCE8-681B89F4258B}" type="presParOf" srcId="{0F4723C3-41FA-4DC6-9A80-D79446B27632}" destId="{0C8C9CD3-8B39-4615-BA54-7799A82D7CE2}" srcOrd="6" destOrd="0" presId="urn:microsoft.com/office/officeart/2005/8/layout/process3"/>
    <dgm:cxn modelId="{CA2E5F94-B0BF-46F2-BB57-526C8D5D0D90}" type="presParOf" srcId="{0C8C9CD3-8B39-4615-BA54-7799A82D7CE2}" destId="{B71A1408-B2AF-409E-935D-C164F8E194EB}" srcOrd="0" destOrd="0" presId="urn:microsoft.com/office/officeart/2005/8/layout/process3"/>
    <dgm:cxn modelId="{DC5057AD-F8DC-41F0-BCDA-5A9C082FA68F}" type="presParOf" srcId="{0C8C9CD3-8B39-4615-BA54-7799A82D7CE2}" destId="{F6269EEA-F2FB-4C8D-BE64-061BB50BE715}" srcOrd="1" destOrd="0" presId="urn:microsoft.com/office/officeart/2005/8/layout/process3"/>
    <dgm:cxn modelId="{D9D92551-6333-443E-9859-67A66C870477}" type="presParOf" srcId="{0C8C9CD3-8B39-4615-BA54-7799A82D7CE2}" destId="{F773BC5D-1B28-40E9-90AA-B7B696B933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CD679E-9142-47A8-834D-74B5FA70193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FF2E5114-646A-491A-8389-E74BC5D4FF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OpenDyslexic" panose="00000500000000000000" pitchFamily="50" charset="0"/>
            </a:rPr>
            <a:t>Take photographs</a:t>
          </a:r>
          <a:endParaRPr lang="en-US" sz="1800" b="1" dirty="0">
            <a:latin typeface="OpenDyslexic" panose="00000500000000000000" pitchFamily="50" charset="0"/>
          </a:endParaRPr>
        </a:p>
      </dgm:t>
    </dgm:pt>
    <dgm:pt modelId="{360D3FD1-9DB6-477C-9CB6-494F8FD7D15F}" type="parTrans" cxnId="{172111C7-AE95-4FCA-AE20-CD577454BBC0}">
      <dgm:prSet/>
      <dgm:spPr/>
      <dgm:t>
        <a:bodyPr/>
        <a:lstStyle/>
        <a:p>
          <a:endParaRPr lang="en-US"/>
        </a:p>
      </dgm:t>
    </dgm:pt>
    <dgm:pt modelId="{110E3097-E3E2-4222-A22B-7CC54D117F21}" type="sibTrans" cxnId="{172111C7-AE95-4FCA-AE20-CD577454BBC0}">
      <dgm:prSet/>
      <dgm:spPr/>
      <dgm:t>
        <a:bodyPr/>
        <a:lstStyle/>
        <a:p>
          <a:endParaRPr lang="en-US"/>
        </a:p>
      </dgm:t>
    </dgm:pt>
    <dgm:pt modelId="{15653108-69D8-4763-BF7F-86A372B8A6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b="1" dirty="0">
              <a:latin typeface="OpenDyslexic" panose="00000500000000000000" pitchFamily="50" charset="0"/>
            </a:rPr>
            <a:t>Create a video Diary</a:t>
          </a:r>
          <a:endParaRPr lang="en-US" sz="1800" b="1" dirty="0">
            <a:latin typeface="OpenDyslexic" panose="00000500000000000000" pitchFamily="50" charset="0"/>
          </a:endParaRPr>
        </a:p>
      </dgm:t>
    </dgm:pt>
    <dgm:pt modelId="{9DFC9343-A752-4D8C-A3D0-D620080F350A}" type="parTrans" cxnId="{F86D7325-135B-4893-AF85-461830CDDA6C}">
      <dgm:prSet/>
      <dgm:spPr/>
      <dgm:t>
        <a:bodyPr/>
        <a:lstStyle/>
        <a:p>
          <a:endParaRPr lang="en-US"/>
        </a:p>
      </dgm:t>
    </dgm:pt>
    <dgm:pt modelId="{765748F7-AE19-40C7-A5DA-B726352D58D9}" type="sibTrans" cxnId="{F86D7325-135B-4893-AF85-461830CDDA6C}">
      <dgm:prSet/>
      <dgm:spPr/>
      <dgm:t>
        <a:bodyPr/>
        <a:lstStyle/>
        <a:p>
          <a:endParaRPr lang="en-US"/>
        </a:p>
      </dgm:t>
    </dgm:pt>
    <dgm:pt modelId="{12D26488-0D52-4C43-9E00-528D9CAACB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b="1" dirty="0">
              <a:latin typeface="OpenDyslexic" panose="00000500000000000000" pitchFamily="50" charset="0"/>
            </a:rPr>
            <a:t>Write a diary of what you have achieved</a:t>
          </a:r>
        </a:p>
      </dgm:t>
    </dgm:pt>
    <dgm:pt modelId="{ED1AF112-BED4-47CD-81FC-5E09BD330B42}" type="parTrans" cxnId="{F0B0DEDB-CEB0-4214-BC43-6BCD2D00B916}">
      <dgm:prSet/>
      <dgm:spPr/>
      <dgm:t>
        <a:bodyPr/>
        <a:lstStyle/>
        <a:p>
          <a:endParaRPr lang="en-US"/>
        </a:p>
      </dgm:t>
    </dgm:pt>
    <dgm:pt modelId="{AFFE3AEF-400C-46B8-B875-2E10C3A22A24}" type="sibTrans" cxnId="{F0B0DEDB-CEB0-4214-BC43-6BCD2D00B916}">
      <dgm:prSet/>
      <dgm:spPr/>
      <dgm:t>
        <a:bodyPr/>
        <a:lstStyle/>
        <a:p>
          <a:endParaRPr lang="en-US"/>
        </a:p>
      </dgm:t>
    </dgm:pt>
    <dgm:pt modelId="{97FCCD23-DADB-4C2A-B61C-CB128C616729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latin typeface="OpenDyslexic" panose="00000500000000000000" pitchFamily="50" charset="0"/>
            </a:rPr>
            <a:t>Create a blog </a:t>
          </a:r>
        </a:p>
      </dgm:t>
    </dgm:pt>
    <dgm:pt modelId="{6C5BAE1A-0DAF-4868-A550-59827B3436BA}" type="parTrans" cxnId="{F67F0D0D-9A3A-40D9-B88E-062A5FA66703}">
      <dgm:prSet/>
      <dgm:spPr/>
      <dgm:t>
        <a:bodyPr/>
        <a:lstStyle/>
        <a:p>
          <a:endParaRPr lang="en-US"/>
        </a:p>
      </dgm:t>
    </dgm:pt>
    <dgm:pt modelId="{990D62B7-6496-41B2-AAF7-7D357BCEC361}" type="sibTrans" cxnId="{F67F0D0D-9A3A-40D9-B88E-062A5FA66703}">
      <dgm:prSet/>
      <dgm:spPr/>
      <dgm:t>
        <a:bodyPr/>
        <a:lstStyle/>
        <a:p>
          <a:endParaRPr lang="en-US"/>
        </a:p>
      </dgm:t>
    </dgm:pt>
    <dgm:pt modelId="{CB365269-F209-4CE9-ACB4-4DB46A8D4A02}" type="pres">
      <dgm:prSet presAssocID="{9CCD679E-9142-47A8-834D-74B5FA70193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B3BCD0-F62D-45B0-B63A-41FB4061FA79}" type="pres">
      <dgm:prSet presAssocID="{FF2E5114-646A-491A-8389-E74BC5D4FFEC}" presName="compNode" presStyleCnt="0"/>
      <dgm:spPr/>
    </dgm:pt>
    <dgm:pt modelId="{585EBF48-53C8-4377-94A2-74A6B707DFBA}" type="pres">
      <dgm:prSet presAssocID="{FF2E5114-646A-491A-8389-E74BC5D4FFEC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F1758025-DC7D-46B1-84F9-4E6FD6D09046}" type="pres">
      <dgm:prSet presAssocID="{FF2E5114-646A-491A-8389-E74BC5D4FFEC}" presName="spaceRect" presStyleCnt="0"/>
      <dgm:spPr/>
    </dgm:pt>
    <dgm:pt modelId="{310458C4-B4A8-40C1-826D-D88ED48A06F9}" type="pres">
      <dgm:prSet presAssocID="{FF2E5114-646A-491A-8389-E74BC5D4FFEC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070A15B-1F30-4D7C-9FF3-69128AD7439C}" type="pres">
      <dgm:prSet presAssocID="{110E3097-E3E2-4222-A22B-7CC54D117F21}" presName="sibTrans" presStyleCnt="0"/>
      <dgm:spPr/>
    </dgm:pt>
    <dgm:pt modelId="{CAE71E8E-C8BA-4B5F-8494-D19045789EF1}" type="pres">
      <dgm:prSet presAssocID="{15653108-69D8-4763-BF7F-86A372B8A6EC}" presName="compNode" presStyleCnt="0"/>
      <dgm:spPr/>
    </dgm:pt>
    <dgm:pt modelId="{B0A45545-0879-4A96-8817-5DFD7535B20F}" type="pres">
      <dgm:prSet presAssocID="{15653108-69D8-4763-BF7F-86A372B8A6E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352ED49D-C053-4180-AAA1-6C909A1D1DA6}" type="pres">
      <dgm:prSet presAssocID="{15653108-69D8-4763-BF7F-86A372B8A6EC}" presName="spaceRect" presStyleCnt="0"/>
      <dgm:spPr/>
    </dgm:pt>
    <dgm:pt modelId="{53F8F443-7866-439D-A0E7-D94ACB940D71}" type="pres">
      <dgm:prSet presAssocID="{15653108-69D8-4763-BF7F-86A372B8A6EC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B635B090-852A-42D5-90B6-AD18F60516CC}" type="pres">
      <dgm:prSet presAssocID="{765748F7-AE19-40C7-A5DA-B726352D58D9}" presName="sibTrans" presStyleCnt="0"/>
      <dgm:spPr/>
    </dgm:pt>
    <dgm:pt modelId="{8BCE0CA4-B77F-405A-90F4-D6019111F5D0}" type="pres">
      <dgm:prSet presAssocID="{12D26488-0D52-4C43-9E00-528D9CAACB9F}" presName="compNode" presStyleCnt="0"/>
      <dgm:spPr/>
    </dgm:pt>
    <dgm:pt modelId="{371F37DE-79C7-4A10-A883-9056B83B93D7}" type="pres">
      <dgm:prSet presAssocID="{12D26488-0D52-4C43-9E00-528D9CAACB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EDF9A8E2-C9AD-45A3-BD79-32BD7C903D96}" type="pres">
      <dgm:prSet presAssocID="{12D26488-0D52-4C43-9E00-528D9CAACB9F}" presName="spaceRect" presStyleCnt="0"/>
      <dgm:spPr/>
    </dgm:pt>
    <dgm:pt modelId="{AFFCB743-1592-4758-9EDC-B7F645BCDD70}" type="pres">
      <dgm:prSet presAssocID="{12D26488-0D52-4C43-9E00-528D9CAACB9F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EE7B736-2711-4A30-AC12-CED4FC8F0167}" type="pres">
      <dgm:prSet presAssocID="{AFFE3AEF-400C-46B8-B875-2E10C3A22A24}" presName="sibTrans" presStyleCnt="0"/>
      <dgm:spPr/>
    </dgm:pt>
    <dgm:pt modelId="{8B6793A7-EC26-48B2-913B-05AB04ADB2D2}" type="pres">
      <dgm:prSet presAssocID="{97FCCD23-DADB-4C2A-B61C-CB128C616729}" presName="compNode" presStyleCnt="0"/>
      <dgm:spPr/>
    </dgm:pt>
    <dgm:pt modelId="{8AA26178-3A2E-420D-A78A-B8BA4FBDD0FC}" type="pres">
      <dgm:prSet presAssocID="{97FCCD23-DADB-4C2A-B61C-CB128C616729}" presName="iconRect" presStyleLbl="node1" presStyleIdx="3" presStyleCnt="4" custScaleX="150450" custScaleY="121833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</dgm:spPr>
      <dgm:t>
        <a:bodyPr/>
        <a:lstStyle/>
        <a:p>
          <a:endParaRPr lang="en-US"/>
        </a:p>
      </dgm:t>
    </dgm:pt>
    <dgm:pt modelId="{BCCAEA95-0C5E-421B-A57C-E71961E9B4F9}" type="pres">
      <dgm:prSet presAssocID="{97FCCD23-DADB-4C2A-B61C-CB128C616729}" presName="spaceRect" presStyleCnt="0"/>
      <dgm:spPr/>
    </dgm:pt>
    <dgm:pt modelId="{EF64542C-E657-4739-8DDA-A83B95B47065}" type="pres">
      <dgm:prSet presAssocID="{97FCCD23-DADB-4C2A-B61C-CB128C616729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D7836-9895-47FE-BC4E-F13A23530DBE}" type="presOf" srcId="{12D26488-0D52-4C43-9E00-528D9CAACB9F}" destId="{AFFCB743-1592-4758-9EDC-B7F645BCDD70}" srcOrd="0" destOrd="0" presId="urn:microsoft.com/office/officeart/2018/2/layout/IconLabelList"/>
    <dgm:cxn modelId="{741D4691-994F-4915-937E-FBBA06DBDAE4}" type="presOf" srcId="{FF2E5114-646A-491A-8389-E74BC5D4FFEC}" destId="{310458C4-B4A8-40C1-826D-D88ED48A06F9}" srcOrd="0" destOrd="0" presId="urn:microsoft.com/office/officeart/2018/2/layout/IconLabelList"/>
    <dgm:cxn modelId="{C915C5D6-63D2-49EE-9898-84C6D60B4649}" type="presOf" srcId="{97FCCD23-DADB-4C2A-B61C-CB128C616729}" destId="{EF64542C-E657-4739-8DDA-A83B95B47065}" srcOrd="0" destOrd="0" presId="urn:microsoft.com/office/officeart/2018/2/layout/IconLabelList"/>
    <dgm:cxn modelId="{F0B0DEDB-CEB0-4214-BC43-6BCD2D00B916}" srcId="{9CCD679E-9142-47A8-834D-74B5FA701937}" destId="{12D26488-0D52-4C43-9E00-528D9CAACB9F}" srcOrd="2" destOrd="0" parTransId="{ED1AF112-BED4-47CD-81FC-5E09BD330B42}" sibTransId="{AFFE3AEF-400C-46B8-B875-2E10C3A22A24}"/>
    <dgm:cxn modelId="{F86D7325-135B-4893-AF85-461830CDDA6C}" srcId="{9CCD679E-9142-47A8-834D-74B5FA701937}" destId="{15653108-69D8-4763-BF7F-86A372B8A6EC}" srcOrd="1" destOrd="0" parTransId="{9DFC9343-A752-4D8C-A3D0-D620080F350A}" sibTransId="{765748F7-AE19-40C7-A5DA-B726352D58D9}"/>
    <dgm:cxn modelId="{172111C7-AE95-4FCA-AE20-CD577454BBC0}" srcId="{9CCD679E-9142-47A8-834D-74B5FA701937}" destId="{FF2E5114-646A-491A-8389-E74BC5D4FFEC}" srcOrd="0" destOrd="0" parTransId="{360D3FD1-9DB6-477C-9CB6-494F8FD7D15F}" sibTransId="{110E3097-E3E2-4222-A22B-7CC54D117F21}"/>
    <dgm:cxn modelId="{F67F0D0D-9A3A-40D9-B88E-062A5FA66703}" srcId="{9CCD679E-9142-47A8-834D-74B5FA701937}" destId="{97FCCD23-DADB-4C2A-B61C-CB128C616729}" srcOrd="3" destOrd="0" parTransId="{6C5BAE1A-0DAF-4868-A550-59827B3436BA}" sibTransId="{990D62B7-6496-41B2-AAF7-7D357BCEC361}"/>
    <dgm:cxn modelId="{9ED018D3-C848-4209-AB5B-B9931D43B8BA}" type="presOf" srcId="{15653108-69D8-4763-BF7F-86A372B8A6EC}" destId="{53F8F443-7866-439D-A0E7-D94ACB940D71}" srcOrd="0" destOrd="0" presId="urn:microsoft.com/office/officeart/2018/2/layout/IconLabelList"/>
    <dgm:cxn modelId="{ECD89E31-BCF5-4AB1-A37F-5FDC90D6CBDF}" type="presOf" srcId="{9CCD679E-9142-47A8-834D-74B5FA701937}" destId="{CB365269-F209-4CE9-ACB4-4DB46A8D4A02}" srcOrd="0" destOrd="0" presId="urn:microsoft.com/office/officeart/2018/2/layout/IconLabelList"/>
    <dgm:cxn modelId="{6D21EEBC-DB7C-42B4-8EF7-E3F997C449CF}" type="presParOf" srcId="{CB365269-F209-4CE9-ACB4-4DB46A8D4A02}" destId="{7EB3BCD0-F62D-45B0-B63A-41FB4061FA79}" srcOrd="0" destOrd="0" presId="urn:microsoft.com/office/officeart/2018/2/layout/IconLabelList"/>
    <dgm:cxn modelId="{C8E0D427-4290-4694-BFC3-568DD062C687}" type="presParOf" srcId="{7EB3BCD0-F62D-45B0-B63A-41FB4061FA79}" destId="{585EBF48-53C8-4377-94A2-74A6B707DFBA}" srcOrd="0" destOrd="0" presId="urn:microsoft.com/office/officeart/2018/2/layout/IconLabelList"/>
    <dgm:cxn modelId="{29E32B65-6756-424E-A644-9B1B3713B697}" type="presParOf" srcId="{7EB3BCD0-F62D-45B0-B63A-41FB4061FA79}" destId="{F1758025-DC7D-46B1-84F9-4E6FD6D09046}" srcOrd="1" destOrd="0" presId="urn:microsoft.com/office/officeart/2018/2/layout/IconLabelList"/>
    <dgm:cxn modelId="{9523DEE6-EC25-4503-B049-5326D5C7A8A6}" type="presParOf" srcId="{7EB3BCD0-F62D-45B0-B63A-41FB4061FA79}" destId="{310458C4-B4A8-40C1-826D-D88ED48A06F9}" srcOrd="2" destOrd="0" presId="urn:microsoft.com/office/officeart/2018/2/layout/IconLabelList"/>
    <dgm:cxn modelId="{482785E9-CDBE-4CEB-BFF6-1912ACBE079E}" type="presParOf" srcId="{CB365269-F209-4CE9-ACB4-4DB46A8D4A02}" destId="{2070A15B-1F30-4D7C-9FF3-69128AD7439C}" srcOrd="1" destOrd="0" presId="urn:microsoft.com/office/officeart/2018/2/layout/IconLabelList"/>
    <dgm:cxn modelId="{13E6A865-7F89-44EC-8F07-5E4BE2EE4D83}" type="presParOf" srcId="{CB365269-F209-4CE9-ACB4-4DB46A8D4A02}" destId="{CAE71E8E-C8BA-4B5F-8494-D19045789EF1}" srcOrd="2" destOrd="0" presId="urn:microsoft.com/office/officeart/2018/2/layout/IconLabelList"/>
    <dgm:cxn modelId="{CB3731A5-C1D8-48F4-B135-95168E893F95}" type="presParOf" srcId="{CAE71E8E-C8BA-4B5F-8494-D19045789EF1}" destId="{B0A45545-0879-4A96-8817-5DFD7535B20F}" srcOrd="0" destOrd="0" presId="urn:microsoft.com/office/officeart/2018/2/layout/IconLabelList"/>
    <dgm:cxn modelId="{F50DC9D7-D7B7-46A2-B903-E5E01102FB07}" type="presParOf" srcId="{CAE71E8E-C8BA-4B5F-8494-D19045789EF1}" destId="{352ED49D-C053-4180-AAA1-6C909A1D1DA6}" srcOrd="1" destOrd="0" presId="urn:microsoft.com/office/officeart/2018/2/layout/IconLabelList"/>
    <dgm:cxn modelId="{7A1C1CB1-4030-498F-8925-277EE6EE52BF}" type="presParOf" srcId="{CAE71E8E-C8BA-4B5F-8494-D19045789EF1}" destId="{53F8F443-7866-439D-A0E7-D94ACB940D71}" srcOrd="2" destOrd="0" presId="urn:microsoft.com/office/officeart/2018/2/layout/IconLabelList"/>
    <dgm:cxn modelId="{C7E93F30-2137-459E-AF60-E9C3EDE31AA1}" type="presParOf" srcId="{CB365269-F209-4CE9-ACB4-4DB46A8D4A02}" destId="{B635B090-852A-42D5-90B6-AD18F60516CC}" srcOrd="3" destOrd="0" presId="urn:microsoft.com/office/officeart/2018/2/layout/IconLabelList"/>
    <dgm:cxn modelId="{9C4AE153-184A-4F0B-8429-DBC3D25603C0}" type="presParOf" srcId="{CB365269-F209-4CE9-ACB4-4DB46A8D4A02}" destId="{8BCE0CA4-B77F-405A-90F4-D6019111F5D0}" srcOrd="4" destOrd="0" presId="urn:microsoft.com/office/officeart/2018/2/layout/IconLabelList"/>
    <dgm:cxn modelId="{7DFB336E-74ED-46A7-9C9E-921388D2C7DD}" type="presParOf" srcId="{8BCE0CA4-B77F-405A-90F4-D6019111F5D0}" destId="{371F37DE-79C7-4A10-A883-9056B83B93D7}" srcOrd="0" destOrd="0" presId="urn:microsoft.com/office/officeart/2018/2/layout/IconLabelList"/>
    <dgm:cxn modelId="{775D55E7-8EBF-4E16-8FF2-D194D1ED8079}" type="presParOf" srcId="{8BCE0CA4-B77F-405A-90F4-D6019111F5D0}" destId="{EDF9A8E2-C9AD-45A3-BD79-32BD7C903D96}" srcOrd="1" destOrd="0" presId="urn:microsoft.com/office/officeart/2018/2/layout/IconLabelList"/>
    <dgm:cxn modelId="{376DE954-A750-4DB6-B2DE-E08593CDA51F}" type="presParOf" srcId="{8BCE0CA4-B77F-405A-90F4-D6019111F5D0}" destId="{AFFCB743-1592-4758-9EDC-B7F645BCDD70}" srcOrd="2" destOrd="0" presId="urn:microsoft.com/office/officeart/2018/2/layout/IconLabelList"/>
    <dgm:cxn modelId="{9D4299CD-6E4E-4A26-B485-520EC795A74C}" type="presParOf" srcId="{CB365269-F209-4CE9-ACB4-4DB46A8D4A02}" destId="{2EE7B736-2711-4A30-AC12-CED4FC8F0167}" srcOrd="5" destOrd="0" presId="urn:microsoft.com/office/officeart/2018/2/layout/IconLabelList"/>
    <dgm:cxn modelId="{D20C7A30-BB4C-4A9B-A34D-3FE2945E03C0}" type="presParOf" srcId="{CB365269-F209-4CE9-ACB4-4DB46A8D4A02}" destId="{8B6793A7-EC26-48B2-913B-05AB04ADB2D2}" srcOrd="6" destOrd="0" presId="urn:microsoft.com/office/officeart/2018/2/layout/IconLabelList"/>
    <dgm:cxn modelId="{0D07237A-54BB-4B2B-B1AA-09009F5D9AB0}" type="presParOf" srcId="{8B6793A7-EC26-48B2-913B-05AB04ADB2D2}" destId="{8AA26178-3A2E-420D-A78A-B8BA4FBDD0FC}" srcOrd="0" destOrd="0" presId="urn:microsoft.com/office/officeart/2018/2/layout/IconLabelList"/>
    <dgm:cxn modelId="{257B9717-60BB-481D-A2E0-9AD92E266BDC}" type="presParOf" srcId="{8B6793A7-EC26-48B2-913B-05AB04ADB2D2}" destId="{BCCAEA95-0C5E-421B-A57C-E71961E9B4F9}" srcOrd="1" destOrd="0" presId="urn:microsoft.com/office/officeart/2018/2/layout/IconLabelList"/>
    <dgm:cxn modelId="{D110EAD0-3E26-4FC4-9609-30B53EF92905}" type="presParOf" srcId="{8B6793A7-EC26-48B2-913B-05AB04ADB2D2}" destId="{EF64542C-E657-4739-8DDA-A83B95B4706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965F-F171-482D-86C1-1F681A131F15}">
      <dsp:nvSpPr>
        <dsp:cNvPr id="0" name=""/>
        <dsp:cNvSpPr/>
      </dsp:nvSpPr>
      <dsp:spPr>
        <a:xfrm>
          <a:off x="5825952" y="2812007"/>
          <a:ext cx="5039996" cy="2942161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kern="1200" dirty="0">
              <a:latin typeface="+mn-lt"/>
            </a:rPr>
            <a:t> </a:t>
          </a:r>
          <a:endParaRPr lang="en-US" sz="2000" kern="1200" dirty="0">
            <a:latin typeface="+mn-lt"/>
          </a:endParaRPr>
        </a:p>
      </dsp:txBody>
      <dsp:txXfrm>
        <a:off x="7402581" y="3612178"/>
        <a:ext cx="3398737" cy="2077361"/>
      </dsp:txXfrm>
    </dsp:sp>
    <dsp:sp modelId="{6F71F10C-BBA3-494A-A3B4-5AC7EA588DA9}">
      <dsp:nvSpPr>
        <dsp:cNvPr id="0" name=""/>
        <dsp:cNvSpPr/>
      </dsp:nvSpPr>
      <dsp:spPr>
        <a:xfrm>
          <a:off x="9694" y="2802475"/>
          <a:ext cx="5039996" cy="2942161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+mn-lt"/>
          </a:endParaRPr>
        </a:p>
      </dsp:txBody>
      <dsp:txXfrm>
        <a:off x="74324" y="3602645"/>
        <a:ext cx="3398737" cy="2077361"/>
      </dsp:txXfrm>
    </dsp:sp>
    <dsp:sp modelId="{3A38E3BB-D3A0-42FC-96A0-5D8E506A582F}">
      <dsp:nvSpPr>
        <dsp:cNvPr id="0" name=""/>
        <dsp:cNvSpPr/>
      </dsp:nvSpPr>
      <dsp:spPr>
        <a:xfrm>
          <a:off x="5831716" y="-586821"/>
          <a:ext cx="5039996" cy="2942161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+mn-lt"/>
          </a:endParaRPr>
        </a:p>
      </dsp:txBody>
      <dsp:txXfrm>
        <a:off x="7408345" y="-522191"/>
        <a:ext cx="3398737" cy="2077361"/>
      </dsp:txXfrm>
    </dsp:sp>
    <dsp:sp modelId="{2413AA14-BA57-4347-8380-1E6FA346F02C}">
      <dsp:nvSpPr>
        <dsp:cNvPr id="0" name=""/>
        <dsp:cNvSpPr/>
      </dsp:nvSpPr>
      <dsp:spPr>
        <a:xfrm>
          <a:off x="35822" y="-586821"/>
          <a:ext cx="5039996" cy="294216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72000" rIns="0" bIns="7620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+mn-lt"/>
          </a:endParaRPr>
        </a:p>
        <a:p>
          <a:pPr marL="542925" lvl="1" indent="-200025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2000" kern="1200" dirty="0">
            <a:latin typeface="+mn-lt"/>
          </a:endParaRPr>
        </a:p>
      </dsp:txBody>
      <dsp:txXfrm>
        <a:off x="100452" y="-522191"/>
        <a:ext cx="3398737" cy="2077361"/>
      </dsp:txXfrm>
    </dsp:sp>
    <dsp:sp modelId="{5EE8F7EB-A37E-4200-8B72-013C9935C0E6}">
      <dsp:nvSpPr>
        <dsp:cNvPr id="0" name=""/>
        <dsp:cNvSpPr/>
      </dsp:nvSpPr>
      <dsp:spPr>
        <a:xfrm>
          <a:off x="3516625" y="606787"/>
          <a:ext cx="1921768" cy="192176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>
        <a:off x="4079498" y="1169660"/>
        <a:ext cx="1358895" cy="1358895"/>
      </dsp:txXfrm>
    </dsp:sp>
    <dsp:sp modelId="{9C143839-96CB-40E9-A945-7265A4047AB0}">
      <dsp:nvSpPr>
        <dsp:cNvPr id="0" name=""/>
        <dsp:cNvSpPr/>
      </dsp:nvSpPr>
      <dsp:spPr>
        <a:xfrm rot="5400000">
          <a:off x="5504822" y="604083"/>
          <a:ext cx="1921768" cy="192176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-5400000">
        <a:off x="5504822" y="1166956"/>
        <a:ext cx="1358895" cy="1358895"/>
      </dsp:txXfrm>
    </dsp:sp>
    <dsp:sp modelId="{D67DF6ED-E831-4C80-9E20-50B5B1A16A8E}">
      <dsp:nvSpPr>
        <dsp:cNvPr id="0" name=""/>
        <dsp:cNvSpPr/>
      </dsp:nvSpPr>
      <dsp:spPr>
        <a:xfrm rot="10800000">
          <a:off x="5506569" y="2584192"/>
          <a:ext cx="1921768" cy="192176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10800000">
        <a:off x="5506569" y="2584192"/>
        <a:ext cx="1358895" cy="1358895"/>
      </dsp:txXfrm>
    </dsp:sp>
    <dsp:sp modelId="{FB23F197-FC24-404C-A184-B307C43E39C1}">
      <dsp:nvSpPr>
        <dsp:cNvPr id="0" name=""/>
        <dsp:cNvSpPr/>
      </dsp:nvSpPr>
      <dsp:spPr>
        <a:xfrm rot="16200000">
          <a:off x="3516625" y="2590605"/>
          <a:ext cx="1921768" cy="192176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+mn-lt"/>
          </a:endParaRPr>
        </a:p>
      </dsp:txBody>
      <dsp:txXfrm rot="5400000">
        <a:off x="4079498" y="2590605"/>
        <a:ext cx="1358895" cy="1358895"/>
      </dsp:txXfrm>
    </dsp:sp>
    <dsp:sp modelId="{A04FF8A8-2EDD-4D2F-8C47-C5CEB5F64A0B}">
      <dsp:nvSpPr>
        <dsp:cNvPr id="0" name=""/>
        <dsp:cNvSpPr/>
      </dsp:nvSpPr>
      <dsp:spPr>
        <a:xfrm>
          <a:off x="5060830" y="2112818"/>
          <a:ext cx="826230" cy="718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4B9CDE-F721-412B-98E3-C1C56A7ADA63}">
      <dsp:nvSpPr>
        <dsp:cNvPr id="0" name=""/>
        <dsp:cNvSpPr/>
      </dsp:nvSpPr>
      <dsp:spPr>
        <a:xfrm rot="10800000">
          <a:off x="5060830" y="2307158"/>
          <a:ext cx="826230" cy="71846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AE12-A9B6-42BA-9B30-96407DBE7FAA}">
      <dsp:nvSpPr>
        <dsp:cNvPr id="0" name=""/>
        <dsp:cNvSpPr/>
      </dsp:nvSpPr>
      <dsp:spPr>
        <a:xfrm>
          <a:off x="5502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THINK</a:t>
          </a:r>
        </a:p>
      </dsp:txBody>
      <dsp:txXfrm>
        <a:off x="5502" y="13759"/>
        <a:ext cx="2502115" cy="703811"/>
      </dsp:txXfrm>
    </dsp:sp>
    <dsp:sp modelId="{CF06FFEF-2754-417A-862F-03DB0C2B7361}">
      <dsp:nvSpPr>
        <dsp:cNvPr id="0" name=""/>
        <dsp:cNvSpPr/>
      </dsp:nvSpPr>
      <dsp:spPr>
        <a:xfrm>
          <a:off x="517984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Work BY YOURSELF on the task above</a:t>
          </a:r>
        </a:p>
      </dsp:txBody>
      <dsp:txXfrm>
        <a:off x="553412" y="619713"/>
        <a:ext cx="2431259" cy="1138744"/>
      </dsp:txXfrm>
    </dsp:sp>
    <dsp:sp modelId="{ED04ABEE-FBF1-4057-856B-59DC5751211B}">
      <dsp:nvSpPr>
        <dsp:cNvPr id="0" name=""/>
        <dsp:cNvSpPr/>
      </dsp:nvSpPr>
      <dsp:spPr>
        <a:xfrm>
          <a:off x="2886930" y="54188"/>
          <a:ext cx="804140" cy="622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2886930" y="178779"/>
        <a:ext cx="617254" cy="373772"/>
      </dsp:txXfrm>
    </dsp:sp>
    <dsp:sp modelId="{AF78A95B-6A76-4AA3-A94B-A1D8CF64D151}">
      <dsp:nvSpPr>
        <dsp:cNvPr id="0" name=""/>
        <dsp:cNvSpPr/>
      </dsp:nvSpPr>
      <dsp:spPr>
        <a:xfrm>
          <a:off x="4024865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PAIR</a:t>
          </a:r>
        </a:p>
      </dsp:txBody>
      <dsp:txXfrm>
        <a:off x="4024865" y="13759"/>
        <a:ext cx="2502115" cy="703811"/>
      </dsp:txXfrm>
    </dsp:sp>
    <dsp:sp modelId="{0966C321-28F7-431D-AF4C-E931A3626C36}">
      <dsp:nvSpPr>
        <dsp:cNvPr id="0" name=""/>
        <dsp:cNvSpPr/>
      </dsp:nvSpPr>
      <dsp:spPr>
        <a:xfrm>
          <a:off x="4537346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DISCUSS your ideas with your partner</a:t>
          </a:r>
        </a:p>
      </dsp:txBody>
      <dsp:txXfrm>
        <a:off x="4572774" y="619713"/>
        <a:ext cx="2431259" cy="1138744"/>
      </dsp:txXfrm>
    </dsp:sp>
    <dsp:sp modelId="{B3E9042F-12A1-4167-A506-DCE485C8B4C6}">
      <dsp:nvSpPr>
        <dsp:cNvPr id="0" name=""/>
        <dsp:cNvSpPr/>
      </dsp:nvSpPr>
      <dsp:spPr>
        <a:xfrm>
          <a:off x="6906292" y="54188"/>
          <a:ext cx="804140" cy="622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/>
        </a:p>
      </dsp:txBody>
      <dsp:txXfrm>
        <a:off x="6906292" y="178779"/>
        <a:ext cx="617254" cy="373772"/>
      </dsp:txXfrm>
    </dsp:sp>
    <dsp:sp modelId="{F6269EEA-F2FB-4C8D-BE64-061BB50BE715}">
      <dsp:nvSpPr>
        <dsp:cNvPr id="0" name=""/>
        <dsp:cNvSpPr/>
      </dsp:nvSpPr>
      <dsp:spPr>
        <a:xfrm>
          <a:off x="8044227" y="13759"/>
          <a:ext cx="2502115" cy="1055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SHARE</a:t>
          </a:r>
        </a:p>
      </dsp:txBody>
      <dsp:txXfrm>
        <a:off x="8044227" y="13759"/>
        <a:ext cx="2502115" cy="703811"/>
      </dsp:txXfrm>
    </dsp:sp>
    <dsp:sp modelId="{F773BC5D-1B28-40E9-90AA-B7B696B93369}">
      <dsp:nvSpPr>
        <dsp:cNvPr id="0" name=""/>
        <dsp:cNvSpPr/>
      </dsp:nvSpPr>
      <dsp:spPr>
        <a:xfrm>
          <a:off x="8556709" y="584285"/>
          <a:ext cx="2502115" cy="120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1" indent="0" algn="ctr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100" kern="1200" dirty="0"/>
            <a:t>You will be asked to SHARE your ideas</a:t>
          </a:r>
        </a:p>
      </dsp:txBody>
      <dsp:txXfrm>
        <a:off x="8592137" y="619713"/>
        <a:ext cx="2431259" cy="11387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AE12-A9B6-42BA-9B30-96407DBE7FAA}">
      <dsp:nvSpPr>
        <dsp:cNvPr id="0" name=""/>
        <dsp:cNvSpPr/>
      </dsp:nvSpPr>
      <dsp:spPr>
        <a:xfrm>
          <a:off x="1461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THINK</a:t>
          </a:r>
        </a:p>
      </dsp:txBody>
      <dsp:txXfrm>
        <a:off x="1461" y="98325"/>
        <a:ext cx="1836230" cy="703880"/>
      </dsp:txXfrm>
    </dsp:sp>
    <dsp:sp modelId="{CF06FFEF-2754-417A-862F-03DB0C2B7361}">
      <dsp:nvSpPr>
        <dsp:cNvPr id="0" name=""/>
        <dsp:cNvSpPr/>
      </dsp:nvSpPr>
      <dsp:spPr>
        <a:xfrm>
          <a:off x="377556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Work BY YOURSELF on the task above</a:t>
          </a:r>
        </a:p>
      </dsp:txBody>
      <dsp:txXfrm>
        <a:off x="408028" y="718036"/>
        <a:ext cx="1775286" cy="979456"/>
      </dsp:txXfrm>
    </dsp:sp>
    <dsp:sp modelId="{ED04ABEE-FBF1-4057-856B-59DC5751211B}">
      <dsp:nvSpPr>
        <dsp:cNvPr id="0" name=""/>
        <dsp:cNvSpPr/>
      </dsp:nvSpPr>
      <dsp:spPr>
        <a:xfrm>
          <a:off x="2116057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2116057" y="313115"/>
        <a:ext cx="452985" cy="274300"/>
      </dsp:txXfrm>
    </dsp:sp>
    <dsp:sp modelId="{AF78A95B-6A76-4AA3-A94B-A1D8CF64D151}">
      <dsp:nvSpPr>
        <dsp:cNvPr id="0" name=""/>
        <dsp:cNvSpPr/>
      </dsp:nvSpPr>
      <dsp:spPr>
        <a:xfrm>
          <a:off x="2951154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PAIR</a:t>
          </a:r>
        </a:p>
      </dsp:txBody>
      <dsp:txXfrm>
        <a:off x="2951154" y="98325"/>
        <a:ext cx="1836230" cy="703880"/>
      </dsp:txXfrm>
    </dsp:sp>
    <dsp:sp modelId="{0966C321-28F7-431D-AF4C-E931A3626C36}">
      <dsp:nvSpPr>
        <dsp:cNvPr id="0" name=""/>
        <dsp:cNvSpPr/>
      </dsp:nvSpPr>
      <dsp:spPr>
        <a:xfrm>
          <a:off x="3327249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DISCUSS your ideas with your partner</a:t>
          </a:r>
        </a:p>
      </dsp:txBody>
      <dsp:txXfrm>
        <a:off x="3357721" y="718036"/>
        <a:ext cx="1775286" cy="979456"/>
      </dsp:txXfrm>
    </dsp:sp>
    <dsp:sp modelId="{B3E9042F-12A1-4167-A506-DCE485C8B4C6}">
      <dsp:nvSpPr>
        <dsp:cNvPr id="0" name=""/>
        <dsp:cNvSpPr/>
      </dsp:nvSpPr>
      <dsp:spPr>
        <a:xfrm>
          <a:off x="5065750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5065750" y="313115"/>
        <a:ext cx="452985" cy="274300"/>
      </dsp:txXfrm>
    </dsp:sp>
    <dsp:sp modelId="{7AA206C7-B94F-46A5-9837-42A90495E670}">
      <dsp:nvSpPr>
        <dsp:cNvPr id="0" name=""/>
        <dsp:cNvSpPr/>
      </dsp:nvSpPr>
      <dsp:spPr>
        <a:xfrm>
          <a:off x="5900848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solidFill>
                <a:schemeClr val="tx1"/>
              </a:solidFill>
            </a:rPr>
            <a:t>SQUARE</a:t>
          </a:r>
        </a:p>
      </dsp:txBody>
      <dsp:txXfrm>
        <a:off x="5900848" y="98325"/>
        <a:ext cx="1836230" cy="703880"/>
      </dsp:txXfrm>
    </dsp:sp>
    <dsp:sp modelId="{B5E59FEA-8D70-42BD-AB2B-4E7B48ADF667}">
      <dsp:nvSpPr>
        <dsp:cNvPr id="0" name=""/>
        <dsp:cNvSpPr/>
      </dsp:nvSpPr>
      <dsp:spPr>
        <a:xfrm>
          <a:off x="6276943" y="678325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COMBINE your pair with another pair and DISCUSS</a:t>
          </a:r>
        </a:p>
      </dsp:txBody>
      <dsp:txXfrm>
        <a:off x="6307415" y="708797"/>
        <a:ext cx="1775286" cy="979456"/>
      </dsp:txXfrm>
    </dsp:sp>
    <dsp:sp modelId="{9C204206-498D-4248-BFD2-BD99C600C074}">
      <dsp:nvSpPr>
        <dsp:cNvPr id="0" name=""/>
        <dsp:cNvSpPr/>
      </dsp:nvSpPr>
      <dsp:spPr>
        <a:xfrm>
          <a:off x="8015443" y="221681"/>
          <a:ext cx="590135" cy="4571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8015443" y="313115"/>
        <a:ext cx="452985" cy="274300"/>
      </dsp:txXfrm>
    </dsp:sp>
    <dsp:sp modelId="{F6269EEA-F2FB-4C8D-BE64-061BB50BE715}">
      <dsp:nvSpPr>
        <dsp:cNvPr id="0" name=""/>
        <dsp:cNvSpPr/>
      </dsp:nvSpPr>
      <dsp:spPr>
        <a:xfrm>
          <a:off x="8850541" y="98325"/>
          <a:ext cx="1836230" cy="10558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solidFill>
                <a:schemeClr val="tx1"/>
              </a:solidFill>
            </a:rPr>
            <a:t>SHARE</a:t>
          </a:r>
        </a:p>
      </dsp:txBody>
      <dsp:txXfrm>
        <a:off x="8850541" y="98325"/>
        <a:ext cx="1836230" cy="703880"/>
      </dsp:txXfrm>
    </dsp:sp>
    <dsp:sp modelId="{F773BC5D-1B28-40E9-90AA-B7B696B93369}">
      <dsp:nvSpPr>
        <dsp:cNvPr id="0" name=""/>
        <dsp:cNvSpPr/>
      </dsp:nvSpPr>
      <dsp:spPr>
        <a:xfrm>
          <a:off x="9226636" y="687564"/>
          <a:ext cx="1836230" cy="1040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1" indent="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/>
            <a:t>You will be asked to SHARE your ideas</a:t>
          </a:r>
        </a:p>
      </dsp:txBody>
      <dsp:txXfrm>
        <a:off x="9257108" y="718036"/>
        <a:ext cx="1775286" cy="9794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EBF48-53C8-4377-94A2-74A6B707DFBA}">
      <dsp:nvSpPr>
        <dsp:cNvPr id="0" name=""/>
        <dsp:cNvSpPr/>
      </dsp:nvSpPr>
      <dsp:spPr>
        <a:xfrm>
          <a:off x="1138979" y="798016"/>
          <a:ext cx="932563" cy="93256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458C4-B4A8-40C1-826D-D88ED48A06F9}">
      <dsp:nvSpPr>
        <dsp:cNvPr id="0" name=""/>
        <dsp:cNvSpPr/>
      </dsp:nvSpPr>
      <dsp:spPr>
        <a:xfrm>
          <a:off x="569079" y="2084255"/>
          <a:ext cx="2072362" cy="107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OpenDyslexic" panose="00000500000000000000" pitchFamily="50" charset="0"/>
            </a:rPr>
            <a:t>Take photographs</a:t>
          </a:r>
          <a:endParaRPr lang="en-US" sz="1800" b="1" kern="1200" dirty="0">
            <a:latin typeface="OpenDyslexic" panose="00000500000000000000" pitchFamily="50" charset="0"/>
          </a:endParaRPr>
        </a:p>
      </dsp:txBody>
      <dsp:txXfrm>
        <a:off x="569079" y="2084255"/>
        <a:ext cx="2072362" cy="1071035"/>
      </dsp:txXfrm>
    </dsp:sp>
    <dsp:sp modelId="{B0A45545-0879-4A96-8817-5DFD7535B20F}">
      <dsp:nvSpPr>
        <dsp:cNvPr id="0" name=""/>
        <dsp:cNvSpPr/>
      </dsp:nvSpPr>
      <dsp:spPr>
        <a:xfrm>
          <a:off x="3574005" y="798016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8F443-7866-439D-A0E7-D94ACB940D71}">
      <dsp:nvSpPr>
        <dsp:cNvPr id="0" name=""/>
        <dsp:cNvSpPr/>
      </dsp:nvSpPr>
      <dsp:spPr>
        <a:xfrm>
          <a:off x="3004105" y="2084255"/>
          <a:ext cx="2072362" cy="107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latin typeface="OpenDyslexic" panose="00000500000000000000" pitchFamily="50" charset="0"/>
            </a:rPr>
            <a:t>Create a video Diary</a:t>
          </a:r>
          <a:endParaRPr lang="en-US" sz="1800" b="1" kern="1200" dirty="0">
            <a:latin typeface="OpenDyslexic" panose="00000500000000000000" pitchFamily="50" charset="0"/>
          </a:endParaRPr>
        </a:p>
      </dsp:txBody>
      <dsp:txXfrm>
        <a:off x="3004105" y="2084255"/>
        <a:ext cx="2072362" cy="1071035"/>
      </dsp:txXfrm>
    </dsp:sp>
    <dsp:sp modelId="{371F37DE-79C7-4A10-A883-9056B83B93D7}">
      <dsp:nvSpPr>
        <dsp:cNvPr id="0" name=""/>
        <dsp:cNvSpPr/>
      </dsp:nvSpPr>
      <dsp:spPr>
        <a:xfrm>
          <a:off x="6009031" y="798016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CB743-1592-4758-9EDC-B7F645BCDD70}">
      <dsp:nvSpPr>
        <dsp:cNvPr id="0" name=""/>
        <dsp:cNvSpPr/>
      </dsp:nvSpPr>
      <dsp:spPr>
        <a:xfrm>
          <a:off x="5439131" y="2084255"/>
          <a:ext cx="2072362" cy="107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>
              <a:latin typeface="OpenDyslexic" panose="00000500000000000000" pitchFamily="50" charset="0"/>
            </a:rPr>
            <a:t>Write a diary of what you have achieved</a:t>
          </a:r>
        </a:p>
      </dsp:txBody>
      <dsp:txXfrm>
        <a:off x="5439131" y="2084255"/>
        <a:ext cx="2072362" cy="1071035"/>
      </dsp:txXfrm>
    </dsp:sp>
    <dsp:sp modelId="{8AA26178-3A2E-420D-A78A-B8BA4FBDD0FC}">
      <dsp:nvSpPr>
        <dsp:cNvPr id="0" name=""/>
        <dsp:cNvSpPr/>
      </dsp:nvSpPr>
      <dsp:spPr>
        <a:xfrm>
          <a:off x="8208818" y="747114"/>
          <a:ext cx="1403041" cy="1136169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4000" b="-94000"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4542C-E657-4739-8DDA-A83B95B47065}">
      <dsp:nvSpPr>
        <dsp:cNvPr id="0" name=""/>
        <dsp:cNvSpPr/>
      </dsp:nvSpPr>
      <dsp:spPr>
        <a:xfrm>
          <a:off x="7874157" y="2135157"/>
          <a:ext cx="2072362" cy="107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OpenDyslexic" panose="00000500000000000000" pitchFamily="50" charset="0"/>
            </a:rPr>
            <a:t>Create a blog </a:t>
          </a:r>
        </a:p>
      </dsp:txBody>
      <dsp:txXfrm>
        <a:off x="7874157" y="2135157"/>
        <a:ext cx="2072362" cy="1071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0003-80E4-464D-B908-8A4F243AD71D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07ED8-6547-47FB-BFCD-152313DE22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537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8D7320-7AF5-4237-AD93-31A5EA8158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515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C8524B2-2D60-42F3-8C50-6FC0A75483FF}"/>
              </a:ext>
            </a:extLst>
          </p:cNvPr>
          <p:cNvSpPr txBox="1"/>
          <p:nvPr userDrawn="1"/>
        </p:nvSpPr>
        <p:spPr>
          <a:xfrm>
            <a:off x="1571625" y="1948893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Sit down </a:t>
            </a:r>
          </a:p>
          <a:p>
            <a:pPr algn="ctr"/>
            <a:r>
              <a:rPr lang="en-GB" sz="3600" b="1" dirty="0"/>
              <a:t>in silence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87783-3C67-4459-AC54-43209F518351}"/>
              </a:ext>
            </a:extLst>
          </p:cNvPr>
          <p:cNvSpPr txBox="1"/>
          <p:nvPr userDrawn="1"/>
        </p:nvSpPr>
        <p:spPr>
          <a:xfrm>
            <a:off x="5168862" y="1964211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1050" dirty="0"/>
          </a:p>
          <a:p>
            <a:pPr algn="ctr"/>
            <a:r>
              <a:rPr lang="en-GB" sz="3600" dirty="0"/>
              <a:t>Planners &amp; equipment</a:t>
            </a:r>
          </a:p>
          <a:p>
            <a:pPr algn="ctr"/>
            <a:r>
              <a:rPr lang="en-GB" sz="3600" b="1" dirty="0"/>
              <a:t>on desks</a:t>
            </a:r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59774-F508-4C1F-B251-CF2B45E70BD6}"/>
              </a:ext>
            </a:extLst>
          </p:cNvPr>
          <p:cNvSpPr txBox="1"/>
          <p:nvPr userDrawn="1"/>
        </p:nvSpPr>
        <p:spPr>
          <a:xfrm>
            <a:off x="8766100" y="1964211"/>
            <a:ext cx="2543174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Begin</a:t>
            </a:r>
          </a:p>
          <a:p>
            <a:pPr algn="ctr"/>
            <a:r>
              <a:rPr lang="en-GB" sz="3600" b="1" dirty="0"/>
              <a:t>the starter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2897B-4B6F-43A8-9907-1D68123F51FD}"/>
              </a:ext>
            </a:extLst>
          </p:cNvPr>
          <p:cNvCxnSpPr>
            <a:cxnSpLocks/>
            <a:stCxn id="27" idx="3"/>
            <a:endCxn id="28" idx="1"/>
          </p:cNvCxnSpPr>
          <p:nvPr userDrawn="1"/>
        </p:nvCxnSpPr>
        <p:spPr>
          <a:xfrm>
            <a:off x="4114800" y="3903824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BE6B9C-D9C6-4897-917C-EF8684CC3D8B}"/>
              </a:ext>
            </a:extLst>
          </p:cNvPr>
          <p:cNvCxnSpPr>
            <a:cxnSpLocks/>
            <a:stCxn id="28" idx="3"/>
            <a:endCxn id="29" idx="1"/>
          </p:cNvCxnSpPr>
          <p:nvPr userDrawn="1"/>
        </p:nvCxnSpPr>
        <p:spPr>
          <a:xfrm>
            <a:off x="7712037" y="3911483"/>
            <a:ext cx="1054063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EA76EA-2495-47C3-B470-4D47FF20EC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8944" y="4800600"/>
            <a:ext cx="928536" cy="9285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1098014-6C49-49AD-A2F5-D5E904647F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26699" y="4800599"/>
            <a:ext cx="1021975" cy="9285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69D643-F25D-4C51-AC06-B21229D4D6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4211" r="34790"/>
          <a:stretch/>
        </p:blipFill>
        <p:spPr>
          <a:xfrm>
            <a:off x="6126855" y="4800600"/>
            <a:ext cx="627190" cy="9285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0ABD14-C68A-43C9-B290-7CE8245705AA}"/>
              </a:ext>
            </a:extLst>
          </p:cNvPr>
          <p:cNvSpPr txBox="1"/>
          <p:nvPr userDrawn="1"/>
        </p:nvSpPr>
        <p:spPr>
          <a:xfrm>
            <a:off x="1173474" y="311798"/>
            <a:ext cx="544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Welcome to the lesson!</a:t>
            </a:r>
          </a:p>
        </p:txBody>
      </p:sp>
    </p:spTree>
    <p:extLst>
      <p:ext uri="{BB962C8B-B14F-4D97-AF65-F5344CB8AC3E}">
        <p14:creationId xmlns:p14="http://schemas.microsoft.com/office/powerpoint/2010/main" val="2053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91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STARTER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649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or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PRIOR KNOWLEDGE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596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EXPLAIN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96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MODEL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6383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PRACTISE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7777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nze Silver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996569" y="993095"/>
            <a:ext cx="3537857" cy="5738239"/>
            <a:chOff x="7544" y="1936745"/>
            <a:chExt cx="3670305" cy="4911366"/>
          </a:xfrm>
          <a:solidFill>
            <a:srgbClr val="ED7D31">
              <a:alpha val="10000"/>
            </a:srgbClr>
          </a:solidFill>
        </p:grpSpPr>
        <p:sp>
          <p:nvSpPr>
            <p:cNvPr id="7" name="Rectangle 6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9" name="Round Single Corner Rectangle 8"/>
          <p:cNvSpPr/>
          <p:nvPr userDrawn="1"/>
        </p:nvSpPr>
        <p:spPr>
          <a:xfrm>
            <a:off x="996569" y="502558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ED7D3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Bronze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777539" y="993095"/>
            <a:ext cx="3537857" cy="5738239"/>
            <a:chOff x="7544" y="1936745"/>
            <a:chExt cx="3670305" cy="4911366"/>
          </a:xfrm>
          <a:solidFill>
            <a:srgbClr val="A5A5A5">
              <a:alpha val="10000"/>
            </a:srgbClr>
          </a:solidFill>
        </p:grpSpPr>
        <p:sp>
          <p:nvSpPr>
            <p:cNvPr id="11" name="Rectangle 10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13" name="Round Single Corner Rectangle 12"/>
          <p:cNvSpPr/>
          <p:nvPr userDrawn="1"/>
        </p:nvSpPr>
        <p:spPr>
          <a:xfrm>
            <a:off x="4777539" y="502558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A5A5A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Silver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580281" y="993094"/>
            <a:ext cx="3537857" cy="5738239"/>
            <a:chOff x="7544" y="1936745"/>
            <a:chExt cx="3670305" cy="4911366"/>
          </a:xfrm>
          <a:solidFill>
            <a:srgbClr val="FFC000">
              <a:alpha val="10000"/>
            </a:srgbClr>
          </a:solidFill>
        </p:grpSpPr>
        <p:sp>
          <p:nvSpPr>
            <p:cNvPr id="15" name="Rectangle 14"/>
            <p:cNvSpPr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/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7544" y="1936745"/>
              <a:ext cx="3670305" cy="491136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76" tIns="341376" rIns="455168" bIns="512064" numCol="1" spcCol="1270" anchor="t" anchorCtr="0">
              <a:noAutofit/>
            </a:bodyPr>
            <a:lstStyle/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  <a:p>
              <a:pPr marL="285750" lvl="1" indent="-285750" algn="l" defTabSz="2844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6400" kern="1200" dirty="0"/>
            </a:p>
          </p:txBody>
        </p:sp>
      </p:grpSp>
      <p:sp>
        <p:nvSpPr>
          <p:cNvPr id="17" name="Round Single Corner Rectangle 16"/>
          <p:cNvSpPr/>
          <p:nvPr userDrawn="1"/>
        </p:nvSpPr>
        <p:spPr>
          <a:xfrm>
            <a:off x="8580281" y="502557"/>
            <a:ext cx="3537857" cy="490537"/>
          </a:xfrm>
          <a:prstGeom prst="round1Rect">
            <a:avLst>
              <a:gd name="adj" fmla="val 40939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Gold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B1CFB-7754-4802-BAB2-E8F2A16D6DF8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PRACTISE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0DD693D-0483-472B-B612-BB6849A6D466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F43DC62-3946-401C-A9E7-EBD80B289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70" y="1048081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356F50-6122-4771-9948-A17054E1ECC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77539" y="1048080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6DD5A02-8B73-4897-81BC-528E2449094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591167" y="1048080"/>
            <a:ext cx="3516084" cy="5683251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01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HOMEWORK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6" name="Table 10">
            <a:extLst>
              <a:ext uri="{FF2B5EF4-FFF2-40B4-BE49-F238E27FC236}">
                <a16:creationId xmlns:a16="http://schemas.microsoft.com/office/drawing/2014/main" id="{4BE9029F-57B8-487B-8D5B-8942AD1491C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34709498"/>
              </p:ext>
            </p:extLst>
          </p:nvPr>
        </p:nvGraphicFramePr>
        <p:xfrm>
          <a:off x="1181235" y="1461539"/>
          <a:ext cx="10806916" cy="308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065">
                  <a:extLst>
                    <a:ext uri="{9D8B030D-6E8A-4147-A177-3AD203B41FA5}">
                      <a16:colId xmlns:a16="http://schemas.microsoft.com/office/drawing/2014/main" val="2263250902"/>
                    </a:ext>
                  </a:extLst>
                </a:gridCol>
                <a:gridCol w="6318325">
                  <a:extLst>
                    <a:ext uri="{9D8B030D-6E8A-4147-A177-3AD203B41FA5}">
                      <a16:colId xmlns:a16="http://schemas.microsoft.com/office/drawing/2014/main" val="33383758"/>
                    </a:ext>
                  </a:extLst>
                </a:gridCol>
                <a:gridCol w="1457325">
                  <a:extLst>
                    <a:ext uri="{9D8B030D-6E8A-4147-A177-3AD203B41FA5}">
                      <a16:colId xmlns:a16="http://schemas.microsoft.com/office/drawing/2014/main" val="2880832687"/>
                    </a:ext>
                  </a:extLst>
                </a:gridCol>
                <a:gridCol w="1050201">
                  <a:extLst>
                    <a:ext uri="{9D8B030D-6E8A-4147-A177-3AD203B41FA5}">
                      <a16:colId xmlns:a16="http://schemas.microsoft.com/office/drawing/2014/main" val="670139258"/>
                    </a:ext>
                  </a:extLst>
                </a:gridCol>
              </a:tblGrid>
              <a:tr h="21176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SUBJECT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HOMEWORK SET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DATE DUE</a:t>
                      </a: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DONE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  <a:latin typeface="Webdings" panose="05030102010509060703" pitchFamily="18" charset="2"/>
                        </a:rPr>
                        <a:t>a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E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85774"/>
                  </a:ext>
                </a:extLst>
              </a:tr>
              <a:tr h="268914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861888"/>
                  </a:ext>
                </a:extLst>
              </a:tr>
            </a:tbl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19334" y="1920081"/>
            <a:ext cx="1885815" cy="7659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subject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EF1618A-7432-4C9F-9738-F613909EFF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19584" y="1929606"/>
            <a:ext cx="6191116" cy="254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homework task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7ADB529-CE10-4565-BDC2-5A1207F39C8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525134" y="1920081"/>
            <a:ext cx="1352415" cy="1023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due date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B1FBA8-C46F-4ABD-8AC0-3BD8B9D25BFA}"/>
              </a:ext>
            </a:extLst>
          </p:cNvPr>
          <p:cNvSpPr txBox="1"/>
          <p:nvPr userDrawn="1"/>
        </p:nvSpPr>
        <p:spPr>
          <a:xfrm>
            <a:off x="1181235" y="312203"/>
            <a:ext cx="92749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latin typeface="+mj-lt"/>
              </a:rPr>
              <a:t>Write your homework in your planner: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72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BD419-3137-40D4-BEF2-E4AF74942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627D5-06FD-4C4C-8120-3763F3D2F4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5480844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6B07C-6129-44E8-8905-6100FC484D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900" y="1152524"/>
            <a:ext cx="838200" cy="5672935"/>
          </a:xfrm>
          <a:prstGeom prst="rect">
            <a:avLst/>
          </a:prstGeom>
        </p:spPr>
        <p:txBody>
          <a:bodyPr vert="vert270"/>
          <a:lstStyle>
            <a:lvl1pPr marL="0" indent="0" algn="ctr">
              <a:buNone/>
              <a:defRPr sz="4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0506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ing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MARKING CODES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E20474AB-BFA7-48B1-94E0-D1E8E47B833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504282428"/>
              </p:ext>
            </p:extLst>
          </p:nvPr>
        </p:nvGraphicFramePr>
        <p:xfrm>
          <a:off x="1337038" y="708920"/>
          <a:ext cx="10485508" cy="57719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1035">
                  <a:extLst>
                    <a:ext uri="{9D8B030D-6E8A-4147-A177-3AD203B41FA5}">
                      <a16:colId xmlns:a16="http://schemas.microsoft.com/office/drawing/2014/main" val="3495725679"/>
                    </a:ext>
                  </a:extLst>
                </a:gridCol>
                <a:gridCol w="8654473">
                  <a:extLst>
                    <a:ext uri="{9D8B030D-6E8A-4147-A177-3AD203B41FA5}">
                      <a16:colId xmlns:a16="http://schemas.microsoft.com/office/drawing/2014/main" val="490430305"/>
                    </a:ext>
                  </a:extLst>
                </a:gridCol>
              </a:tblGrid>
              <a:tr h="821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en-GB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WHAT DOES IT MEAN?</a:t>
                      </a:r>
                      <a:endParaRPr lang="en-GB" sz="3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01620"/>
                  </a:ext>
                </a:extLst>
              </a:tr>
              <a:tr h="1232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Underline headings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2143673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 the missing / amend the misplaced</a:t>
                      </a:r>
                      <a:b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 letter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224451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 the missing / amend the misplaced punctuation mark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07510"/>
                  </a:ext>
                </a:extLst>
              </a:tr>
              <a:tr h="1239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 the spelling error and re-write it </a:t>
                      </a:r>
                      <a:b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3200" b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three</a:t>
                      </a:r>
                      <a:r>
                        <a:rPr lang="en-GB" sz="3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times</a:t>
                      </a:r>
                    </a:p>
                  </a:txBody>
                  <a:tcPr marL="82615" marR="826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469118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9344A7B-3553-4034-9E38-95673C183967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076F18-330F-4E2D-B4DD-46A14B91DD88}"/>
              </a:ext>
            </a:extLst>
          </p:cNvPr>
          <p:cNvSpPr/>
          <p:nvPr userDrawn="1"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A14E70-952B-4E1E-93B3-D4ABC34ED919}"/>
              </a:ext>
            </a:extLst>
          </p:cNvPr>
          <p:cNvSpPr/>
          <p:nvPr userDrawn="1"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3376D-4A31-4E2B-852F-7973218EE30F}"/>
              </a:ext>
            </a:extLst>
          </p:cNvPr>
          <p:cNvSpPr/>
          <p:nvPr userDrawn="1"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383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IC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02996-358C-43BA-B1FD-63B6C905F61A}"/>
              </a:ext>
            </a:extLst>
          </p:cNvPr>
          <p:cNvSpPr txBox="1"/>
          <p:nvPr userDrawn="1"/>
        </p:nvSpPr>
        <p:spPr>
          <a:xfrm>
            <a:off x="1571625" y="1933575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Planners out</a:t>
            </a:r>
          </a:p>
          <a:p>
            <a:pPr algn="ctr"/>
            <a:r>
              <a:rPr lang="en-GB" sz="3600" b="1" dirty="0"/>
              <a:t>on desks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CD6A2-5C09-48AB-9493-47D37383AE7F}"/>
              </a:ext>
            </a:extLst>
          </p:cNvPr>
          <p:cNvSpPr txBox="1"/>
          <p:nvPr userDrawn="1"/>
        </p:nvSpPr>
        <p:spPr>
          <a:xfrm>
            <a:off x="5168862" y="1948893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Log-on</a:t>
            </a:r>
          </a:p>
          <a:p>
            <a:pPr algn="ctr"/>
            <a:r>
              <a:rPr lang="en-GB" sz="3600" b="1" dirty="0"/>
              <a:t>in silence</a:t>
            </a:r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638CE2-F4D8-4BEE-A001-82C8F3BBD5CA}"/>
              </a:ext>
            </a:extLst>
          </p:cNvPr>
          <p:cNvSpPr txBox="1"/>
          <p:nvPr userDrawn="1"/>
        </p:nvSpPr>
        <p:spPr>
          <a:xfrm>
            <a:off x="8766099" y="1933575"/>
            <a:ext cx="2543175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r>
              <a:rPr lang="en-GB" sz="3600" dirty="0"/>
              <a:t>Watch</a:t>
            </a:r>
          </a:p>
          <a:p>
            <a:pPr algn="ctr"/>
            <a:r>
              <a:rPr lang="en-GB" sz="3600" b="1" dirty="0"/>
              <a:t>this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08B67F9-3A37-4D82-89FD-3C8A8F79C4C5}"/>
              </a:ext>
            </a:extLst>
          </p:cNvPr>
          <p:cNvCxnSpPr>
            <a:cxnSpLocks/>
            <a:stCxn id="5" idx="3"/>
            <a:endCxn id="14" idx="1"/>
          </p:cNvCxnSpPr>
          <p:nvPr userDrawn="1"/>
        </p:nvCxnSpPr>
        <p:spPr>
          <a:xfrm>
            <a:off x="4114800" y="3888506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3AB7F8A-5B61-4E89-BEB5-1F25F18C71B8}"/>
              </a:ext>
            </a:extLst>
          </p:cNvPr>
          <p:cNvCxnSpPr>
            <a:cxnSpLocks/>
            <a:stCxn id="14" idx="3"/>
            <a:endCxn id="15" idx="1"/>
          </p:cNvCxnSpPr>
          <p:nvPr userDrawn="1"/>
        </p:nvCxnSpPr>
        <p:spPr>
          <a:xfrm flipV="1">
            <a:off x="7712037" y="3880847"/>
            <a:ext cx="1054062" cy="15318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135C7344-B389-4685-9C8C-2977E03A4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4CCCC"/>
              </a:clrFrom>
              <a:clrTo>
                <a:srgbClr val="F4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28" y="4919605"/>
            <a:ext cx="1038370" cy="79068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3942F88-C74D-4FD8-B80B-39AE1C0012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2CC"/>
              </a:clrFrom>
              <a:clrTo>
                <a:srgbClr val="FFF2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212" y="4957711"/>
            <a:ext cx="1076475" cy="714475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C1E27FBD-A4C9-4F50-9601-50C5636E59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D9EAD3"/>
              </a:clrFrom>
              <a:clrTo>
                <a:srgbClr val="D9EAD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238" y="4881501"/>
            <a:ext cx="866896" cy="8668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976437-95EE-44B9-B5BA-1B3989E458EC}"/>
              </a:ext>
            </a:extLst>
          </p:cNvPr>
          <p:cNvSpPr txBox="1"/>
          <p:nvPr userDrawn="1"/>
        </p:nvSpPr>
        <p:spPr>
          <a:xfrm>
            <a:off x="1173474" y="311798"/>
            <a:ext cx="5444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Welcome to the lesson!</a:t>
            </a:r>
          </a:p>
        </p:txBody>
      </p:sp>
    </p:spTree>
    <p:extLst>
      <p:ext uri="{BB962C8B-B14F-4D97-AF65-F5344CB8AC3E}">
        <p14:creationId xmlns:p14="http://schemas.microsoft.com/office/powerpoint/2010/main" val="1465446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cabul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VOCABULARY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791574" y="4158"/>
            <a:ext cx="3400425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2E9F2500-A5F9-43B7-BBF7-AB4607C8A685}"/>
              </a:ext>
            </a:extLst>
          </p:cNvPr>
          <p:cNvSpPr/>
          <p:nvPr userDrawn="1"/>
        </p:nvSpPr>
        <p:spPr>
          <a:xfrm>
            <a:off x="1095515" y="467500"/>
            <a:ext cx="5429110" cy="317105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0BDB1C66-7FD3-4544-93EE-AF348E8ADD00}"/>
              </a:ext>
            </a:extLst>
          </p:cNvPr>
          <p:cNvSpPr/>
          <p:nvPr userDrawn="1"/>
        </p:nvSpPr>
        <p:spPr>
          <a:xfrm>
            <a:off x="1095513" y="467497"/>
            <a:ext cx="5429111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Definition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626AAA-23B3-4877-A754-C2BF7B94AD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6499" y="1253360"/>
            <a:ext cx="5203826" cy="20670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/>
              <a:t>Click to edit definition</a:t>
            </a:r>
            <a:endParaRPr lang="en-US" dirty="0"/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id="{11440C4D-2EF3-4587-A502-5DE88B767C99}"/>
              </a:ext>
            </a:extLst>
          </p:cNvPr>
          <p:cNvSpPr/>
          <p:nvPr userDrawn="1"/>
        </p:nvSpPr>
        <p:spPr>
          <a:xfrm>
            <a:off x="1095515" y="3638551"/>
            <a:ext cx="5429108" cy="305453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B3E1DB36-A659-4E44-AE21-7B86F6A1BFE9}"/>
              </a:ext>
            </a:extLst>
          </p:cNvPr>
          <p:cNvSpPr/>
          <p:nvPr userDrawn="1"/>
        </p:nvSpPr>
        <p:spPr>
          <a:xfrm>
            <a:off x="1095513" y="6031771"/>
            <a:ext cx="5429109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Examples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9CAA861D-84AB-451F-9E2F-6A4094D6B2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7731" y="3949433"/>
            <a:ext cx="5222593" cy="19678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examples – linked to real life (synonyms, concrete applications or relevant examples that fit)</a:t>
            </a:r>
          </a:p>
        </p:txBody>
      </p:sp>
      <p:sp>
        <p:nvSpPr>
          <p:cNvPr id="31" name="Rounded Rectangle 1">
            <a:extLst>
              <a:ext uri="{FF2B5EF4-FFF2-40B4-BE49-F238E27FC236}">
                <a16:creationId xmlns:a16="http://schemas.microsoft.com/office/drawing/2014/main" id="{69F4EFBC-F3A4-427E-8223-E6BBD89F1A07}"/>
              </a:ext>
            </a:extLst>
          </p:cNvPr>
          <p:cNvSpPr/>
          <p:nvPr userDrawn="1"/>
        </p:nvSpPr>
        <p:spPr>
          <a:xfrm>
            <a:off x="6538721" y="467831"/>
            <a:ext cx="5469964" cy="3171050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: Top Corners Rounded 31">
            <a:extLst>
              <a:ext uri="{FF2B5EF4-FFF2-40B4-BE49-F238E27FC236}">
                <a16:creationId xmlns:a16="http://schemas.microsoft.com/office/drawing/2014/main" id="{4A52ACEA-E6BB-4B58-B8A4-E04367448857}"/>
              </a:ext>
            </a:extLst>
          </p:cNvPr>
          <p:cNvSpPr/>
          <p:nvPr userDrawn="1"/>
        </p:nvSpPr>
        <p:spPr>
          <a:xfrm>
            <a:off x="6538719" y="467828"/>
            <a:ext cx="5469965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Etymology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3DD707AB-C6A8-409E-8716-4B2858641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5609" y="1253691"/>
            <a:ext cx="5269415" cy="20670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etymology -  characteristics (prefixes, suffixes, root words) that help students identify the meaning of the word</a:t>
            </a:r>
          </a:p>
        </p:txBody>
      </p:sp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CB3F3446-724A-4B02-85D5-9891AF7A3FA1}"/>
              </a:ext>
            </a:extLst>
          </p:cNvPr>
          <p:cNvSpPr/>
          <p:nvPr userDrawn="1"/>
        </p:nvSpPr>
        <p:spPr>
          <a:xfrm>
            <a:off x="6538719" y="3638882"/>
            <a:ext cx="5469966" cy="3054532"/>
          </a:xfrm>
          <a:prstGeom prst="roundRect">
            <a:avLst>
              <a:gd name="adj" fmla="val 0"/>
            </a:avLst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Rectangle: Top Corners Rounded 34">
            <a:extLst>
              <a:ext uri="{FF2B5EF4-FFF2-40B4-BE49-F238E27FC236}">
                <a16:creationId xmlns:a16="http://schemas.microsoft.com/office/drawing/2014/main" id="{BB6FB79C-2510-4FD9-B6D6-3E300C3D92EB}"/>
              </a:ext>
            </a:extLst>
          </p:cNvPr>
          <p:cNvSpPr/>
          <p:nvPr userDrawn="1"/>
        </p:nvSpPr>
        <p:spPr>
          <a:xfrm>
            <a:off x="6538717" y="6032102"/>
            <a:ext cx="5469967" cy="661311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0" dirty="0">
                <a:solidFill>
                  <a:schemeClr val="bg1"/>
                </a:solidFill>
                <a:latin typeface="+mn-lt"/>
              </a:rPr>
              <a:t>Common Errors</a:t>
            </a: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1422C731-50D6-440D-A68B-5519E4B633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35609" y="3949764"/>
            <a:ext cx="5250647" cy="19678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common errors – linked to real life (opposites, misconceptions, or relevant examples that do not fit the example)</a:t>
            </a:r>
          </a:p>
        </p:txBody>
      </p:sp>
      <p:sp>
        <p:nvSpPr>
          <p:cNvPr id="25" name="Rounded Rectangle 8">
            <a:extLst>
              <a:ext uri="{FF2B5EF4-FFF2-40B4-BE49-F238E27FC236}">
                <a16:creationId xmlns:a16="http://schemas.microsoft.com/office/drawing/2014/main" id="{5733387F-6F4D-4578-8893-DF747D630337}"/>
              </a:ext>
            </a:extLst>
          </p:cNvPr>
          <p:cNvSpPr/>
          <p:nvPr userDrawn="1"/>
        </p:nvSpPr>
        <p:spPr>
          <a:xfrm>
            <a:off x="4612367" y="3301653"/>
            <a:ext cx="3865367" cy="692332"/>
          </a:xfrm>
          <a:prstGeom prst="roundRect">
            <a:avLst>
              <a:gd name="adj" fmla="val 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40E2F221-BA89-477B-8533-9A2B90DED2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6464" y="3290844"/>
            <a:ext cx="3865368" cy="70314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latin typeface="+mn-lt"/>
              </a:defRPr>
            </a:lvl1pPr>
          </a:lstStyle>
          <a:p>
            <a:pPr lvl="0"/>
            <a:r>
              <a:rPr lang="en-US" dirty="0"/>
              <a:t>Click to edit word</a:t>
            </a:r>
          </a:p>
        </p:txBody>
      </p:sp>
    </p:spTree>
    <p:extLst>
      <p:ext uri="{BB962C8B-B14F-4D97-AF65-F5344CB8AC3E}">
        <p14:creationId xmlns:p14="http://schemas.microsoft.com/office/powerpoint/2010/main" val="2362565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rite Round Rob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1113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ALL WRITE ROUND ROBIN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49862-77B8-410E-9D21-148F4D7050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8205" y="3275934"/>
            <a:ext cx="4753470" cy="34408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1"/>
            <a:ext cx="10937523" cy="1712338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9776A-2AC8-4802-B1CD-DB95F136132B}"/>
              </a:ext>
            </a:extLst>
          </p:cNvPr>
          <p:cNvSpPr/>
          <p:nvPr userDrawn="1"/>
        </p:nvSpPr>
        <p:spPr>
          <a:xfrm>
            <a:off x="5781675" y="3275934"/>
            <a:ext cx="6337085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teammate has a paper and pencil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Look at the topic and use your “think time”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person gives an idea in turn, working clockwise round the group.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Each teammate writes everything on their own paper.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Continue clockwise until time is up</a:t>
            </a:r>
          </a:p>
        </p:txBody>
      </p:sp>
    </p:spTree>
    <p:extLst>
      <p:ext uri="{BB962C8B-B14F-4D97-AF65-F5344CB8AC3E}">
        <p14:creationId xmlns:p14="http://schemas.microsoft.com/office/powerpoint/2010/main" val="3036017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lly Rob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RALLY ROBIN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2061369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09776A-2AC8-4802-B1CD-DB95F136132B}"/>
              </a:ext>
            </a:extLst>
          </p:cNvPr>
          <p:cNvSpPr/>
          <p:nvPr userDrawn="1"/>
        </p:nvSpPr>
        <p:spPr>
          <a:xfrm>
            <a:off x="5781675" y="3424221"/>
            <a:ext cx="6337085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Look at the topic and use your “think time” – there are a list of possible answers to find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One person starts with an answer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The other rallies an answer back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The first person rallies back again</a:t>
            </a:r>
          </a:p>
          <a:p>
            <a:pPr marL="457200" indent="-457200">
              <a:spcBef>
                <a:spcPts val="1440"/>
              </a:spcBef>
              <a:buFont typeface="+mj-lt"/>
              <a:buAutoNum type="arabicPeriod"/>
            </a:pPr>
            <a:r>
              <a:rPr lang="en-GB" sz="2400" dirty="0">
                <a:solidFill>
                  <a:srgbClr val="444444"/>
                </a:solidFill>
                <a:latin typeface="OpenDyslexic" panose="00000500000000000000" pitchFamily="50" charset="0"/>
              </a:rPr>
              <a:t>Continue until you are told to stop by your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938ACA-9381-46E1-8CF5-C78AFCDC1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3458" y="3689744"/>
            <a:ext cx="4961746" cy="293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086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Pair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800219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THINK – PAIR - SHARE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355679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CDC9D9-D6DC-4357-932D-18DE73EF02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8056593"/>
              </p:ext>
            </p:extLst>
          </p:nvPr>
        </p:nvGraphicFramePr>
        <p:xfrm>
          <a:off x="946697" y="4879091"/>
          <a:ext cx="11064328" cy="194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0357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Pair Square Sh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149439" y="1057607"/>
            <a:ext cx="677108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THINK – PAIR – SQUARE - SHARE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B87834-DAFA-4F72-9951-E1B9008B5C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3F7A636-BD6F-4BD7-BE65-AA31F1FFF8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81237" y="1253330"/>
            <a:ext cx="10937523" cy="355679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ACDC9D9-D6DC-4357-932D-18DE73EF0297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55554265"/>
              </p:ext>
            </p:extLst>
          </p:nvPr>
        </p:nvGraphicFramePr>
        <p:xfrm>
          <a:off x="946697" y="4879091"/>
          <a:ext cx="11064328" cy="1940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DAB7A1-7B99-4018-961D-56B5E9B3E400}"/>
              </a:ext>
            </a:extLst>
          </p:cNvPr>
          <p:cNvCxnSpPr/>
          <p:nvPr userDrawn="1"/>
        </p:nvCxnSpPr>
        <p:spPr>
          <a:xfrm>
            <a:off x="1819275" y="661035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770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28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C8524B2-2D60-42F3-8C50-6FC0A75483FF}"/>
              </a:ext>
            </a:extLst>
          </p:cNvPr>
          <p:cNvSpPr txBox="1"/>
          <p:nvPr userDrawn="1"/>
        </p:nvSpPr>
        <p:spPr>
          <a:xfrm>
            <a:off x="1571625" y="1948893"/>
            <a:ext cx="2543175" cy="3909861"/>
          </a:xfrm>
          <a:prstGeom prst="rect">
            <a:avLst/>
          </a:prstGeom>
          <a:solidFill>
            <a:srgbClr val="FF9999"/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  <a:p>
            <a:pPr algn="ctr"/>
            <a:endParaRPr lang="en-GB" sz="3600" b="1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8C87783-3C67-4459-AC54-43209F518351}"/>
              </a:ext>
            </a:extLst>
          </p:cNvPr>
          <p:cNvSpPr txBox="1"/>
          <p:nvPr userDrawn="1"/>
        </p:nvSpPr>
        <p:spPr>
          <a:xfrm>
            <a:off x="5168862" y="1964211"/>
            <a:ext cx="2543175" cy="3894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  <a:p>
            <a:pPr algn="ctr"/>
            <a:endParaRPr lang="en-GB" sz="1050" dirty="0"/>
          </a:p>
          <a:p>
            <a:pPr algn="ctr"/>
            <a:endParaRPr lang="en-GB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259774-F508-4C1F-B251-CF2B45E70BD6}"/>
              </a:ext>
            </a:extLst>
          </p:cNvPr>
          <p:cNvSpPr txBox="1"/>
          <p:nvPr userDrawn="1"/>
        </p:nvSpPr>
        <p:spPr>
          <a:xfrm>
            <a:off x="8766100" y="1964211"/>
            <a:ext cx="2543174" cy="3894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pPr algn="ctr"/>
            <a:endParaRPr lang="en-GB" sz="2800" dirty="0"/>
          </a:p>
          <a:p>
            <a:pPr algn="ctr"/>
            <a:endParaRPr lang="en-GB" sz="3600" b="1" dirty="0"/>
          </a:p>
          <a:p>
            <a:pPr algn="ctr"/>
            <a:endParaRPr lang="en-GB" b="1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42897B-4B6F-43A8-9907-1D68123F51FD}"/>
              </a:ext>
            </a:extLst>
          </p:cNvPr>
          <p:cNvCxnSpPr>
            <a:cxnSpLocks/>
            <a:stCxn id="27" idx="3"/>
            <a:endCxn id="28" idx="1"/>
          </p:cNvCxnSpPr>
          <p:nvPr userDrawn="1"/>
        </p:nvCxnSpPr>
        <p:spPr>
          <a:xfrm>
            <a:off x="4114800" y="3903824"/>
            <a:ext cx="1054062" cy="7659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1BE6B9C-D9C6-4897-917C-EF8684CC3D8B}"/>
              </a:ext>
            </a:extLst>
          </p:cNvPr>
          <p:cNvCxnSpPr>
            <a:cxnSpLocks/>
            <a:stCxn id="28" idx="3"/>
            <a:endCxn id="29" idx="1"/>
          </p:cNvCxnSpPr>
          <p:nvPr userDrawn="1"/>
        </p:nvCxnSpPr>
        <p:spPr>
          <a:xfrm>
            <a:off x="7712037" y="3911483"/>
            <a:ext cx="1054063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WELCOME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323D5-784B-47FB-9CAE-4A30A563D6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4013" y="3209924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1 instruction</a:t>
            </a:r>
            <a:endParaRPr lang="en-GB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F2F4ED5-0023-4F12-8B5C-F4DD7AE2B8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01024" y="3235206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2 instruction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422C669B-3285-48F2-A71A-AAD540FAA2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01818" y="3235206"/>
            <a:ext cx="2471737" cy="12668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0"/>
            </a:lvl1pPr>
          </a:lstStyle>
          <a:p>
            <a:pPr lvl="0"/>
            <a:r>
              <a:rPr lang="en-US" dirty="0"/>
              <a:t>Step 3 instruction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AA6A257-64F3-481C-82F1-84E9A3BB4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7A69A6-FC58-408F-955D-8CAA9263A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3643" y="4963404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D2E331F4-D580-49EB-B61D-9A07219FA9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65043" y="4962668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3F71ADF-7E01-4A3F-9AB7-C391A48B16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61448" y="4962667"/>
            <a:ext cx="752475" cy="733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23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4F7698-7D3D-4F45-924B-9E95FD301D47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BASICS @ WLD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61030E-E8D6-44B9-A48E-D9B4E7CD306F}"/>
              </a:ext>
            </a:extLst>
          </p:cNvPr>
          <p:cNvSpPr/>
          <p:nvPr userDrawn="1"/>
        </p:nvSpPr>
        <p:spPr>
          <a:xfrm>
            <a:off x="1181239" y="1222586"/>
            <a:ext cx="10937522" cy="5524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On time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for lessons, respect for learning.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Perfect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uniform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in every lesson.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Come in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quietly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. Sit down in your correct seat.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Equipment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out – pen, pencil, ruler, planner and homework.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Starter</a:t>
            </a: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activity</a:t>
            </a: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– no wasted time.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Silent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learning,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listening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to instructions.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Quiet signal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- quiet if the teacher raises their hand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chemeClr val="tx1"/>
                </a:solidFill>
                <a:latin typeface="+mn-lt"/>
              </a:rPr>
              <a:t> Put your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hand up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if you have a question.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b="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Uniform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 correct before leaving the lesson.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Clr>
                <a:srgbClr val="9A3A3A"/>
              </a:buClr>
              <a:buFont typeface="+mj-lt"/>
              <a:buAutoNum type="arabicPeriod"/>
              <a:defRPr/>
            </a:pPr>
            <a:r>
              <a:rPr lang="en-GB" sz="2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End of the lesson, stand behind your chair and wait to be dismissed  </a:t>
            </a:r>
            <a:br>
              <a:rPr lang="en-GB" sz="2800" dirty="0">
                <a:solidFill>
                  <a:schemeClr val="tx1"/>
                </a:solidFill>
                <a:latin typeface="+mn-lt"/>
              </a:rPr>
            </a:br>
            <a:r>
              <a:rPr lang="en-GB" sz="2800" dirty="0">
                <a:solidFill>
                  <a:schemeClr val="tx1"/>
                </a:solidFill>
                <a:latin typeface="+mn-lt"/>
              </a:rPr>
              <a:t> for an </a:t>
            </a:r>
            <a:r>
              <a:rPr lang="en-GB" sz="2800" b="1" dirty="0">
                <a:solidFill>
                  <a:srgbClr val="7030A0"/>
                </a:solidFill>
                <a:latin typeface="+mn-lt"/>
              </a:rPr>
              <a:t>orderly exit</a:t>
            </a:r>
            <a:r>
              <a:rPr lang="en-GB" sz="28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C5B68A0-92F8-4074-B2CA-61DB3513F0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1239" y="385301"/>
            <a:ext cx="10937522" cy="837286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Every Lesson, Every Day – The Big 10!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54E52F-F34A-499F-BBE7-EEFD70802F37}"/>
              </a:ext>
            </a:extLst>
          </p:cNvPr>
          <p:cNvSpPr txBox="1"/>
          <p:nvPr userDrawn="1"/>
        </p:nvSpPr>
        <p:spPr>
          <a:xfrm>
            <a:off x="1181239" y="309118"/>
            <a:ext cx="10937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+mj-lt"/>
              </a:rPr>
              <a:t>Every Lesson, Every Day – The Big 10!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88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C940D-0A66-4433-A3E9-C892991B8BB5}"/>
              </a:ext>
            </a:extLst>
          </p:cNvPr>
          <p:cNvGrpSpPr/>
          <p:nvPr userDrawn="1"/>
        </p:nvGrpSpPr>
        <p:grpSpPr>
          <a:xfrm>
            <a:off x="4734354" y="463395"/>
            <a:ext cx="3595837" cy="1289407"/>
            <a:chOff x="4747438" y="458055"/>
            <a:chExt cx="3590218" cy="1289407"/>
          </a:xfrm>
          <a:noFill/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6B4C2DA-AFBD-4EF2-AA7E-1E11B3D2CA4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2CDBD132-8D98-4C6E-AA91-4D45952D13E1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THIS LESSON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BIG QUESTION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DF433C-079C-4F55-A27B-4ABE07099300}"/>
              </a:ext>
            </a:extLst>
          </p:cNvPr>
          <p:cNvGrpSpPr/>
          <p:nvPr userDrawn="1"/>
        </p:nvGrpSpPr>
        <p:grpSpPr>
          <a:xfrm>
            <a:off x="1095512" y="1819520"/>
            <a:ext cx="5451937" cy="4873892"/>
            <a:chOff x="1095513" y="467497"/>
            <a:chExt cx="4914762" cy="6225915"/>
          </a:xfrm>
          <a:noFill/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9004D033-457B-4CAD-A705-B07422441596}"/>
                </a:ext>
              </a:extLst>
            </p:cNvPr>
            <p:cNvSpPr/>
            <p:nvPr userDrawn="1"/>
          </p:nvSpPr>
          <p:spPr>
            <a:xfrm>
              <a:off x="1095515" y="467499"/>
              <a:ext cx="4914760" cy="6225913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E3F7FA-CA57-424C-8A9F-7E30ECC28C21}"/>
                </a:ext>
              </a:extLst>
            </p:cNvPr>
            <p:cNvSpPr/>
            <p:nvPr userDrawn="1"/>
          </p:nvSpPr>
          <p:spPr>
            <a:xfrm>
              <a:off x="1095513" y="467497"/>
              <a:ext cx="4914761" cy="99036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The Big Question</a:t>
              </a:r>
            </a:p>
          </p:txBody>
        </p: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6FA8DD-B87B-496D-9440-41BF366F0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239" y="2687782"/>
            <a:ext cx="5303270" cy="3933572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Click to edit The Big Question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A4E4D0-58B1-406C-88AA-F0991ECC7385}"/>
              </a:ext>
            </a:extLst>
          </p:cNvPr>
          <p:cNvGrpSpPr/>
          <p:nvPr userDrawn="1"/>
        </p:nvGrpSpPr>
        <p:grpSpPr>
          <a:xfrm>
            <a:off x="6547448" y="1819520"/>
            <a:ext cx="5458683" cy="2416773"/>
            <a:chOff x="6017598" y="467828"/>
            <a:chExt cx="4914762" cy="3171053"/>
          </a:xfrm>
          <a:noFill/>
        </p:grpSpPr>
        <p:sp>
          <p:nvSpPr>
            <p:cNvPr id="25" name="Rounded Rectangle 1">
              <a:extLst>
                <a:ext uri="{FF2B5EF4-FFF2-40B4-BE49-F238E27FC236}">
                  <a16:creationId xmlns:a16="http://schemas.microsoft.com/office/drawing/2014/main" id="{B8AE7CBD-5FD9-43E1-A0DE-747F8E87A22D}"/>
                </a:ext>
              </a:extLst>
            </p:cNvPr>
            <p:cNvSpPr/>
            <p:nvPr userDrawn="1"/>
          </p:nvSpPr>
          <p:spPr>
            <a:xfrm>
              <a:off x="6017600" y="467831"/>
              <a:ext cx="4914760" cy="3171050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: Top Corners Rounded 25">
              <a:extLst>
                <a:ext uri="{FF2B5EF4-FFF2-40B4-BE49-F238E27FC236}">
                  <a16:creationId xmlns:a16="http://schemas.microsoft.com/office/drawing/2014/main" id="{2D9D07FC-1350-42B2-B25D-45A2DD8A7606}"/>
                </a:ext>
              </a:extLst>
            </p:cNvPr>
            <p:cNvSpPr/>
            <p:nvPr userDrawn="1"/>
          </p:nvSpPr>
          <p:spPr>
            <a:xfrm>
              <a:off x="6017598" y="467828"/>
              <a:ext cx="4914761" cy="661311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ASPIRE Target</a:t>
              </a:r>
            </a:p>
          </p:txBody>
        </p:sp>
      </p:grp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A9E0092C-0DC8-4E76-813A-7C5665F981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33173" y="2383204"/>
            <a:ext cx="5266688" cy="1781032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ASPIRE target(s)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1A722E-6285-4BF8-88E1-DD05EE701A00}"/>
              </a:ext>
            </a:extLst>
          </p:cNvPr>
          <p:cNvGrpSpPr/>
          <p:nvPr userDrawn="1"/>
        </p:nvGrpSpPr>
        <p:grpSpPr>
          <a:xfrm>
            <a:off x="6539001" y="4236294"/>
            <a:ext cx="5458682" cy="2457118"/>
            <a:chOff x="6562101" y="3968152"/>
            <a:chExt cx="5435896" cy="2756036"/>
          </a:xfrm>
          <a:noFill/>
        </p:grpSpPr>
        <p:sp>
          <p:nvSpPr>
            <p:cNvPr id="28" name="Rounded Rectangle 1">
              <a:extLst>
                <a:ext uri="{FF2B5EF4-FFF2-40B4-BE49-F238E27FC236}">
                  <a16:creationId xmlns:a16="http://schemas.microsoft.com/office/drawing/2014/main" id="{0E38CABD-D039-4CE3-931D-3447240D897C}"/>
                </a:ext>
              </a:extLst>
            </p:cNvPr>
            <p:cNvSpPr/>
            <p:nvPr userDrawn="1"/>
          </p:nvSpPr>
          <p:spPr>
            <a:xfrm>
              <a:off x="6562102" y="3968153"/>
              <a:ext cx="5435895" cy="2756035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588B60D4-F942-48AA-AEC3-0A980F67F6B8}"/>
                </a:ext>
              </a:extLst>
            </p:cNvPr>
            <p:cNvSpPr/>
            <p:nvPr userDrawn="1"/>
          </p:nvSpPr>
          <p:spPr>
            <a:xfrm>
              <a:off x="6562101" y="3968152"/>
              <a:ext cx="5427795" cy="596686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Key Vocabulary</a:t>
              </a:r>
            </a:p>
          </p:txBody>
        </p:sp>
      </p:grp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60EDFA8B-F089-4090-ACD5-7B78D38E0B65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6646392" y="4833228"/>
            <a:ext cx="5266688" cy="1788126"/>
          </a:xfrm>
          <a:prstGeom prst="rect">
            <a:avLst/>
          </a:prstGeom>
          <a:ln w="19050">
            <a:noFill/>
          </a:ln>
        </p:spPr>
        <p:txBody>
          <a:bodyPr anchor="ctr"/>
          <a:lstStyle>
            <a:lvl1pPr marL="0" indent="0" algn="ctr">
              <a:buNone/>
              <a:defRPr>
                <a:latin typeface="+mn-lt"/>
              </a:defRPr>
            </a:lvl1pPr>
          </a:lstStyle>
          <a:p>
            <a:pPr lvl="0"/>
            <a:r>
              <a:rPr lang="en-US" dirty="0"/>
              <a:t>Click to edit key vocabulary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88D0456-F05F-4503-846E-80264817F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8481" y="798406"/>
            <a:ext cx="3482538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Click to edit this lesson topic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41B2D-7594-4F53-A33F-DBF9BB810D17}"/>
              </a:ext>
            </a:extLst>
          </p:cNvPr>
          <p:cNvGrpSpPr/>
          <p:nvPr userDrawn="1"/>
        </p:nvGrpSpPr>
        <p:grpSpPr>
          <a:xfrm>
            <a:off x="1095513" y="463395"/>
            <a:ext cx="3638841" cy="1289407"/>
            <a:chOff x="4747438" y="458055"/>
            <a:chExt cx="3654037" cy="1289407"/>
          </a:xfrm>
          <a:noFill/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6F388456-02B2-4196-8BC4-024263103A9C}"/>
                </a:ext>
              </a:extLst>
            </p:cNvPr>
            <p:cNvSpPr/>
            <p:nvPr userDrawn="1"/>
          </p:nvSpPr>
          <p:spPr>
            <a:xfrm>
              <a:off x="4747438" y="458056"/>
              <a:ext cx="3654037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BA951F88-8453-48E5-A6AC-BAB3A0CD3324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PRIOR LEARNING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CC1EDE-A400-4A01-8168-34B82D628755}"/>
              </a:ext>
            </a:extLst>
          </p:cNvPr>
          <p:cNvGrpSpPr/>
          <p:nvPr userDrawn="1"/>
        </p:nvGrpSpPr>
        <p:grpSpPr>
          <a:xfrm>
            <a:off x="8330191" y="463395"/>
            <a:ext cx="3659391" cy="1289407"/>
            <a:chOff x="4747438" y="458055"/>
            <a:chExt cx="3590218" cy="1289407"/>
          </a:xfrm>
          <a:noFill/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0D9814C2-B8FC-4C93-9E9E-765BB29AD0A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C859E5C-908C-4F40-8BFB-0A8854D32719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FUTURE LEARNING</a:t>
              </a:r>
            </a:p>
          </p:txBody>
        </p:sp>
      </p:grp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5D5A2F-2F2A-4331-B556-1E7716331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2126" y="798406"/>
            <a:ext cx="3513055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prior learning topic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96B411A-6D99-4962-930F-2D71FC37E3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3746" y="798406"/>
            <a:ext cx="3532282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future learning topic</a:t>
            </a:r>
          </a:p>
        </p:txBody>
      </p:sp>
    </p:spTree>
    <p:extLst>
      <p:ext uri="{BB962C8B-B14F-4D97-AF65-F5344CB8AC3E}">
        <p14:creationId xmlns:p14="http://schemas.microsoft.com/office/powerpoint/2010/main" val="401406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4C940D-0A66-4433-A3E9-C892991B8BB5}"/>
              </a:ext>
            </a:extLst>
          </p:cNvPr>
          <p:cNvGrpSpPr/>
          <p:nvPr userDrawn="1"/>
        </p:nvGrpSpPr>
        <p:grpSpPr>
          <a:xfrm>
            <a:off x="4734354" y="463395"/>
            <a:ext cx="3595837" cy="1289407"/>
            <a:chOff x="4747438" y="458055"/>
            <a:chExt cx="3590218" cy="1289407"/>
          </a:xfrm>
          <a:noFill/>
        </p:grpSpPr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16B4C2DA-AFBD-4EF2-AA7E-1E11B3D2CA4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2" name="Rectangle: Top Corners Rounded 31">
              <a:extLst>
                <a:ext uri="{FF2B5EF4-FFF2-40B4-BE49-F238E27FC236}">
                  <a16:creationId xmlns:a16="http://schemas.microsoft.com/office/drawing/2014/main" id="{2CDBD132-8D98-4C6E-AA91-4D45952D13E1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THIS LESSON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REVIEW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DF433C-079C-4F55-A27B-4ABE07099300}"/>
              </a:ext>
            </a:extLst>
          </p:cNvPr>
          <p:cNvGrpSpPr/>
          <p:nvPr userDrawn="1"/>
        </p:nvGrpSpPr>
        <p:grpSpPr>
          <a:xfrm>
            <a:off x="1095513" y="1819520"/>
            <a:ext cx="7776002" cy="4240074"/>
            <a:chOff x="1095513" y="467497"/>
            <a:chExt cx="4914762" cy="6225915"/>
          </a:xfrm>
          <a:noFill/>
        </p:grpSpPr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9004D033-457B-4CAD-A705-B07422441596}"/>
                </a:ext>
              </a:extLst>
            </p:cNvPr>
            <p:cNvSpPr/>
            <p:nvPr userDrawn="1"/>
          </p:nvSpPr>
          <p:spPr>
            <a:xfrm>
              <a:off x="1095515" y="467499"/>
              <a:ext cx="4914760" cy="6225913"/>
            </a:xfrm>
            <a:prstGeom prst="roundRect">
              <a:avLst>
                <a:gd name="adj" fmla="val 0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ECE3F7FA-CA57-424C-8A9F-7E30ECC28C21}"/>
                </a:ext>
              </a:extLst>
            </p:cNvPr>
            <p:cNvSpPr/>
            <p:nvPr userDrawn="1"/>
          </p:nvSpPr>
          <p:spPr>
            <a:xfrm>
              <a:off x="1095513" y="467497"/>
              <a:ext cx="4914761" cy="990367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GB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The Big Question</a:t>
              </a:r>
            </a:p>
          </p:txBody>
        </p:sp>
      </p:grp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76FA8DD-B87B-496D-9440-41BF366F0E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1238" y="2687782"/>
            <a:ext cx="7591287" cy="3293918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6600">
                <a:latin typeface="+mn-lt"/>
              </a:defRPr>
            </a:lvl1pPr>
          </a:lstStyle>
          <a:p>
            <a:pPr lvl="0"/>
            <a:r>
              <a:rPr lang="en-US" dirty="0"/>
              <a:t>Click to edit The Big Question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88D0456-F05F-4503-846E-80264817F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78481" y="798406"/>
            <a:ext cx="3482538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latin typeface="+mn-lt"/>
              </a:defRPr>
            </a:lvl1pPr>
          </a:lstStyle>
          <a:p>
            <a:pPr lvl="0"/>
            <a:r>
              <a:rPr lang="en-US" dirty="0"/>
              <a:t>Click to edit this lesson topic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41B2D-7594-4F53-A33F-DBF9BB810D17}"/>
              </a:ext>
            </a:extLst>
          </p:cNvPr>
          <p:cNvGrpSpPr/>
          <p:nvPr userDrawn="1"/>
        </p:nvGrpSpPr>
        <p:grpSpPr>
          <a:xfrm>
            <a:off x="1095513" y="463395"/>
            <a:ext cx="3638841" cy="1289407"/>
            <a:chOff x="4747438" y="458055"/>
            <a:chExt cx="3654037" cy="1289407"/>
          </a:xfrm>
          <a:noFill/>
        </p:grpSpPr>
        <p:sp>
          <p:nvSpPr>
            <p:cNvPr id="34" name="Rounded Rectangle 6">
              <a:extLst>
                <a:ext uri="{FF2B5EF4-FFF2-40B4-BE49-F238E27FC236}">
                  <a16:creationId xmlns:a16="http://schemas.microsoft.com/office/drawing/2014/main" id="{6F388456-02B2-4196-8BC4-024263103A9C}"/>
                </a:ext>
              </a:extLst>
            </p:cNvPr>
            <p:cNvSpPr/>
            <p:nvPr userDrawn="1"/>
          </p:nvSpPr>
          <p:spPr>
            <a:xfrm>
              <a:off x="4747438" y="458056"/>
              <a:ext cx="3654037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5" name="Rectangle: Top Corners Rounded 34">
              <a:extLst>
                <a:ext uri="{FF2B5EF4-FFF2-40B4-BE49-F238E27FC236}">
                  <a16:creationId xmlns:a16="http://schemas.microsoft.com/office/drawing/2014/main" id="{BA951F88-8453-48E5-A6AC-BAB3A0CD3324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PRIOR LEARNING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CC1EDE-A400-4A01-8168-34B82D628755}"/>
              </a:ext>
            </a:extLst>
          </p:cNvPr>
          <p:cNvGrpSpPr/>
          <p:nvPr userDrawn="1"/>
        </p:nvGrpSpPr>
        <p:grpSpPr>
          <a:xfrm>
            <a:off x="8330191" y="463395"/>
            <a:ext cx="3659391" cy="1289407"/>
            <a:chOff x="4747438" y="458055"/>
            <a:chExt cx="3590218" cy="1289407"/>
          </a:xfrm>
          <a:noFill/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0D9814C2-B8FC-4C93-9E9E-765BB29AD0A9}"/>
                </a:ext>
              </a:extLst>
            </p:cNvPr>
            <p:cNvSpPr/>
            <p:nvPr userDrawn="1"/>
          </p:nvSpPr>
          <p:spPr>
            <a:xfrm>
              <a:off x="4747438" y="458056"/>
              <a:ext cx="3590218" cy="1289406"/>
            </a:xfrm>
            <a:prstGeom prst="roundRect">
              <a:avLst>
                <a:gd name="adj" fmla="val 0"/>
              </a:avLst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OpenDyslexic" panose="00000500000000000000" pitchFamily="50" charset="0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3C859E5C-908C-4F40-8BFB-0A8854D32719}"/>
                </a:ext>
              </a:extLst>
            </p:cNvPr>
            <p:cNvSpPr/>
            <p:nvPr userDrawn="1"/>
          </p:nvSpPr>
          <p:spPr>
            <a:xfrm>
              <a:off x="4747438" y="458055"/>
              <a:ext cx="3590218" cy="304578"/>
            </a:xfrm>
            <a:prstGeom prst="round2SameRect">
              <a:avLst>
                <a:gd name="adj1" fmla="val 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FUTURE LEARNING</a:t>
              </a:r>
            </a:p>
          </p:txBody>
        </p:sp>
      </p:grp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945D5A2F-2F2A-4331-B556-1E7716331B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2126" y="798406"/>
            <a:ext cx="3513055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prior learning topic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A96B411A-6D99-4962-930F-2D71FC37E3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93746" y="798406"/>
            <a:ext cx="3532282" cy="9093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i="1">
                <a:latin typeface="+mn-lt"/>
              </a:defRPr>
            </a:lvl1pPr>
          </a:lstStyle>
          <a:p>
            <a:pPr lvl="0"/>
            <a:r>
              <a:rPr lang="en-US" dirty="0"/>
              <a:t>Click to edit future learning topic</a:t>
            </a:r>
          </a:p>
        </p:txBody>
      </p:sp>
      <p:pic>
        <p:nvPicPr>
          <p:cNvPr id="41" name="Picture 4" descr="Yes, No, Maybe . . . | (Photoaweek theme - Pop Art Poster) N… | Flickr">
            <a:extLst>
              <a:ext uri="{FF2B5EF4-FFF2-40B4-BE49-F238E27FC236}">
                <a16:creationId xmlns:a16="http://schemas.microsoft.com/office/drawing/2014/main" id="{1DCCDDBB-8909-4B8B-B0BC-CB20E2B5F3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883" y="1819521"/>
            <a:ext cx="2963492" cy="424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D1DFA5-CBF5-4EBB-891A-A9B07A4503D1}"/>
              </a:ext>
            </a:extLst>
          </p:cNvPr>
          <p:cNvSpPr txBox="1"/>
          <p:nvPr userDrawn="1"/>
        </p:nvSpPr>
        <p:spPr>
          <a:xfrm>
            <a:off x="1866900" y="6175486"/>
            <a:ext cx="9486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>
                <a:latin typeface="+mn-lt"/>
              </a:rPr>
              <a:t>Do you now know the answer to the original question?</a:t>
            </a:r>
          </a:p>
        </p:txBody>
      </p:sp>
    </p:spTree>
    <p:extLst>
      <p:ext uri="{BB962C8B-B14F-4D97-AF65-F5344CB8AC3E}">
        <p14:creationId xmlns:p14="http://schemas.microsoft.com/office/powerpoint/2010/main" val="3114300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iprocal R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RECIPROCAL READING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2D6ECD43-B84C-4FDC-B15B-7DAC81F0440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29266906"/>
              </p:ext>
            </p:extLst>
          </p:nvPr>
        </p:nvGraphicFramePr>
        <p:xfrm>
          <a:off x="1098294" y="1045627"/>
          <a:ext cx="10871713" cy="552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214F6AF-AD69-4096-BF25-CF2E5137247B}"/>
              </a:ext>
            </a:extLst>
          </p:cNvPr>
          <p:cNvSpPr txBox="1"/>
          <p:nvPr userDrawn="1"/>
        </p:nvSpPr>
        <p:spPr>
          <a:xfrm rot="2700000">
            <a:off x="5253598" y="1469197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PREDICT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DFD36-634B-450B-8F61-C23BE6FA3E8A}"/>
              </a:ext>
            </a:extLst>
          </p:cNvPr>
          <p:cNvSpPr txBox="1"/>
          <p:nvPr userDrawn="1"/>
        </p:nvSpPr>
        <p:spPr>
          <a:xfrm rot="8100000">
            <a:off x="5364849" y="3401546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SUMMARISE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E8A77F-0BE8-4C2A-AE48-B3B13C5C7DFC}"/>
              </a:ext>
            </a:extLst>
          </p:cNvPr>
          <p:cNvSpPr txBox="1"/>
          <p:nvPr userDrawn="1"/>
        </p:nvSpPr>
        <p:spPr>
          <a:xfrm rot="8100000">
            <a:off x="7196698" y="1459674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32B579-7FF5-41AA-AE31-B344F030D9B8}"/>
              </a:ext>
            </a:extLst>
          </p:cNvPr>
          <p:cNvSpPr txBox="1"/>
          <p:nvPr userDrawn="1"/>
        </p:nvSpPr>
        <p:spPr>
          <a:xfrm rot="2700000">
            <a:off x="7165074" y="3420598"/>
            <a:ext cx="615553" cy="23682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CLARIFY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365EE8-958E-4F2C-ABEF-918986858ED9}"/>
              </a:ext>
            </a:extLst>
          </p:cNvPr>
          <p:cNvSpPr txBox="1"/>
          <p:nvPr userDrawn="1"/>
        </p:nvSpPr>
        <p:spPr>
          <a:xfrm>
            <a:off x="1256663" y="609148"/>
            <a:ext cx="468693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2000" dirty="0">
                <a:latin typeface="+mn-lt"/>
              </a:rPr>
              <a:t>Use the clues from the text or illustration to predict what might happen next:</a:t>
            </a:r>
          </a:p>
          <a:p>
            <a:pPr marL="0" lvl="0" indent="0">
              <a:buNone/>
            </a:pPr>
            <a:endParaRPr lang="en-GB" sz="2000" dirty="0">
              <a:latin typeface="+mn-lt"/>
            </a:endParaRP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think…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predict…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suppose… because…</a:t>
            </a:r>
          </a:p>
          <a:p>
            <a:pPr marL="54292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 think that I will learn…</a:t>
            </a:r>
          </a:p>
          <a:p>
            <a:pPr marL="400050" lvl="1" indent="-200025"/>
            <a:r>
              <a:rPr lang="en-GB" sz="2000" dirty="0">
                <a:latin typeface="+mn-lt"/>
              </a:rPr>
              <a:t>                                because…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AE4B8F4-4A89-459B-B25A-A7101295E42F}"/>
              </a:ext>
            </a:extLst>
          </p:cNvPr>
          <p:cNvSpPr txBox="1"/>
          <p:nvPr userDrawn="1"/>
        </p:nvSpPr>
        <p:spPr>
          <a:xfrm>
            <a:off x="7153598" y="609148"/>
            <a:ext cx="4686937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lvl="0" indent="0" algn="l">
              <a:buNone/>
            </a:pPr>
            <a:r>
              <a:rPr lang="en-GB" sz="2000" dirty="0">
                <a:latin typeface="+mn-lt"/>
              </a:rPr>
              <a:t>Ask some questions that have answers </a:t>
            </a:r>
          </a:p>
          <a:p>
            <a:pPr marL="447675" lvl="0" indent="0" algn="l">
              <a:buNone/>
            </a:pPr>
            <a:r>
              <a:rPr lang="en-GB" sz="2000" dirty="0">
                <a:latin typeface="+mn-lt"/>
              </a:rPr>
              <a:t>in the text.</a:t>
            </a:r>
          </a:p>
          <a:p>
            <a:pPr marL="447675" lvl="0" indent="0" algn="l">
              <a:buNone/>
            </a:pPr>
            <a:endParaRPr lang="en-US" sz="2000" dirty="0">
              <a:latin typeface="+mn-lt"/>
            </a:endParaRPr>
          </a:p>
          <a:p>
            <a:pPr marL="990600" lvl="0" indent="-361950" algn="l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Use the question words:</a:t>
            </a:r>
          </a:p>
          <a:p>
            <a:pPr marL="990600" lvl="0" indent="-361950" algn="l">
              <a:buFont typeface="Arial" panose="020B0604020202020204" pitchFamily="34" charset="0"/>
              <a:buChar char="•"/>
            </a:pPr>
            <a:endParaRPr lang="en-GB" sz="500" dirty="0">
              <a:latin typeface="+mn-lt"/>
            </a:endParaRP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      Who?        What?        Where?     </a:t>
            </a: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               When?       Why? </a:t>
            </a:r>
          </a:p>
          <a:p>
            <a:pPr marL="990600" lvl="0" indent="-361950" algn="l">
              <a:buNone/>
            </a:pPr>
            <a:r>
              <a:rPr lang="en-GB" sz="2000" b="1" i="1" dirty="0">
                <a:latin typeface="+mn-lt"/>
              </a:rPr>
              <a:t>		            How?                   	        What </a:t>
            </a:r>
            <a:r>
              <a:rPr lang="en-GB" sz="2000" dirty="0">
                <a:latin typeface="+mn-lt"/>
              </a:rPr>
              <a:t>if…?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32C7E51-DBCC-44A6-BF33-716BCB2E81C8}"/>
              </a:ext>
            </a:extLst>
          </p:cNvPr>
          <p:cNvSpPr txBox="1"/>
          <p:nvPr userDrawn="1"/>
        </p:nvSpPr>
        <p:spPr>
          <a:xfrm>
            <a:off x="1242288" y="4432718"/>
            <a:ext cx="46107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GB" sz="2000" dirty="0">
                <a:latin typeface="+mn-lt"/>
              </a:rPr>
              <a:t>Sum up the main ideas in y</a:t>
            </a:r>
            <a:r>
              <a:rPr lang="en-US" sz="2000" dirty="0">
                <a:latin typeface="+mn-lt"/>
              </a:rPr>
              <a:t>our </a:t>
            </a:r>
          </a:p>
          <a:p>
            <a:pPr marL="0" lvl="0" indent="0">
              <a:buNone/>
            </a:pPr>
            <a:r>
              <a:rPr lang="en-US" sz="2000" dirty="0">
                <a:latin typeface="+mn-lt"/>
              </a:rPr>
              <a:t>own words</a:t>
            </a:r>
          </a:p>
          <a:p>
            <a:pPr marL="0" lvl="0" indent="0">
              <a:buNone/>
            </a:pPr>
            <a:endParaRPr lang="en-US" sz="2000" dirty="0">
              <a:latin typeface="+mn-lt"/>
            </a:endParaRP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text is about…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This part/section is about…</a:t>
            </a:r>
          </a:p>
          <a:p>
            <a:pPr marL="523875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First…next…in the last paragraph…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0FD4E5-BCDB-47C0-A717-B96D0AD8ED27}"/>
              </a:ext>
            </a:extLst>
          </p:cNvPr>
          <p:cNvSpPr txBox="1"/>
          <p:nvPr userDrawn="1"/>
        </p:nvSpPr>
        <p:spPr>
          <a:xfrm>
            <a:off x="7058025" y="3941160"/>
            <a:ext cx="47825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3025" lvl="0" indent="180975">
              <a:buNone/>
            </a:pPr>
            <a:r>
              <a:rPr lang="en-GB" sz="2000" dirty="0">
                <a:latin typeface="+mn-lt"/>
              </a:rPr>
              <a:t>How can you figure out a difficult word or idea in a text?</a:t>
            </a:r>
            <a:endParaRPr lang="en-US" sz="2000" dirty="0">
              <a:latin typeface="+mn-lt"/>
            </a:endParaRPr>
          </a:p>
          <a:p>
            <a:pPr marL="361950" lvl="1" indent="-180975"/>
            <a:endParaRPr lang="en-GB" sz="2000" dirty="0">
              <a:latin typeface="+mn-lt"/>
            </a:endParaRPr>
          </a:p>
          <a:p>
            <a:pPr marL="13335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Try </a:t>
            </a:r>
            <a:r>
              <a:rPr lang="en-GB" sz="2000" b="1" dirty="0">
                <a:solidFill>
                  <a:srgbClr val="7030A0"/>
                </a:solidFill>
                <a:latin typeface="+mn-lt"/>
              </a:rPr>
              <a:t>sounding</a:t>
            </a:r>
            <a:r>
              <a:rPr lang="en-GB" sz="2000" dirty="0">
                <a:latin typeface="+mn-lt"/>
              </a:rPr>
              <a:t> it out</a:t>
            </a:r>
          </a:p>
          <a:p>
            <a:pPr marL="1076325" lvl="1" indent="-26670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Try </a:t>
            </a:r>
            <a:r>
              <a:rPr lang="en-GB" sz="2000" b="1" dirty="0">
                <a:solidFill>
                  <a:srgbClr val="7030A0"/>
                </a:solidFill>
                <a:latin typeface="+mn-lt"/>
              </a:rPr>
              <a:t>breaking</a:t>
            </a:r>
            <a:r>
              <a:rPr lang="en-GB" sz="2000" dirty="0">
                <a:latin typeface="+mn-lt"/>
              </a:rPr>
              <a:t> it down</a:t>
            </a:r>
          </a:p>
          <a:p>
            <a:pPr marL="714375" lvl="1" indent="-1714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Think about what would make sense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Re-read and read ahead to see if you can work it out</a:t>
            </a:r>
          </a:p>
          <a:p>
            <a:pPr marL="542925" lvl="1" indent="-276225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Talk to a friend</a:t>
            </a:r>
            <a:endParaRPr lang="en-GB" dirty="0"/>
          </a:p>
        </p:txBody>
      </p:sp>
      <p:sp>
        <p:nvSpPr>
          <p:cNvPr id="49" name="Rounded Rectangle 1">
            <a:extLst>
              <a:ext uri="{FF2B5EF4-FFF2-40B4-BE49-F238E27FC236}">
                <a16:creationId xmlns:a16="http://schemas.microsoft.com/office/drawing/2014/main" id="{EF46B3C3-B02B-4D38-9E92-48F6D4B6D681}"/>
              </a:ext>
            </a:extLst>
          </p:cNvPr>
          <p:cNvSpPr/>
          <p:nvPr userDrawn="1"/>
        </p:nvSpPr>
        <p:spPr>
          <a:xfrm>
            <a:off x="1006094" y="3365363"/>
            <a:ext cx="3491646" cy="51392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n-lt"/>
              </a:rPr>
              <a:t>READING WARRIORS</a:t>
            </a: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1D753BAE-8238-43A3-ACD1-E77D543BC0BD}"/>
              </a:ext>
            </a:extLst>
          </p:cNvPr>
          <p:cNvSpPr/>
          <p:nvPr userDrawn="1"/>
        </p:nvSpPr>
        <p:spPr>
          <a:xfrm>
            <a:off x="8633679" y="3365363"/>
            <a:ext cx="3491646" cy="513929"/>
          </a:xfrm>
          <a:prstGeom prst="round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+mn-lt"/>
              </a:rPr>
              <a:t>@WLD</a:t>
            </a:r>
          </a:p>
        </p:txBody>
      </p:sp>
    </p:spTree>
    <p:extLst>
      <p:ext uri="{BB962C8B-B14F-4D97-AF65-F5344CB8AC3E}">
        <p14:creationId xmlns:p14="http://schemas.microsoft.com/office/powerpoint/2010/main" val="259112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pire Tar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634C9E-EBF4-4D22-A043-8F53E749CE7C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C01616-603E-48D9-8001-AF4D5BABE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1D3E27-7FC5-47FF-8FFB-72E07593700A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ASPIRE TARGET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CA9DF9F-5B19-4B8A-AAFF-DD457238E07D}"/>
              </a:ext>
            </a:extLst>
          </p:cNvPr>
          <p:cNvSpPr txBox="1">
            <a:spLocks/>
          </p:cNvSpPr>
          <p:nvPr userDrawn="1"/>
        </p:nvSpPr>
        <p:spPr>
          <a:xfrm>
            <a:off x="8324850" y="4158"/>
            <a:ext cx="3867150" cy="463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fld id="{4F87F7CE-6612-415F-817F-2DFC8EDD4D84}" type="datetime2">
              <a:rPr lang="en-GB" sz="2400" b="0" smtClean="0">
                <a:latin typeface="+mn-lt"/>
              </a:rPr>
              <a:pPr algn="r"/>
              <a:t>Thursday, 07 January 2021</a:t>
            </a:fld>
            <a:endParaRPr lang="en-GB" sz="2400" b="0" dirty="0">
              <a:latin typeface="+mn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ADAF92E-2E9F-4D82-9877-9ADAB58C378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4072542"/>
              </p:ext>
            </p:extLst>
          </p:nvPr>
        </p:nvGraphicFramePr>
        <p:xfrm>
          <a:off x="1076463" y="2628900"/>
          <a:ext cx="10937516" cy="37282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75173">
                  <a:extLst>
                    <a:ext uri="{9D8B030D-6E8A-4147-A177-3AD203B41FA5}">
                      <a16:colId xmlns:a16="http://schemas.microsoft.com/office/drawing/2014/main" val="2953693241"/>
                    </a:ext>
                  </a:extLst>
                </a:gridCol>
                <a:gridCol w="1486838">
                  <a:extLst>
                    <a:ext uri="{9D8B030D-6E8A-4147-A177-3AD203B41FA5}">
                      <a16:colId xmlns:a16="http://schemas.microsoft.com/office/drawing/2014/main" val="1744080445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3407249403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2115938222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1101680064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1238544568"/>
                    </a:ext>
                  </a:extLst>
                </a:gridCol>
                <a:gridCol w="1795101">
                  <a:extLst>
                    <a:ext uri="{9D8B030D-6E8A-4147-A177-3AD203B41FA5}">
                      <a16:colId xmlns:a16="http://schemas.microsoft.com/office/drawing/2014/main" val="358533759"/>
                    </a:ext>
                  </a:extLst>
                </a:gridCol>
              </a:tblGrid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A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Achieving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have detailed knowledge of a range of subjects and topics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demonstrate understanding and can apply my knowledge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resilient and can use failure as a stepping-stone to success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digitally literate and can use appropriate technology to communicate effectively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read, write and speak well and communicate my ideas clearly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597927182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S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Self-Motivated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determined to succeed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work independently and think for myself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consistently hard-working and stay with problems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My attendance and timekeeping are excellent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I reflect on my learning and plan my next steps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438771482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P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Positive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enjoy what I am doing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have strong beliefs and principles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able to collaborate positively with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show leadership in a range of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 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266685106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I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Imaginative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creative, original and innovative in a range of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thoughtful and consider issues carefully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able to solve problems rationally and systematically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will take risks when necessary to solve problems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intelligently curious about the wider world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1420374739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R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Respectful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  <a:latin typeface="+mn-lt"/>
                        </a:rPr>
                        <a:t>I show courtesy to everyone</a:t>
                      </a:r>
                      <a:endParaRPr lang="en-GB" sz="10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polite and use appropriate language when speaking and writing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tolerant of the views of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care for others, especially those less fortunate than myself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 can manage my own behaviour so that I show self-control in all situations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59874176"/>
                  </a:ext>
                </a:extLst>
              </a:tr>
              <a:tr h="621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E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</a:rPr>
                        <a:t>Having Empathy 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demonstrate emotional intelligence when working with others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can work well with other people in groups and teams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appreciate diversity, recognising the contribution of different communities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I am highly inclusive, valuing each individual for themselves.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  <a:latin typeface="+mn-lt"/>
                        </a:rPr>
                        <a:t> </a:t>
                      </a:r>
                      <a:endParaRPr lang="en-GB" sz="10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219" marR="41219" marT="0" marB="0" anchor="ctr"/>
                </a:tc>
                <a:extLst>
                  <a:ext uri="{0D108BD9-81ED-4DB2-BD59-A6C34878D82A}">
                    <a16:rowId xmlns:a16="http://schemas.microsoft.com/office/drawing/2014/main" val="2430859953"/>
                  </a:ext>
                </a:extLst>
              </a:tr>
            </a:tbl>
          </a:graphicData>
        </a:graphic>
      </p:graphicFrame>
      <p:sp>
        <p:nvSpPr>
          <p:cNvPr id="15" name="Rectangle 2">
            <a:extLst>
              <a:ext uri="{FF2B5EF4-FFF2-40B4-BE49-F238E27FC236}">
                <a16:creationId xmlns:a16="http://schemas.microsoft.com/office/drawing/2014/main" id="{FB91D1F2-9EE8-4B88-9F66-51AAE6E050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2225" y="6357200"/>
            <a:ext cx="5886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“I am aspirational for myself and for others…”</a:t>
            </a:r>
            <a:endParaRPr kumimoji="0" lang="en-GB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E172D4F-56E3-4EFE-8AFD-C06261FDB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325" y="1295400"/>
            <a:ext cx="10937875" cy="1238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ASPIRE target(s)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075288-7866-4869-A70C-259CC05D99A4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B38704-5B21-4FAC-B88F-8283DB3FA618}"/>
              </a:ext>
            </a:extLst>
          </p:cNvPr>
          <p:cNvSpPr txBox="1"/>
          <p:nvPr userDrawn="1"/>
        </p:nvSpPr>
        <p:spPr>
          <a:xfrm>
            <a:off x="1181100" y="312488"/>
            <a:ext cx="81981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+mj-lt"/>
              </a:rPr>
              <a:t>“Learning for Life” Skills Framework</a:t>
            </a:r>
            <a:endParaRPr lang="en-GB" sz="4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862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CFBF97-92C1-466D-B0C0-378768E0086E}"/>
              </a:ext>
            </a:extLst>
          </p:cNvPr>
          <p:cNvSpPr txBox="1"/>
          <p:nvPr userDrawn="1"/>
        </p:nvSpPr>
        <p:spPr>
          <a:xfrm>
            <a:off x="73239" y="1048082"/>
            <a:ext cx="923330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KEY REVISION 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D86219-D9F9-4197-A103-D7209FE16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61922" y="888521"/>
            <a:ext cx="10730077" cy="5969478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1C77BF2-7A79-4BAF-B53B-AEB45779C33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928979" y="1222587"/>
            <a:ext cx="8157190" cy="383643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 b="1">
                <a:latin typeface="Century Gothic" panose="020B0502020202020204" pitchFamily="34" charset="0"/>
              </a:defRPr>
            </a:lvl1pPr>
            <a:lvl2pPr algn="ctr">
              <a:defRPr>
                <a:latin typeface="Century Gothic" panose="020B0502020202020204" pitchFamily="34" charset="0"/>
              </a:defRPr>
            </a:lvl2pPr>
            <a:lvl3pPr algn="ctr">
              <a:defRPr>
                <a:latin typeface="Century Gothic" panose="020B0502020202020204" pitchFamily="34" charset="0"/>
              </a:defRPr>
            </a:lvl3pPr>
            <a:lvl4pPr algn="ctr">
              <a:defRPr>
                <a:latin typeface="Century Gothic" panose="020B0502020202020204" pitchFamily="34" charset="0"/>
              </a:defRPr>
            </a:lvl4pPr>
            <a:lvl5pPr algn="ctr"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Key Revision 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624CD-6C00-4DCF-B507-F71FE51350ED}"/>
              </a:ext>
            </a:extLst>
          </p:cNvPr>
          <p:cNvSpPr txBox="1"/>
          <p:nvPr userDrawn="1"/>
        </p:nvSpPr>
        <p:spPr>
          <a:xfrm>
            <a:off x="1181239" y="314688"/>
            <a:ext cx="3001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latin typeface="+mj-lt"/>
              </a:rPr>
              <a:t>REMEMBER!</a:t>
            </a:r>
          </a:p>
        </p:txBody>
      </p:sp>
    </p:spTree>
    <p:extLst>
      <p:ext uri="{BB962C8B-B14F-4D97-AF65-F5344CB8AC3E}">
        <p14:creationId xmlns:p14="http://schemas.microsoft.com/office/powerpoint/2010/main" val="4233112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C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114DBA-4C0E-48C2-A199-7D8EB5149B88}"/>
              </a:ext>
            </a:extLst>
          </p:cNvPr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GB" dirty="0">
              <a:latin typeface="OpenDyslexic" panose="000005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462A3-0EB5-4CD9-8121-03D55E14E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/>
          <a:srcRect l="-87" r="77836"/>
          <a:stretch/>
        </p:blipFill>
        <p:spPr>
          <a:xfrm>
            <a:off x="0" y="-154242"/>
            <a:ext cx="1108000" cy="13768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661F86-35F4-4A11-B02F-03FFE304E126}"/>
              </a:ext>
            </a:extLst>
          </p:cNvPr>
          <p:cNvSpPr txBox="1"/>
          <p:nvPr userDrawn="1"/>
        </p:nvSpPr>
        <p:spPr>
          <a:xfrm>
            <a:off x="-26127" y="1048082"/>
            <a:ext cx="369332" cy="577194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GB" sz="1200" b="0" i="1" dirty="0">
                <a:solidFill>
                  <a:schemeClr val="bg1">
                    <a:lumMod val="65000"/>
                  </a:schemeClr>
                </a:solidFill>
              </a:rPr>
              <a:t>ACHIEVING    SELF-MOTIVATED    POSITIVE    IMANGINATIVE    RESPECTFUL    EMPATHETIC</a:t>
            </a:r>
          </a:p>
        </p:txBody>
      </p:sp>
    </p:spTree>
    <p:extLst>
      <p:ext uri="{BB962C8B-B14F-4D97-AF65-F5344CB8AC3E}">
        <p14:creationId xmlns:p14="http://schemas.microsoft.com/office/powerpoint/2010/main" val="180465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50" r:id="rId4"/>
    <p:sldLayoutId id="2147483663" r:id="rId5"/>
    <p:sldLayoutId id="2147483677" r:id="rId6"/>
    <p:sldLayoutId id="2147483678" r:id="rId7"/>
    <p:sldLayoutId id="2147483660" r:id="rId8"/>
    <p:sldLayoutId id="2147483672" r:id="rId9"/>
    <p:sldLayoutId id="2147483676" r:id="rId10"/>
    <p:sldLayoutId id="2147483668" r:id="rId11"/>
    <p:sldLayoutId id="2147483669" r:id="rId12"/>
    <p:sldLayoutId id="2147483667" r:id="rId13"/>
    <p:sldLayoutId id="2147483661" r:id="rId14"/>
    <p:sldLayoutId id="2147483665" r:id="rId15"/>
    <p:sldLayoutId id="2147483670" r:id="rId16"/>
    <p:sldLayoutId id="2147483664" r:id="rId17"/>
    <p:sldLayoutId id="2147483671" r:id="rId18"/>
    <p:sldLayoutId id="2147483666" r:id="rId19"/>
    <p:sldLayoutId id="2147483662" r:id="rId20"/>
    <p:sldLayoutId id="2147483679" r:id="rId21"/>
    <p:sldLayoutId id="2147483680" r:id="rId22"/>
    <p:sldLayoutId id="2147483681" r:id="rId23"/>
    <p:sldLayoutId id="2147483682" r:id="rId24"/>
    <p:sldLayoutId id="2147483684" r:id="rId25"/>
    <p:sldLayoutId id="214748368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C7C2DDF0-7436-4501-BE9A-0F65EB8D541A}"/>
              </a:ext>
            </a:extLst>
          </p:cNvPr>
          <p:cNvSpPr txBox="1">
            <a:spLocks/>
          </p:cNvSpPr>
          <p:nvPr/>
        </p:nvSpPr>
        <p:spPr>
          <a:xfrm>
            <a:off x="1555587" y="4731475"/>
            <a:ext cx="10075303" cy="1536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 smtClean="0">
                <a:latin typeface="OpenDyslexic" panose="00000500000000000000" pitchFamily="50" charset="0"/>
                <a:cs typeface="Calibri"/>
              </a:rPr>
              <a:t>YOUR PASSPORT TO EXPERIENCE HOME LEARNING </a:t>
            </a:r>
            <a:endParaRPr lang="en-GB" sz="4000" b="1" dirty="0">
              <a:latin typeface="OpenDyslexic" panose="000005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331" y="1051213"/>
            <a:ext cx="1023555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u="sng" dirty="0" smtClean="0">
                <a:latin typeface="OpenDyslexic" panose="00000500000000000000" pitchFamily="50" charset="0"/>
              </a:rPr>
              <a:t>PSHE</a:t>
            </a:r>
          </a:p>
          <a:p>
            <a:pPr algn="ctr"/>
            <a:r>
              <a:rPr lang="en-GB" sz="3200" dirty="0" smtClean="0">
                <a:latin typeface="OpenDyslexic" panose="00000500000000000000" pitchFamily="50" charset="0"/>
              </a:rPr>
              <a:t>Personal, Social, Health &amp; Economic Education</a:t>
            </a:r>
            <a:endParaRPr lang="en-GB" sz="32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B9E5-EE76-4BA1-8B5B-9BF2A951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45" y="6038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latin typeface="OpenDyslexic" panose="00000500000000000000" pitchFamily="50" charset="0"/>
              </a:rPr>
              <a:t>Category 2- Learning something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22CC7-2672-42A6-949C-7E84928EC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184" y="1882550"/>
            <a:ext cx="5985816" cy="49754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latin typeface="OpenDyslexic" panose="00000500000000000000" pitchFamily="50" charset="0"/>
              </a:rPr>
              <a:t>To learn how to cook a Sunday Dinner with a Parent/Carer (5)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how to Knit/Crochet/Sew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to play a Musical Instrument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a recipe for a Traditional Meal from a Different County of the World (8)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how to write a Sonnet (5)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10 phrases in 3 New Languages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how to make pastry and bake a pie (5)</a:t>
            </a: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D96F6-A9E0-46C2-90C0-6AC136B6ED2B}"/>
              </a:ext>
            </a:extLst>
          </p:cNvPr>
          <p:cNvSpPr txBox="1"/>
          <p:nvPr/>
        </p:nvSpPr>
        <p:spPr>
          <a:xfrm>
            <a:off x="7111042" y="2078966"/>
            <a:ext cx="4396595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use sugar craft (8)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Iron Shirts (Safely and supervised) (8)</a:t>
            </a:r>
            <a:endParaRPr lang="en-GB" sz="1200" dirty="0">
              <a:latin typeface="OpenDyslexic" panose="00000500000000000000" pitchFamily="50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do face painting (5)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poach </a:t>
            </a:r>
            <a:r>
              <a:rPr lang="en-GB" b="1" dirty="0" smtClean="0">
                <a:latin typeface="OpenDyslexic" panose="00000500000000000000" pitchFamily="50" charset="0"/>
              </a:rPr>
              <a:t>an </a:t>
            </a:r>
            <a:r>
              <a:rPr lang="en-GB" b="1" dirty="0">
                <a:latin typeface="OpenDyslexic" panose="00000500000000000000" pitchFamily="50" charset="0"/>
              </a:rPr>
              <a:t>egg (5)</a:t>
            </a:r>
            <a:endParaRPr lang="en-GB" sz="1200" dirty="0">
              <a:latin typeface="OpenDyslexic" panose="00000500000000000000" pitchFamily="50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put up a tent (10)</a:t>
            </a:r>
            <a:endParaRPr lang="en-GB" sz="1200" dirty="0">
              <a:latin typeface="OpenDyslexic" panose="00000500000000000000" pitchFamily="50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how to read a map and use it to go somewhere new (8)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some basic first aid (10)</a:t>
            </a:r>
          </a:p>
        </p:txBody>
      </p:sp>
    </p:spTree>
    <p:extLst>
      <p:ext uri="{BB962C8B-B14F-4D97-AF65-F5344CB8AC3E}">
        <p14:creationId xmlns:p14="http://schemas.microsoft.com/office/powerpoint/2010/main" val="4115576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D883DD1-FDB8-4699-8EC6-934FE9F9F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431208"/>
              </p:ext>
            </p:extLst>
          </p:nvPr>
        </p:nvGraphicFramePr>
        <p:xfrm>
          <a:off x="1122220" y="512618"/>
          <a:ext cx="10919899" cy="612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358">
                  <a:extLst>
                    <a:ext uri="{9D8B030D-6E8A-4147-A177-3AD203B41FA5}">
                      <a16:colId xmlns:a16="http://schemas.microsoft.com/office/drawing/2014/main" val="3772480622"/>
                    </a:ext>
                  </a:extLst>
                </a:gridCol>
                <a:gridCol w="1318404">
                  <a:extLst>
                    <a:ext uri="{9D8B030D-6E8A-4147-A177-3AD203B41FA5}">
                      <a16:colId xmlns:a16="http://schemas.microsoft.com/office/drawing/2014/main" val="3160596613"/>
                    </a:ext>
                  </a:extLst>
                </a:gridCol>
                <a:gridCol w="2862054">
                  <a:extLst>
                    <a:ext uri="{9D8B030D-6E8A-4147-A177-3AD203B41FA5}">
                      <a16:colId xmlns:a16="http://schemas.microsoft.com/office/drawing/2014/main" val="2816201227"/>
                    </a:ext>
                  </a:extLst>
                </a:gridCol>
                <a:gridCol w="1440083">
                  <a:extLst>
                    <a:ext uri="{9D8B030D-6E8A-4147-A177-3AD203B41FA5}">
                      <a16:colId xmlns:a16="http://schemas.microsoft.com/office/drawing/2014/main" val="1206386254"/>
                    </a:ext>
                  </a:extLst>
                </a:gridCol>
              </a:tblGrid>
              <a:tr h="59632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TICK WHEN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DATE COMPLETED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DO YOU HAVE EVIDENCE? 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744967"/>
                  </a:ext>
                </a:extLst>
              </a:tr>
              <a:tr h="80077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how to write a Sonnet</a:t>
                      </a:r>
                      <a:endParaRPr lang="en-US" sz="1600" b="1" i="0" u="none" strike="noStrike" noProof="0">
                        <a:latin typeface="OpenDyslexic" panose="000005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700492"/>
                  </a:ext>
                </a:extLst>
              </a:tr>
              <a:tr h="7667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how to Knit/Crochet/Sew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97951"/>
                  </a:ext>
                </a:extLst>
              </a:tr>
              <a:tr h="7667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to play a Musical Instrument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46621"/>
                  </a:ext>
                </a:extLst>
              </a:tr>
              <a:tr h="82987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a recipe for a Traditional Meal from a Different County of the World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4246"/>
                  </a:ext>
                </a:extLst>
              </a:tr>
              <a:tr h="82987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To learn how to cook a Sunday Dinner with a Parent/Carer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695204"/>
                  </a:ext>
                </a:extLst>
              </a:tr>
              <a:tr h="7667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10 phrases in 3 New Languages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411252"/>
                  </a:ext>
                </a:extLst>
              </a:tr>
              <a:tr h="76670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how to make pastry and bake a pie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219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97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D3C3B7-73AC-4659-A0B7-CACC21F88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95802"/>
              </p:ext>
            </p:extLst>
          </p:nvPr>
        </p:nvGraphicFramePr>
        <p:xfrm>
          <a:off x="1080654" y="457198"/>
          <a:ext cx="10907444" cy="6335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527">
                  <a:extLst>
                    <a:ext uri="{9D8B030D-6E8A-4147-A177-3AD203B41FA5}">
                      <a16:colId xmlns:a16="http://schemas.microsoft.com/office/drawing/2014/main" val="2717448403"/>
                    </a:ext>
                  </a:extLst>
                </a:gridCol>
                <a:gridCol w="2381912">
                  <a:extLst>
                    <a:ext uri="{9D8B030D-6E8A-4147-A177-3AD203B41FA5}">
                      <a16:colId xmlns:a16="http://schemas.microsoft.com/office/drawing/2014/main" val="3857462524"/>
                    </a:ext>
                  </a:extLst>
                </a:gridCol>
                <a:gridCol w="3153037">
                  <a:extLst>
                    <a:ext uri="{9D8B030D-6E8A-4147-A177-3AD203B41FA5}">
                      <a16:colId xmlns:a16="http://schemas.microsoft.com/office/drawing/2014/main" val="470556621"/>
                    </a:ext>
                  </a:extLst>
                </a:gridCol>
                <a:gridCol w="1653968">
                  <a:extLst>
                    <a:ext uri="{9D8B030D-6E8A-4147-A177-3AD203B41FA5}">
                      <a16:colId xmlns:a16="http://schemas.microsoft.com/office/drawing/2014/main" val="1603952595"/>
                    </a:ext>
                  </a:extLst>
                </a:gridCol>
              </a:tblGrid>
              <a:tr h="1072264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WHEN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DO YOU HAVE EVIDENCE? 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303399"/>
                  </a:ext>
                </a:extLst>
              </a:tr>
              <a:tr h="717609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use sugar craft</a:t>
                      </a:r>
                      <a:endParaRPr lang="en-US" sz="1600" b="1" i="0" u="none" strike="noStrike" noProof="0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8847"/>
                  </a:ext>
                </a:extLst>
              </a:tr>
              <a:tr h="8271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Iron Shirts (Safely and supervised)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159268"/>
                  </a:ext>
                </a:extLst>
              </a:tr>
              <a:tr h="7176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do face painting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499309"/>
                  </a:ext>
                </a:extLst>
              </a:tr>
              <a:tr h="7176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poach and egg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13168"/>
                  </a:ext>
                </a:extLst>
              </a:tr>
              <a:tr h="7176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put up a tent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567130"/>
                  </a:ext>
                </a:extLst>
              </a:tr>
              <a:tr h="84808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how to read a map and use it to go somewhere new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752393"/>
                  </a:ext>
                </a:extLst>
              </a:tr>
              <a:tr h="71760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Learn some basic first aid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solidFill>
                          <a:schemeClr val="tx1"/>
                        </a:solidFill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099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73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1AC2-C5C1-4501-8BCB-822FB8AB3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7" y="457200"/>
            <a:ext cx="11055927" cy="1482437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OpenDyslexic" panose="00000500000000000000" pitchFamily="50" charset="0"/>
              </a:rPr>
              <a:t>CATEGORY </a:t>
            </a:r>
            <a:r>
              <a:rPr lang="en-GB" sz="3600" dirty="0" smtClean="0">
                <a:latin typeface="OpenDyslexic" panose="00000500000000000000" pitchFamily="50" charset="0"/>
              </a:rPr>
              <a:t>3 </a:t>
            </a:r>
            <a:br>
              <a:rPr lang="en-GB" sz="3600" dirty="0" smtClean="0">
                <a:latin typeface="OpenDyslexic" panose="00000500000000000000" pitchFamily="50" charset="0"/>
              </a:rPr>
            </a:br>
            <a:r>
              <a:rPr lang="en-GB" sz="3200" dirty="0" smtClean="0">
                <a:latin typeface="OpenDyslexic" panose="00000500000000000000" pitchFamily="50" charset="0"/>
              </a:rPr>
              <a:t>CONTRIBUTING TO </a:t>
            </a:r>
            <a:r>
              <a:rPr lang="en-GB" sz="3200" dirty="0">
                <a:latin typeface="OpenDyslexic" panose="00000500000000000000" pitchFamily="50" charset="0"/>
              </a:rPr>
              <a:t>YOUR COMMUNITY/FAMILY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19152-B7F3-425D-A5A3-3B3AB4F6F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629" y="2232229"/>
            <a:ext cx="11133826" cy="462577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>
                <a:latin typeface="OpenDyslexic" panose="00000500000000000000" pitchFamily="50" charset="0"/>
              </a:rPr>
              <a:t>Read bedtime stories to your younger siblings for 1 week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Safely Cook a Meal for your family  (8)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Hand write letters to 5 Friends/Family member and post them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Raise money for a Local Charity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Safely drop off supplies for someone who is self-isolating (8)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Create some uplifting art-work and display it for the neighbours (8)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Make some cards and deliver them Safely to the neighbours (10)</a:t>
            </a: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41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0103336-08BB-4595-B729-803005425A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03355"/>
              </p:ext>
            </p:extLst>
          </p:nvPr>
        </p:nvGraphicFramePr>
        <p:xfrm>
          <a:off x="1080655" y="422228"/>
          <a:ext cx="10902601" cy="6259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7777">
                  <a:extLst>
                    <a:ext uri="{9D8B030D-6E8A-4147-A177-3AD203B41FA5}">
                      <a16:colId xmlns:a16="http://schemas.microsoft.com/office/drawing/2014/main" val="944895949"/>
                    </a:ext>
                  </a:extLst>
                </a:gridCol>
                <a:gridCol w="1585053">
                  <a:extLst>
                    <a:ext uri="{9D8B030D-6E8A-4147-A177-3AD203B41FA5}">
                      <a16:colId xmlns:a16="http://schemas.microsoft.com/office/drawing/2014/main" val="284758417"/>
                    </a:ext>
                  </a:extLst>
                </a:gridCol>
                <a:gridCol w="2411557">
                  <a:extLst>
                    <a:ext uri="{9D8B030D-6E8A-4147-A177-3AD203B41FA5}">
                      <a16:colId xmlns:a16="http://schemas.microsoft.com/office/drawing/2014/main" val="2056326833"/>
                    </a:ext>
                  </a:extLst>
                </a:gridCol>
                <a:gridCol w="2238214">
                  <a:extLst>
                    <a:ext uri="{9D8B030D-6E8A-4147-A177-3AD203B41FA5}">
                      <a16:colId xmlns:a16="http://schemas.microsoft.com/office/drawing/2014/main" val="509957533"/>
                    </a:ext>
                  </a:extLst>
                </a:gridCol>
              </a:tblGrid>
              <a:tr h="58403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WHEN COMPLETED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DO YOU HAVE EVIDENCE? 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60648"/>
                  </a:ext>
                </a:extLst>
              </a:tr>
              <a:tr h="100068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Read bedtime stories to your younger siblings for 1 week</a:t>
                      </a:r>
                      <a:endParaRPr lang="en-US" sz="1600" b="1" i="0" u="none" strike="noStrike" noProof="0" dirty="0">
                        <a:latin typeface="OpenDyslexic" panose="00000500000000000000" pitchFamily="50" charset="0"/>
                      </a:endParaRPr>
                    </a:p>
                    <a:p>
                      <a:pPr marL="285750" marR="0" lvl="0" indent="-28575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600" b="1" i="0" u="none" strike="noStrike" noProof="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302698"/>
                  </a:ext>
                </a:extLst>
              </a:tr>
              <a:tr h="6257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Safely Cook a Meal for your family 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245675"/>
                  </a:ext>
                </a:extLst>
              </a:tr>
              <a:tr h="80492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Hand write letters to 5 Friends/Family member and post them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097043"/>
                  </a:ext>
                </a:extLst>
              </a:tr>
              <a:tr h="625751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Raise money for a Local Charity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488055"/>
                  </a:ext>
                </a:extLst>
              </a:tr>
              <a:tr h="80492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Safely drop off supplies for someone who is self-isolating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503712"/>
                  </a:ext>
                </a:extLst>
              </a:tr>
              <a:tr h="80492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Create some uplifting art-work and display it for the neighbours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094463"/>
                  </a:ext>
                </a:extLst>
              </a:tr>
              <a:tr h="93167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Make some cards and deliver them Safely to the </a:t>
                      </a:r>
                      <a:r>
                        <a:rPr lang="en-GB" sz="1600" b="1" i="0" u="none" strike="noStrike" noProof="0" dirty="0" smtClean="0">
                          <a:latin typeface="OpenDyslexic" panose="00000500000000000000" pitchFamily="50" charset="0"/>
                        </a:rPr>
                        <a:t>neighbours</a:t>
                      </a:r>
                      <a:endParaRPr lang="en-US" sz="1600" b="1" i="0" u="none" strike="noStrike" noProof="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45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81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83B10-7E39-4988-8B6D-77F7E1E0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839" y="454574"/>
            <a:ext cx="10937522" cy="83728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latin typeface="OpenDyslexic" panose="00000500000000000000" pitchFamily="50" charset="0"/>
              </a:rPr>
              <a:t>CATEGORY </a:t>
            </a:r>
            <a:r>
              <a:rPr lang="en-GB" sz="3600" dirty="0" smtClean="0">
                <a:latin typeface="OpenDyslexic" panose="00000500000000000000" pitchFamily="50" charset="0"/>
              </a:rPr>
              <a:t>4</a:t>
            </a:r>
            <a:br>
              <a:rPr lang="en-GB" sz="3600" dirty="0" smtClean="0">
                <a:latin typeface="OpenDyslexic" panose="00000500000000000000" pitchFamily="50" charset="0"/>
              </a:rPr>
            </a:br>
            <a:r>
              <a:rPr lang="en-GB" sz="3600" dirty="0" smtClean="0">
                <a:latin typeface="OpenDyslexic" panose="00000500000000000000" pitchFamily="50" charset="0"/>
              </a:rPr>
              <a:t>WELL- </a:t>
            </a:r>
            <a:r>
              <a:rPr lang="en-GB" sz="3600" dirty="0">
                <a:latin typeface="OpenDyslexic" panose="00000500000000000000" pitchFamily="50" charset="0"/>
              </a:rPr>
              <a:t>B</a:t>
            </a:r>
            <a:r>
              <a:rPr lang="en-GB" sz="3600" dirty="0" smtClean="0">
                <a:latin typeface="OpenDyslexic" panose="00000500000000000000" pitchFamily="50" charset="0"/>
              </a:rPr>
              <a:t>EING </a:t>
            </a:r>
            <a:r>
              <a:rPr lang="en-GB" sz="3600" dirty="0">
                <a:latin typeface="OpenDyslexic" panose="00000500000000000000" pitchFamily="50" charset="0"/>
              </a:rPr>
              <a:t>AND H</a:t>
            </a:r>
            <a:r>
              <a:rPr lang="en-GB" sz="3600" dirty="0" smtClean="0">
                <a:latin typeface="OpenDyslexic" panose="00000500000000000000" pitchFamily="50" charset="0"/>
              </a:rPr>
              <a:t>EALTH</a:t>
            </a:r>
            <a:r>
              <a:rPr lang="en-GB" sz="3600" dirty="0">
                <a:latin typeface="OpenDyslexic" panose="00000500000000000000" pitchFamily="50" charset="0"/>
              </a:rPr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CB6D-9AB0-406F-AC16-4A7A3309D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839" y="1763129"/>
            <a:ext cx="5191852" cy="48039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 b="1" dirty="0">
                <a:latin typeface="OpenDyslexic" panose="00000500000000000000" pitchFamily="50" charset="0"/>
              </a:rPr>
              <a:t>Start Growing a Vegetable in your Garden/Back Yard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some Yoga and complete a short daily work out  (8)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Start a Journal to reflect on your day and complete it every day (5)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Use a mindfulness colouring book (5)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Do 20- 40  Minutes of Exercise Every day (5) 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how to Knit/Sew/Crochet (10)</a:t>
            </a:r>
          </a:p>
          <a:p>
            <a:r>
              <a:rPr lang="en-GB" sz="2000" b="1" dirty="0">
                <a:latin typeface="OpenDyslexic" panose="00000500000000000000" pitchFamily="50" charset="0"/>
              </a:rPr>
              <a:t>Learn how to meditate and do this regularly (5) </a:t>
            </a:r>
          </a:p>
          <a:p>
            <a:endParaRPr lang="en-GB" sz="2000" b="1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11D532-336B-4A1F-B6B0-84F05CF6EAAF}"/>
              </a:ext>
            </a:extLst>
          </p:cNvPr>
          <p:cNvSpPr txBox="1"/>
          <p:nvPr/>
        </p:nvSpPr>
        <p:spPr>
          <a:xfrm>
            <a:off x="7051658" y="1970947"/>
            <a:ext cx="491470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Take a walk (Using Social Distancing ) and make a note of all of the wildlife that you spot- (8)</a:t>
            </a:r>
            <a:endParaRPr lang="en-US" dirty="0">
              <a:latin typeface="OpenDyslexic" panose="00000500000000000000" pitchFamily="50" charset="0"/>
            </a:endParaRP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Go for a long walk (Using Social Distancing) collect 10 pebbles and paint/decorate them. (8)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Call an elderly relative (8) 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Learn some basic First Aid Skills (10) </a:t>
            </a:r>
          </a:p>
          <a:p>
            <a:pPr marL="457200" indent="-457200">
              <a:buFont typeface="Arial"/>
              <a:buChar char="•"/>
            </a:pPr>
            <a:r>
              <a:rPr lang="en-GB" b="1" dirty="0">
                <a:latin typeface="OpenDyslexic" panose="00000500000000000000" pitchFamily="50" charset="0"/>
              </a:rPr>
              <a:t>Keep a week- long journal of how you have taken care of your pet (8</a:t>
            </a:r>
            <a:r>
              <a:rPr lang="en-GB" b="1" dirty="0" smtClean="0">
                <a:latin typeface="OpenDyslexic" panose="00000500000000000000" pitchFamily="50" charset="0"/>
              </a:rPr>
              <a:t>)</a:t>
            </a:r>
            <a:endParaRPr lang="en-GB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09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63955D8-0CEB-4EE6-BAEA-36DAE1174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210453"/>
              </p:ext>
            </p:extLst>
          </p:nvPr>
        </p:nvGraphicFramePr>
        <p:xfrm>
          <a:off x="1094509" y="498765"/>
          <a:ext cx="10814525" cy="619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9839">
                  <a:extLst>
                    <a:ext uri="{9D8B030D-6E8A-4147-A177-3AD203B41FA5}">
                      <a16:colId xmlns:a16="http://schemas.microsoft.com/office/drawing/2014/main" val="1418368598"/>
                    </a:ext>
                  </a:extLst>
                </a:gridCol>
                <a:gridCol w="1891896">
                  <a:extLst>
                    <a:ext uri="{9D8B030D-6E8A-4147-A177-3AD203B41FA5}">
                      <a16:colId xmlns:a16="http://schemas.microsoft.com/office/drawing/2014/main" val="2658775429"/>
                    </a:ext>
                  </a:extLst>
                </a:gridCol>
                <a:gridCol w="2266867">
                  <a:extLst>
                    <a:ext uri="{9D8B030D-6E8A-4147-A177-3AD203B41FA5}">
                      <a16:colId xmlns:a16="http://schemas.microsoft.com/office/drawing/2014/main" val="2695141283"/>
                    </a:ext>
                  </a:extLst>
                </a:gridCol>
                <a:gridCol w="1695923">
                  <a:extLst>
                    <a:ext uri="{9D8B030D-6E8A-4147-A177-3AD203B41FA5}">
                      <a16:colId xmlns:a16="http://schemas.microsoft.com/office/drawing/2014/main" val="3124108414"/>
                    </a:ext>
                  </a:extLst>
                </a:gridCol>
              </a:tblGrid>
              <a:tr h="4840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TICK WHEN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DATE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OpenDyslexic" panose="00000500000000000000" pitchFamily="50" charset="0"/>
                        </a:rPr>
                        <a:t>DO YOU HAVE EVIDENCE? Y.N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64192"/>
                  </a:ext>
                </a:extLst>
              </a:tr>
              <a:tr h="812543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Start Growing a Vegetable in your Garden/Back Yard </a:t>
                      </a:r>
                      <a:endParaRPr lang="en-US" sz="1600" b="1" i="0" u="none" strike="noStrike" noProof="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88592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Learn some Yoga and complete a short daily work out 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023888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Start a Journal to reflect on your day and complete it every day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92172"/>
                  </a:ext>
                </a:extLst>
              </a:tr>
              <a:tr h="7433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Use a mindfulness colouring book</a:t>
                      </a:r>
                      <a:endParaRPr lang="en-US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45374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Do 20- 40  Minutes of Exercise Every day 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102364"/>
                  </a:ext>
                </a:extLst>
              </a:tr>
              <a:tr h="74338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>
                          <a:latin typeface="OpenDyslexic" panose="00000500000000000000" pitchFamily="50" charset="0"/>
                        </a:rPr>
                        <a:t>Learn how to Knit/Sew/Crochet</a:t>
                      </a:r>
                    </a:p>
                    <a:p>
                      <a:pPr lvl="0">
                        <a:buNone/>
                      </a:pPr>
                      <a:endParaRPr lang="en-GB" sz="16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565532"/>
                  </a:ext>
                </a:extLst>
              </a:tr>
              <a:tr h="85348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i="0" u="none" strike="noStrike" noProof="0" dirty="0">
                          <a:latin typeface="OpenDyslexic" panose="00000500000000000000" pitchFamily="50" charset="0"/>
                        </a:rPr>
                        <a:t>Learn how to meditate and do this regularly </a:t>
                      </a:r>
                    </a:p>
                    <a:p>
                      <a:pPr lvl="0">
                        <a:buNone/>
                      </a:pPr>
                      <a:endParaRPr lang="en-GB" sz="16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8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48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5E8EE9D-D80C-4607-83EE-1799BB82E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11035"/>
              </p:ext>
            </p:extLst>
          </p:nvPr>
        </p:nvGraphicFramePr>
        <p:xfrm>
          <a:off x="914400" y="448619"/>
          <a:ext cx="11180617" cy="6237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827">
                  <a:extLst>
                    <a:ext uri="{9D8B030D-6E8A-4147-A177-3AD203B41FA5}">
                      <a16:colId xmlns:a16="http://schemas.microsoft.com/office/drawing/2014/main" val="1428644467"/>
                    </a:ext>
                  </a:extLst>
                </a:gridCol>
                <a:gridCol w="1639086">
                  <a:extLst>
                    <a:ext uri="{9D8B030D-6E8A-4147-A177-3AD203B41FA5}">
                      <a16:colId xmlns:a16="http://schemas.microsoft.com/office/drawing/2014/main" val="3105994177"/>
                    </a:ext>
                  </a:extLst>
                </a:gridCol>
                <a:gridCol w="2057120">
                  <a:extLst>
                    <a:ext uri="{9D8B030D-6E8A-4147-A177-3AD203B41FA5}">
                      <a16:colId xmlns:a16="http://schemas.microsoft.com/office/drawing/2014/main" val="3534079878"/>
                    </a:ext>
                  </a:extLst>
                </a:gridCol>
                <a:gridCol w="2305584">
                  <a:extLst>
                    <a:ext uri="{9D8B030D-6E8A-4147-A177-3AD203B41FA5}">
                      <a16:colId xmlns:a16="http://schemas.microsoft.com/office/drawing/2014/main" val="2924529777"/>
                    </a:ext>
                  </a:extLst>
                </a:gridCol>
              </a:tblGrid>
              <a:tr h="1141399"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WHEN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DO YOU 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EVIDENCE? Y.N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060599"/>
                  </a:ext>
                </a:extLst>
              </a:tr>
              <a:tr h="140479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 dirty="0">
                          <a:latin typeface="OpenDyslexic" panose="00000500000000000000" pitchFamily="50" charset="0"/>
                        </a:rPr>
                        <a:t>Take a walk (Using Social Distancing ) and make a note of all of the wildlife that you spot</a:t>
                      </a:r>
                      <a:endParaRPr lang="en-US" sz="1800" b="1" i="0" u="none" strike="noStrike" noProof="0" dirty="0">
                        <a:latin typeface="OpenDyslexic" panose="00000500000000000000" pitchFamily="50" charset="0"/>
                      </a:endParaRPr>
                    </a:p>
                    <a:p>
                      <a:pPr marL="457200" marR="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,Sans-Serif"/>
                        <a:buChar char="•"/>
                      </a:pPr>
                      <a:endParaRPr lang="en-GB" sz="1800" b="1" i="0" u="none" strike="noStrike" noProof="0" dirty="0">
                        <a:latin typeface="OpenDyslexic" panose="000005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sz="18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663179"/>
                  </a:ext>
                </a:extLst>
              </a:tr>
              <a:tr h="133672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 dirty="0">
                          <a:latin typeface="OpenDyslexic" panose="00000500000000000000" pitchFamily="50" charset="0"/>
                        </a:rPr>
                        <a:t>Go for a long walk (Using Social Distancing) collect 10 pebbles and paint/decorate them.</a:t>
                      </a:r>
                    </a:p>
                    <a:p>
                      <a:pPr lvl="0">
                        <a:buNone/>
                      </a:pPr>
                      <a:endParaRPr lang="en-GB" sz="1800" b="1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691410"/>
                  </a:ext>
                </a:extLst>
              </a:tr>
              <a:tr h="7076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Call an elderly relative 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48364"/>
                  </a:ext>
                </a:extLst>
              </a:tr>
              <a:tr h="5661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Learn some basic First Aid Skills </a:t>
                      </a:r>
                      <a:endParaRPr lang="en-US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371998"/>
                  </a:ext>
                </a:extLst>
              </a:tr>
              <a:tr h="102219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Keep a week- long journal of how you have taken care of your pet 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406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938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8783-CBC9-4270-B365-9046485377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83672" y="408342"/>
            <a:ext cx="10893425" cy="538162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>
                <a:latin typeface="OpenDyslexic" panose="00000500000000000000" pitchFamily="50" charset="0"/>
              </a:rPr>
              <a:t>What if you have some ideas for challenges?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C10B88-7F63-4DE7-B4D8-19387D8E183C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91777424"/>
              </p:ext>
            </p:extLst>
          </p:nvPr>
        </p:nvGraphicFramePr>
        <p:xfrm>
          <a:off x="983672" y="1088356"/>
          <a:ext cx="11006202" cy="560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3001">
                  <a:extLst>
                    <a:ext uri="{9D8B030D-6E8A-4147-A177-3AD203B41FA5}">
                      <a16:colId xmlns:a16="http://schemas.microsoft.com/office/drawing/2014/main" val="407188075"/>
                    </a:ext>
                  </a:extLst>
                </a:gridCol>
                <a:gridCol w="2597227">
                  <a:extLst>
                    <a:ext uri="{9D8B030D-6E8A-4147-A177-3AD203B41FA5}">
                      <a16:colId xmlns:a16="http://schemas.microsoft.com/office/drawing/2014/main" val="2241553453"/>
                    </a:ext>
                  </a:extLst>
                </a:gridCol>
                <a:gridCol w="2316447">
                  <a:extLst>
                    <a:ext uri="{9D8B030D-6E8A-4147-A177-3AD203B41FA5}">
                      <a16:colId xmlns:a16="http://schemas.microsoft.com/office/drawing/2014/main" val="2645762139"/>
                    </a:ext>
                  </a:extLst>
                </a:gridCol>
                <a:gridCol w="2319527">
                  <a:extLst>
                    <a:ext uri="{9D8B030D-6E8A-4147-A177-3AD203B41FA5}">
                      <a16:colId xmlns:a16="http://schemas.microsoft.com/office/drawing/2014/main" val="2539316865"/>
                    </a:ext>
                  </a:extLst>
                </a:gridCol>
              </a:tblGrid>
              <a:tr h="110876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OpenDyslexic" panose="00000500000000000000" pitchFamily="50" charset="0"/>
                        </a:rPr>
                        <a:t>MY CHALLENGE IDEAS!</a:t>
                      </a:r>
                    </a:p>
                    <a:p>
                      <a:pPr lvl="0">
                        <a:buNone/>
                      </a:pPr>
                      <a:r>
                        <a:rPr lang="en-GB" sz="1800" dirty="0">
                          <a:latin typeface="OpenDyslexic" panose="00000500000000000000" pitchFamily="50" charset="0"/>
                        </a:rPr>
                        <a:t>Each worth between 8-10 points- Teachers will award you your points</a:t>
                      </a: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OpenDyslexic" panose="00000500000000000000" pitchFamily="50" charset="0"/>
                        </a:rPr>
                        <a:t>TICK WHEN COMPLTED </a:t>
                      </a: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OpenDyslexic" panose="00000500000000000000" pitchFamily="50" charset="0"/>
                        </a:rPr>
                        <a:t>DATE COMPLETED </a:t>
                      </a: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latin typeface="OpenDyslexic" panose="00000500000000000000" pitchFamily="50" charset="0"/>
                        </a:rPr>
                        <a:t>DO YOU HAVE EVIDENCE? Y/V</a:t>
                      </a: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162473841"/>
                  </a:ext>
                </a:extLst>
              </a:tr>
              <a:tr h="693542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3522935342"/>
                  </a:ext>
                </a:extLst>
              </a:tr>
              <a:tr h="693542">
                <a:tc>
                  <a:txBody>
                    <a:bodyPr/>
                    <a:lstStyle/>
                    <a:p>
                      <a:endParaRPr lang="en-GB" sz="1800" dirty="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3924732998"/>
                  </a:ext>
                </a:extLst>
              </a:tr>
              <a:tr h="693542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3488920527"/>
                  </a:ext>
                </a:extLst>
              </a:tr>
              <a:tr h="693542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31473075"/>
                  </a:ext>
                </a:extLst>
              </a:tr>
              <a:tr h="693542"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795549327"/>
                  </a:ext>
                </a:extLst>
              </a:tr>
              <a:tr h="551277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1622348185"/>
                  </a:ext>
                </a:extLst>
              </a:tr>
              <a:tr h="39122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dirty="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dirty="0">
                        <a:latin typeface="OpenDyslexic" panose="00000500000000000000" pitchFamily="50" charset="0"/>
                      </a:endParaRPr>
                    </a:p>
                  </a:txBody>
                  <a:tcPr marL="100767" marR="100767" marT="50384" marB="50384"/>
                </a:tc>
                <a:extLst>
                  <a:ext uri="{0D108BD9-81ED-4DB2-BD59-A6C34878D82A}">
                    <a16:rowId xmlns:a16="http://schemas.microsoft.com/office/drawing/2014/main" val="2033603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3C084-8E09-4663-9E6E-3C2A7128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OpenDyslexic" panose="00000500000000000000" pitchFamily="50" charset="0"/>
              </a:rPr>
              <a:t>														</a:t>
            </a:r>
            <a:br>
              <a:rPr lang="en-GB" dirty="0" smtClean="0">
                <a:latin typeface="OpenDyslexic" panose="00000500000000000000" pitchFamily="50" charset="0"/>
              </a:rPr>
            </a:br>
            <a:r>
              <a:rPr lang="en-GB" dirty="0" smtClean="0">
                <a:latin typeface="OpenDyslexic" panose="00000500000000000000" pitchFamily="50" charset="0"/>
              </a:rPr>
              <a:t>											 Guidance and Advice				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5AC4-D28C-4A7D-8B50-42766A8874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OpenDyslexic" panose="00000500000000000000" pitchFamily="50" charset="0"/>
              </a:rPr>
              <a:t>This is a chance to try new things and challenge yourself</a:t>
            </a:r>
          </a:p>
          <a:p>
            <a:r>
              <a:rPr lang="en-GB" dirty="0">
                <a:latin typeface="OpenDyslexic" panose="00000500000000000000" pitchFamily="50" charset="0"/>
              </a:rPr>
              <a:t>Choose things that maybe you have never done before</a:t>
            </a:r>
          </a:p>
          <a:p>
            <a:r>
              <a:rPr lang="en-GB" dirty="0">
                <a:latin typeface="OpenDyslexic" panose="00000500000000000000" pitchFamily="50" charset="0"/>
              </a:rPr>
              <a:t>Make sure you create as much evidence as you can</a:t>
            </a:r>
          </a:p>
          <a:p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75988-2CC4-4A66-BCED-A7ABE8E6D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29384"/>
            <a:ext cx="5645727" cy="42519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3000" dirty="0">
                <a:latin typeface="OpenDyslexic" panose="00000500000000000000" pitchFamily="50" charset="0"/>
              </a:rPr>
              <a:t>Create new opportunities for </a:t>
            </a:r>
            <a:r>
              <a:rPr lang="en-GB" sz="3000" dirty="0" smtClean="0">
                <a:latin typeface="OpenDyslexic" panose="00000500000000000000" pitchFamily="50" charset="0"/>
              </a:rPr>
              <a:t>yourself</a:t>
            </a:r>
            <a:endParaRPr lang="en-GB" sz="3000" dirty="0">
              <a:latin typeface="OpenDyslexic" panose="00000500000000000000" pitchFamily="50" charset="0"/>
            </a:endParaRPr>
          </a:p>
          <a:p>
            <a:r>
              <a:rPr lang="en-GB" sz="3000" dirty="0">
                <a:latin typeface="OpenDyslexic" panose="00000500000000000000" pitchFamily="50" charset="0"/>
              </a:rPr>
              <a:t>Design some challenges for yourself and your family</a:t>
            </a:r>
          </a:p>
          <a:p>
            <a:r>
              <a:rPr lang="en-GB" sz="3000" dirty="0">
                <a:latin typeface="OpenDyslexic" panose="00000500000000000000" pitchFamily="50" charset="0"/>
              </a:rPr>
              <a:t>Share your success with </a:t>
            </a:r>
            <a:r>
              <a:rPr lang="en-GB" sz="3000" dirty="0" smtClean="0">
                <a:latin typeface="OpenDyslexic" panose="00000500000000000000" pitchFamily="50" charset="0"/>
              </a:rPr>
              <a:t>Mrs Sweeney </a:t>
            </a:r>
            <a:endParaRPr lang="en-GB" sz="3000" dirty="0">
              <a:latin typeface="OpenDyslexic" panose="00000500000000000000" pitchFamily="50" charset="0"/>
            </a:endParaRPr>
          </a:p>
          <a:p>
            <a:endParaRPr lang="en-GB" sz="30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69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5BEA-1BAE-4722-9087-97E3FF6C4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467978"/>
            <a:ext cx="11000509" cy="2132348"/>
          </a:xfrm>
        </p:spPr>
        <p:txBody>
          <a:bodyPr anchor="t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5600" dirty="0">
                <a:latin typeface="OpenDyslexic" panose="00000500000000000000" pitchFamily="50" charset="0"/>
              </a:rPr>
              <a:t>WHAT IS THE STUDENT PASSPORT</a:t>
            </a:r>
            <a:r>
              <a:rPr lang="en-GB" sz="5600" dirty="0" smtClean="0">
                <a:latin typeface="OpenDyslexic" panose="00000500000000000000" pitchFamily="50" charset="0"/>
              </a:rPr>
              <a:t>?</a:t>
            </a:r>
            <a:endParaRPr lang="en-GB" sz="56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1598F-C4BD-4C17-BE63-B2BC88186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3940850"/>
            <a:ext cx="11000509" cy="260871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 algn="ctr">
              <a:buNone/>
            </a:pPr>
            <a:r>
              <a:rPr lang="en-GB" b="1" dirty="0" smtClean="0">
                <a:latin typeface="OpenDyslexic" panose="00000500000000000000" pitchFamily="50" charset="0"/>
              </a:rPr>
              <a:t>We believe that in these strange and challenging times, you have an opportunity to try new things, challenge yourself, support your community and your family whilst...</a:t>
            </a:r>
          </a:p>
          <a:p>
            <a:pPr marL="0" indent="0" algn="ctr">
              <a:buNone/>
            </a:pPr>
            <a:endParaRPr lang="en-US" dirty="0" smtClean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OpenDyslexic" panose="00000500000000000000" pitchFamily="50" charset="0"/>
              </a:rPr>
              <a:t> Growing your self-esteem, confidence and developing your growth </a:t>
            </a:r>
            <a:r>
              <a:rPr lang="en-GB" b="1" dirty="0" err="1" smtClean="0">
                <a:latin typeface="OpenDyslexic" panose="00000500000000000000" pitchFamily="50" charset="0"/>
              </a:rPr>
              <a:t>mindset</a:t>
            </a:r>
            <a:r>
              <a:rPr lang="en-GB" b="1" dirty="0" smtClean="0">
                <a:latin typeface="OpenDyslexic" panose="00000500000000000000" pitchFamily="50" charset="0"/>
              </a:rPr>
              <a:t>!</a:t>
            </a:r>
            <a:endParaRPr lang="en-GB" dirty="0" smtClean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endParaRPr lang="en-GB" b="1" dirty="0">
              <a:latin typeface="OpenDyslexic" panose="00000500000000000000" pitchFamily="50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C1598F-C4BD-4C17-BE63-B2BC88186ED4}"/>
              </a:ext>
            </a:extLst>
          </p:cNvPr>
          <p:cNvSpPr txBox="1">
            <a:spLocks/>
          </p:cNvSpPr>
          <p:nvPr/>
        </p:nvSpPr>
        <p:spPr>
          <a:xfrm>
            <a:off x="1028700" y="1816896"/>
            <a:ext cx="10863697" cy="178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b="1" dirty="0" smtClean="0">
              <a:latin typeface="OpenDyslexic" panose="00000500000000000000" pitchFamily="50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OpenDyslexic" panose="00000500000000000000" pitchFamily="50" charset="0"/>
              </a:rPr>
              <a:t>The student passport is a series of daily and weekly challenges that you will tackle, evidence and share during your home learning experience.</a:t>
            </a:r>
            <a:endParaRPr lang="en-GB" b="1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900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DFEE-50B0-4B39-BDA9-7643CBA9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263" y="644652"/>
            <a:ext cx="4052082" cy="55686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dirty="0">
                <a:latin typeface="OpenDyslexic" panose="00000500000000000000" pitchFamily="50" charset="0"/>
              </a:rPr>
              <a:t/>
            </a:r>
            <a:br>
              <a:rPr lang="en-US" sz="5400" dirty="0">
                <a:latin typeface="OpenDyslexic" panose="00000500000000000000" pitchFamily="50" charset="0"/>
              </a:rPr>
            </a:br>
            <a:r>
              <a:rPr lang="en-US" sz="5400" dirty="0">
                <a:latin typeface="OpenDyslexic" panose="00000500000000000000" pitchFamily="50" charset="0"/>
              </a:rPr>
              <a:t>The passport is split into categories:</a:t>
            </a:r>
            <a:br>
              <a:rPr lang="en-US" sz="5400" dirty="0">
                <a:latin typeface="OpenDyslexic" panose="00000500000000000000" pitchFamily="50" charset="0"/>
              </a:rPr>
            </a:br>
            <a:endParaRPr lang="en-US" sz="5400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1A99E-C246-4930-B751-D6A11C184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7928" y="644652"/>
            <a:ext cx="8131023" cy="57268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800">
              <a:latin typeface="OpenDyslexic" panose="00000500000000000000" pitchFamily="50" charset="0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800">
              <a:latin typeface="OpenDyslexic" panose="000005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AF824-90C3-4B66-A25F-77BE4581FED1}"/>
              </a:ext>
            </a:extLst>
          </p:cNvPr>
          <p:cNvSpPr txBox="1"/>
          <p:nvPr/>
        </p:nvSpPr>
        <p:spPr>
          <a:xfrm>
            <a:off x="5200260" y="1007275"/>
            <a:ext cx="6797776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GB" sz="3200" b="1" dirty="0">
                <a:latin typeface="OpenDyslexic" panose="00000500000000000000" pitchFamily="50" charset="0"/>
              </a:rPr>
              <a:t>1: G</a:t>
            </a:r>
            <a:r>
              <a:rPr lang="en-GB" sz="2800" b="1" dirty="0">
                <a:latin typeface="OpenDyslexic" panose="00000500000000000000" pitchFamily="50" charset="0"/>
              </a:rPr>
              <a:t>ETTING CREATIVE</a:t>
            </a:r>
            <a:endParaRPr lang="en-US" sz="2800" b="1" dirty="0">
              <a:latin typeface="OpenDyslexic" panose="00000500000000000000" pitchFamily="50" charset="0"/>
            </a:endParaRPr>
          </a:p>
          <a:p>
            <a:pPr>
              <a:spcAft>
                <a:spcPts val="600"/>
              </a:spcAft>
            </a:pPr>
            <a:endParaRPr lang="en-GB" sz="2800" b="1" dirty="0">
              <a:latin typeface="OpenDyslexic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latin typeface="OpenDyslexic" panose="00000500000000000000" pitchFamily="50" charset="0"/>
              </a:rPr>
              <a:t>2: LEARNING SOMETHING NEW</a:t>
            </a:r>
          </a:p>
          <a:p>
            <a:pPr>
              <a:spcAft>
                <a:spcPts val="600"/>
              </a:spcAft>
            </a:pPr>
            <a:endParaRPr lang="en-GB" sz="2800" b="1" dirty="0">
              <a:latin typeface="OpenDyslexic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latin typeface="OpenDyslexic" panose="00000500000000000000" pitchFamily="50" charset="0"/>
              </a:rPr>
              <a:t>3: CONTRIBUTING TO YOUR COMMUNITY/FAMILY LIFE</a:t>
            </a:r>
          </a:p>
          <a:p>
            <a:pPr>
              <a:spcAft>
                <a:spcPts val="600"/>
              </a:spcAft>
            </a:pPr>
            <a:endParaRPr lang="en-GB" sz="2800" b="1" dirty="0">
              <a:latin typeface="OpenDyslexic" panose="00000500000000000000" pitchFamily="50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>
                <a:latin typeface="OpenDyslexic" panose="00000500000000000000" pitchFamily="50" charset="0"/>
              </a:rPr>
              <a:t>4: WELL-BEING AND HEALTH </a:t>
            </a:r>
          </a:p>
        </p:txBody>
      </p:sp>
    </p:spTree>
    <p:extLst>
      <p:ext uri="{BB962C8B-B14F-4D97-AF65-F5344CB8AC3E}">
        <p14:creationId xmlns:p14="http://schemas.microsoft.com/office/powerpoint/2010/main" val="1007389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F3A4-358A-42D6-AF1F-6C32460D9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OpenDyslexic" panose="00000500000000000000" pitchFamily="50" charset="0"/>
              </a:rPr>
              <a:t>			</a:t>
            </a:r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75AE1-4B93-4DF9-A87D-EA18DDFF52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043684"/>
            <a:ext cx="5181600" cy="42519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b="1" dirty="0">
                <a:latin typeface="OpenDyslexic" panose="00000500000000000000" pitchFamily="50" charset="0"/>
              </a:rPr>
              <a:t>There will be a series of challenges and tasks for each category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These tasks will take between 45 </a:t>
            </a:r>
            <a:r>
              <a:rPr lang="en-GB" b="1" dirty="0" err="1">
                <a:latin typeface="OpenDyslexic" panose="00000500000000000000" pitchFamily="50" charset="0"/>
              </a:rPr>
              <a:t>mins</a:t>
            </a:r>
            <a:r>
              <a:rPr lang="en-GB" b="1" dirty="0">
                <a:latin typeface="OpenDyslexic" panose="00000500000000000000" pitchFamily="50" charset="0"/>
              </a:rPr>
              <a:t> and 10 hours</a:t>
            </a:r>
          </a:p>
          <a:p>
            <a:r>
              <a:rPr lang="en-GB" b="1" dirty="0" smtClean="0">
                <a:latin typeface="OpenDyslexic" panose="00000500000000000000" pitchFamily="50" charset="0"/>
              </a:rPr>
              <a:t>Each </a:t>
            </a:r>
            <a:r>
              <a:rPr lang="en-GB" b="1" dirty="0">
                <a:latin typeface="OpenDyslexic" panose="00000500000000000000" pitchFamily="50" charset="0"/>
              </a:rPr>
              <a:t>Task will have a points system- The more points you collect the greater the status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Get 100 points and you receive an award!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Get to 200 points and you will receive additional prizes</a:t>
            </a:r>
          </a:p>
          <a:p>
            <a:pPr marL="0" indent="0">
              <a:buNone/>
            </a:pPr>
            <a:endParaRPr lang="en-GB" b="1" dirty="0">
              <a:latin typeface="OpenDyslexic" panose="00000500000000000000" pitchFamily="50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12B1D-1812-41B9-8C18-10CB9E3BF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3700" y="2043684"/>
            <a:ext cx="5181600" cy="42519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b="1" dirty="0">
                <a:latin typeface="OpenDyslexic" panose="00000500000000000000" pitchFamily="50" charset="0"/>
              </a:rPr>
              <a:t>Your Job over the </a:t>
            </a:r>
            <a:r>
              <a:rPr lang="en-GB" b="1" dirty="0" smtClean="0">
                <a:latin typeface="OpenDyslexic" panose="00000500000000000000" pitchFamily="50" charset="0"/>
              </a:rPr>
              <a:t>coming </a:t>
            </a:r>
            <a:r>
              <a:rPr lang="en-GB" b="1" dirty="0">
                <a:latin typeface="OpenDyslexic" panose="00000500000000000000" pitchFamily="50" charset="0"/>
              </a:rPr>
              <a:t>weeks will be to choose 5 things from each category 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Challenge yourself to achieve them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Find your own way to evidence that you have achieved them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Share what you have achieved with your Teachers on Teams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Tick them off as you complete them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4693" y="442913"/>
            <a:ext cx="47350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latin typeface="OpenDyslexic" panose="00000500000000000000" pitchFamily="50" charset="0"/>
              </a:rPr>
              <a:t>How to do it</a:t>
            </a:r>
            <a:endParaRPr lang="en-GB" sz="54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63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2DA79-4304-455F-9A91-86CB1FCF7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145" y="669925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GB" sz="5600" dirty="0">
                <a:latin typeface="OpenDyslexic" panose="00000500000000000000" pitchFamily="50" charset="0"/>
              </a:rPr>
              <a:t>How can I prove that I have done the challenges?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619B5B93-F26E-4341-AB8B-34CDAC913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40182"/>
              </p:ext>
            </p:extLst>
          </p:nvPr>
        </p:nvGraphicFramePr>
        <p:xfrm>
          <a:off x="838200" y="2223655"/>
          <a:ext cx="10515600" cy="3953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81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449B-3D94-45DC-B8F7-068BE945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2382" y="489815"/>
            <a:ext cx="10515600" cy="980507"/>
          </a:xfrm>
        </p:spPr>
        <p:txBody>
          <a:bodyPr>
            <a:normAutofit/>
          </a:bodyPr>
          <a:lstStyle/>
          <a:p>
            <a:r>
              <a:rPr lang="en-GB" dirty="0">
                <a:latin typeface="OpenDyslexic" panose="00000500000000000000" pitchFamily="50" charset="0"/>
              </a:rPr>
              <a:t>Category 1- Getting Creative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C826-7A8E-431B-AA3C-4E340FD0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65" y="1930116"/>
            <a:ext cx="5066582" cy="465452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b="1" dirty="0">
                <a:latin typeface="OpenDyslexic" panose="00000500000000000000" pitchFamily="50" charset="0"/>
              </a:rPr>
              <a:t>Create a completely original piece of Artwork in ANY Art Form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Design and Create a Stop Go animation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Create a collage of your Experiences since the School Closure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Write a Short Story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Write a Script of an original piece of Drama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Write and Record a Song (5)</a:t>
            </a:r>
          </a:p>
          <a:p>
            <a:r>
              <a:rPr lang="en-GB" b="1" dirty="0">
                <a:latin typeface="OpenDyslexic" panose="00000500000000000000" pitchFamily="50" charset="0"/>
              </a:rPr>
              <a:t>Write a Children's Story Book and Illustrate it (8)</a:t>
            </a:r>
          </a:p>
          <a:p>
            <a:endParaRPr lang="en-GB" b="1" dirty="0">
              <a:latin typeface="OpenDyslexic" panose="00000500000000000000" pitchFamily="50" charset="0"/>
            </a:endParaRPr>
          </a:p>
          <a:p>
            <a:endParaRPr lang="en-GB" dirty="0">
              <a:latin typeface="OpenDyslexic" panose="00000500000000000000" pitchFamily="50" charset="0"/>
            </a:endParaRPr>
          </a:p>
          <a:p>
            <a:endParaRPr lang="en-GB" dirty="0">
              <a:latin typeface="OpenDyslexic" panose="00000500000000000000" pitchFamily="50" charset="0"/>
            </a:endParaRPr>
          </a:p>
          <a:p>
            <a:endParaRPr lang="en-GB" dirty="0">
              <a:latin typeface="OpenDyslexic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BFFBCC-08D9-419D-98E3-42485345A370}"/>
              </a:ext>
            </a:extLst>
          </p:cNvPr>
          <p:cNvSpPr txBox="1"/>
          <p:nvPr/>
        </p:nvSpPr>
        <p:spPr>
          <a:xfrm>
            <a:off x="6537254" y="1906438"/>
            <a:ext cx="5072332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Bake and Decorate a Celebration Cake or Batch of Cupcakes (5)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Create a small flower garden at your home (10)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Write a new National Anthem (5)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Create and Design a new School Magazine (10)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Write a series of poems about anything (8)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Create a at home lesson for a younger sibling and team them the lesson (8)</a:t>
            </a:r>
          </a:p>
          <a:p>
            <a:pPr marL="285750" indent="-285750">
              <a:buFont typeface="Arial"/>
              <a:buChar char="•"/>
            </a:pPr>
            <a:r>
              <a:rPr lang="en-GB" sz="2000" b="1" dirty="0">
                <a:latin typeface="OpenDyslexic" panose="00000500000000000000" pitchFamily="50" charset="0"/>
              </a:rPr>
              <a:t>Create a Lego Mega Build (5)</a:t>
            </a:r>
          </a:p>
          <a:p>
            <a:pPr marL="285750" indent="-285750">
              <a:buFont typeface="Arial"/>
              <a:buChar char="•"/>
            </a:pPr>
            <a:endParaRPr lang="en-GB" sz="2000" dirty="0">
              <a:latin typeface="OpenDyslexic" panose="00000500000000000000" pitchFamily="50" charset="0"/>
            </a:endParaRPr>
          </a:p>
          <a:p>
            <a:endParaRPr lang="en-GB" sz="20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7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AC05CC1-B8B3-4FAD-A2DF-4FBB1D624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81359"/>
              </p:ext>
            </p:extLst>
          </p:nvPr>
        </p:nvGraphicFramePr>
        <p:xfrm>
          <a:off x="1260763" y="429455"/>
          <a:ext cx="10723418" cy="6286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6106">
                  <a:extLst>
                    <a:ext uri="{9D8B030D-6E8A-4147-A177-3AD203B41FA5}">
                      <a16:colId xmlns:a16="http://schemas.microsoft.com/office/drawing/2014/main" val="1955896218"/>
                    </a:ext>
                  </a:extLst>
                </a:gridCol>
                <a:gridCol w="1389231">
                  <a:extLst>
                    <a:ext uri="{9D8B030D-6E8A-4147-A177-3AD203B41FA5}">
                      <a16:colId xmlns:a16="http://schemas.microsoft.com/office/drawing/2014/main" val="3727573616"/>
                    </a:ext>
                  </a:extLst>
                </a:gridCol>
                <a:gridCol w="1923842">
                  <a:extLst>
                    <a:ext uri="{9D8B030D-6E8A-4147-A177-3AD203B41FA5}">
                      <a16:colId xmlns:a16="http://schemas.microsoft.com/office/drawing/2014/main" val="2444581431"/>
                    </a:ext>
                  </a:extLst>
                </a:gridCol>
                <a:gridCol w="1904239">
                  <a:extLst>
                    <a:ext uri="{9D8B030D-6E8A-4147-A177-3AD203B41FA5}">
                      <a16:colId xmlns:a16="http://schemas.microsoft.com/office/drawing/2014/main" val="1866724771"/>
                    </a:ext>
                  </a:extLst>
                </a:gridCol>
              </a:tblGrid>
              <a:tr h="1066791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TICK WHEN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DATE COMPLTED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b="1">
                          <a:solidFill>
                            <a:schemeClr val="tx1"/>
                          </a:solidFill>
                          <a:latin typeface="OpenDyslexic" panose="00000500000000000000" pitchFamily="50" charset="0"/>
                        </a:rPr>
                        <a:t>HAVE YOU GOT EVIDENCE? 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754235"/>
                  </a:ext>
                </a:extLst>
              </a:tr>
              <a:tr h="69493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1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Create a completely original piece of Artwork in ANY Art Form</a:t>
                      </a:r>
                      <a:endParaRPr lang="en-US" sz="1800" b="1" i="0" u="none" strike="noStrike" noProof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147422"/>
                  </a:ext>
                </a:extLst>
              </a:tr>
              <a:tr h="38364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Design and Create a Stop-Go animation</a:t>
                      </a:r>
                      <a:endParaRPr lang="en-US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20591"/>
                  </a:ext>
                </a:extLst>
              </a:tr>
              <a:tr h="91439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Create a collage of your Experiences since the School Closure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515564"/>
                  </a:ext>
                </a:extLst>
              </a:tr>
              <a:tr h="69878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Write a Short Story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988098"/>
                  </a:ext>
                </a:extLst>
              </a:tr>
              <a:tr h="91439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Write a Script of an original piece of Drama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867590"/>
                  </a:ext>
                </a:extLst>
              </a:tr>
              <a:tr h="69878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Write and Record a Song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498352"/>
                  </a:ext>
                </a:extLst>
              </a:tr>
              <a:tr h="91439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1" i="0" u="none" strike="noStrike" noProof="0">
                          <a:latin typeface="OpenDyslexic" panose="00000500000000000000" pitchFamily="50" charset="0"/>
                        </a:rPr>
                        <a:t>Write a Children's Story Book and Illustrate it</a:t>
                      </a:r>
                    </a:p>
                    <a:p>
                      <a:pPr lvl="0">
                        <a:buNone/>
                      </a:pPr>
                      <a:endParaRPr lang="en-GB" sz="18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64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606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51B6E03-030D-4223-A917-02AD49DA0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74905"/>
              </p:ext>
            </p:extLst>
          </p:nvPr>
        </p:nvGraphicFramePr>
        <p:xfrm>
          <a:off x="1205344" y="395202"/>
          <a:ext cx="10557165" cy="6384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816">
                  <a:extLst>
                    <a:ext uri="{9D8B030D-6E8A-4147-A177-3AD203B41FA5}">
                      <a16:colId xmlns:a16="http://schemas.microsoft.com/office/drawing/2014/main" val="332266753"/>
                    </a:ext>
                  </a:extLst>
                </a:gridCol>
                <a:gridCol w="1394122">
                  <a:extLst>
                    <a:ext uri="{9D8B030D-6E8A-4147-A177-3AD203B41FA5}">
                      <a16:colId xmlns:a16="http://schemas.microsoft.com/office/drawing/2014/main" val="2760276978"/>
                    </a:ext>
                  </a:extLst>
                </a:gridCol>
                <a:gridCol w="2019073">
                  <a:extLst>
                    <a:ext uri="{9D8B030D-6E8A-4147-A177-3AD203B41FA5}">
                      <a16:colId xmlns:a16="http://schemas.microsoft.com/office/drawing/2014/main" val="3541673902"/>
                    </a:ext>
                  </a:extLst>
                </a:gridCol>
                <a:gridCol w="1359154">
                  <a:extLst>
                    <a:ext uri="{9D8B030D-6E8A-4147-A177-3AD203B41FA5}">
                      <a16:colId xmlns:a16="http://schemas.microsoft.com/office/drawing/2014/main" val="3104468144"/>
                    </a:ext>
                  </a:extLst>
                </a:gridCol>
              </a:tblGrid>
              <a:tr h="910416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Dyslexic" panose="00000500000000000000" pitchFamily="50" charset="0"/>
                        </a:rPr>
                        <a:t>CHALLENGE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Dyslexic" panose="00000500000000000000" pitchFamily="50" charset="0"/>
                        </a:rPr>
                        <a:t>TICK </a:t>
                      </a:r>
                      <a:r>
                        <a:rPr lang="en-GB" sz="1400" dirty="0" smtClean="0">
                          <a:latin typeface="OpenDyslexic" panose="00000500000000000000" pitchFamily="50" charset="0"/>
                        </a:rPr>
                        <a:t>WHEN </a:t>
                      </a:r>
                      <a:r>
                        <a:rPr lang="en-GB" sz="1400" dirty="0">
                          <a:latin typeface="OpenDyslexic" panose="00000500000000000000" pitchFamily="50" charset="0"/>
                        </a:rPr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OpenDyslexic" panose="00000500000000000000" pitchFamily="50" charset="0"/>
                        </a:rPr>
                        <a:t>DATE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OpenDyslexic" panose="00000500000000000000" pitchFamily="50" charset="0"/>
                        </a:rPr>
                        <a:t>DO YOU HAVE EVIDENCE?</a:t>
                      </a:r>
                    </a:p>
                    <a:p>
                      <a:pPr lvl="0">
                        <a:buNone/>
                      </a:pPr>
                      <a:r>
                        <a:rPr lang="en-GB" sz="1400" dirty="0">
                          <a:latin typeface="OpenDyslexic" panose="00000500000000000000" pitchFamily="50" charset="0"/>
                        </a:rPr>
                        <a:t>Y/N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9434235"/>
                  </a:ext>
                </a:extLst>
              </a:tr>
              <a:tr h="96915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Bake and Decorate a Celebration Cake or Batch of Cupcakes</a:t>
                      </a:r>
                      <a:endParaRPr lang="en-US" sz="2000" b="1" i="0" u="none" strike="noStrike" noProof="0">
                        <a:latin typeface="OpenDyslexic" panose="00000500000000000000" pitchFamily="50" charset="0"/>
                      </a:endParaRPr>
                    </a:p>
                    <a:p>
                      <a:pPr lvl="0">
                        <a:buNone/>
                      </a:pPr>
                      <a:endParaRPr lang="en-GB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934212"/>
                  </a:ext>
                </a:extLst>
              </a:tr>
              <a:tr h="6754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Create a small flower garden at your home</a:t>
                      </a:r>
                      <a:endParaRPr lang="en-US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33619"/>
                  </a:ext>
                </a:extLst>
              </a:tr>
              <a:tr h="7596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Write a new National Anthem</a:t>
                      </a:r>
                    </a:p>
                    <a:p>
                      <a:pPr lvl="0">
                        <a:buNone/>
                      </a:pPr>
                      <a:endParaRPr lang="en-GB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422341"/>
                  </a:ext>
                </a:extLst>
              </a:tr>
              <a:tr h="67547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Create and Design a new School Magazine</a:t>
                      </a:r>
                      <a:endParaRPr lang="en-US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452360"/>
                  </a:ext>
                </a:extLst>
              </a:tr>
              <a:tr h="50640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Write a series of poems about anything</a:t>
                      </a:r>
                      <a:endParaRPr lang="en-US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98804"/>
                  </a:ext>
                </a:extLst>
              </a:tr>
              <a:tr h="96915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Create a at home lesson for a younger sibling and team them the lesson</a:t>
                      </a:r>
                    </a:p>
                    <a:p>
                      <a:pPr lvl="0">
                        <a:buNone/>
                      </a:pPr>
                      <a:endParaRPr lang="en-GB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901706"/>
                  </a:ext>
                </a:extLst>
              </a:tr>
              <a:tr h="75960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1" i="0" u="none" strike="noStrike" noProof="0">
                          <a:latin typeface="OpenDyslexic" panose="00000500000000000000" pitchFamily="50" charset="0"/>
                        </a:rPr>
                        <a:t>Create a Lego Mega Build</a:t>
                      </a:r>
                    </a:p>
                    <a:p>
                      <a:pPr lvl="0">
                        <a:buNone/>
                      </a:pPr>
                      <a:endParaRPr lang="en-GB" sz="2000" b="1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>
                        <a:latin typeface="OpenDyslexic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015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5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1EE6F10B74F4792BCE42F09861BAC" ma:contentTypeVersion="11" ma:contentTypeDescription="Create a new document." ma:contentTypeScope="" ma:versionID="b3adf31fbbcaf0da30a897d784707c16">
  <xsd:schema xmlns:xsd="http://www.w3.org/2001/XMLSchema" xmlns:xs="http://www.w3.org/2001/XMLSchema" xmlns:p="http://schemas.microsoft.com/office/2006/metadata/properties" xmlns:ns2="fb2f7512-3b25-4eb2-a1b9-3f3b8093a243" xmlns:ns3="8a1e64bd-9143-4ded-a195-378f6a14bc09" targetNamespace="http://schemas.microsoft.com/office/2006/metadata/properties" ma:root="true" ma:fieldsID="a68f03473c4c432a9f45ce4371c1eda5" ns2:_="" ns3:_="">
    <xsd:import namespace="fb2f7512-3b25-4eb2-a1b9-3f3b8093a243"/>
    <xsd:import namespace="8a1e64bd-9143-4ded-a195-378f6a14bc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f7512-3b25-4eb2-a1b9-3f3b8093a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e64bd-9143-4ded-a195-378f6a14bc0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DDB2B-CC8F-4049-BAB6-4C9637DDC5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f7512-3b25-4eb2-a1b9-3f3b8093a243"/>
    <ds:schemaRef ds:uri="8a1e64bd-9143-4ded-a195-378f6a14bc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D4AB5C-F1FF-4E2E-A737-C4076D5363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b2f7512-3b25-4eb2-a1b9-3f3b8093a243"/>
    <ds:schemaRef ds:uri="http://schemas.microsoft.com/office/2006/documentManagement/types"/>
    <ds:schemaRef ds:uri="8a1e64bd-9143-4ded-a195-378f6a14bc0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9AA3A32-ED13-4A6E-BC92-FBE1AFA604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3614</TotalTime>
  <Words>1006</Words>
  <Application>Microsoft Office PowerPoint</Application>
  <PresentationFormat>Widescreen</PresentationFormat>
  <Paragraphs>182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Century Gothic</vt:lpstr>
      <vt:lpstr>OpenDyslexic</vt:lpstr>
      <vt:lpstr>Times New Roman</vt:lpstr>
      <vt:lpstr>Webdings</vt:lpstr>
      <vt:lpstr>Office Theme</vt:lpstr>
      <vt:lpstr>PowerPoint Presentation</vt:lpstr>
      <vt:lpstr>                           Guidance and Advice    </vt:lpstr>
      <vt:lpstr>WHAT IS THE STUDENT PASSPORT?</vt:lpstr>
      <vt:lpstr> The passport is split into categories: </vt:lpstr>
      <vt:lpstr>   </vt:lpstr>
      <vt:lpstr>How can I prove that I have done the challenges?</vt:lpstr>
      <vt:lpstr>Category 1- Getting Creative</vt:lpstr>
      <vt:lpstr>PowerPoint Presentation</vt:lpstr>
      <vt:lpstr>PowerPoint Presentation</vt:lpstr>
      <vt:lpstr>Category 2- Learning something new</vt:lpstr>
      <vt:lpstr>PowerPoint Presentation</vt:lpstr>
      <vt:lpstr>PowerPoint Presentation</vt:lpstr>
      <vt:lpstr>CATEGORY 3  CONTRIBUTING TO YOUR COMMUNITY/FAMILY LIFE</vt:lpstr>
      <vt:lpstr>PowerPoint Presentation</vt:lpstr>
      <vt:lpstr>CATEGORY 4 WELL- BEING AND HEALTH </vt:lpstr>
      <vt:lpstr>PowerPoint Presentation</vt:lpstr>
      <vt:lpstr>PowerPoint Presentation</vt:lpstr>
      <vt:lpstr>What if you have some ideas for challenges?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Sweeney</dc:creator>
  <cp:lastModifiedBy>Sweeney, Rebecca</cp:lastModifiedBy>
  <cp:revision>104</cp:revision>
  <dcterms:created xsi:type="dcterms:W3CDTF">2020-06-18T07:38:30Z</dcterms:created>
  <dcterms:modified xsi:type="dcterms:W3CDTF">2021-01-07T14:03:39Z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0x010100C521EE6F10B74F4792BCE42F09861BAC</vt:lpwstr>
  </property>
</Properties>
</file>