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C54BF-C2A6-4CA8-AB75-4303B7FCF6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07CA8C-337B-4DD4-B4E9-647CDBF128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8DA576-14F8-4DC4-A753-7A888E9EEC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F2C82-A240-43D8-B8C3-5CC78EC3550E}" type="datetimeFigureOut">
              <a:rPr lang="en-GB" smtClean="0"/>
              <a:t>28/06/2018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1BEB41-4FC9-4F17-8C7F-1F4500E29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C69B7E-EFF0-4286-8EC9-269C757E38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6367B-F928-4057-AD2A-6C200FEECA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69527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370C4-C549-47AF-AE8F-755A4AD9BE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2D1419E-0768-4A6D-810D-5DE63C410B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4490A0-5B0A-4A53-AF6C-F5AC875787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F2C82-A240-43D8-B8C3-5CC78EC3550E}" type="datetimeFigureOut">
              <a:rPr lang="en-GB" smtClean="0"/>
              <a:t>28/06/2018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260B7C-0A6A-49BD-A32F-5FD4FFF900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266CF1-1825-4DC1-B2DB-43517B91B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6367B-F928-4057-AD2A-6C200FEECA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053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F2F652D-19AE-46F8-B0DE-3161D4DA03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A265F65-E818-4AA7-A34E-22F934B199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CA1D06-27B7-401B-8805-685F429676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F2C82-A240-43D8-B8C3-5CC78EC3550E}" type="datetimeFigureOut">
              <a:rPr lang="en-GB" smtClean="0"/>
              <a:t>28/06/2018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91AB74-8E0B-4E48-B395-05F916679A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72E4E2-7F19-4872-B9C8-B910A20A3C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6367B-F928-4057-AD2A-6C200FEECA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2047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902B00-D57E-4FC3-9A4E-41B7670944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131C13-772C-43C6-A7EF-526604024B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FC5F01-0BEC-4701-BE8F-D5CE450EDB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F2C82-A240-43D8-B8C3-5CC78EC3550E}" type="datetimeFigureOut">
              <a:rPr lang="en-GB" smtClean="0"/>
              <a:t>28/06/2018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0B74FB-D062-4AC6-93B9-139B95E85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D18592-0B07-4CB9-9D51-D933A0FEF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6367B-F928-4057-AD2A-6C200FEECA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5776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D3BD7E-DAB4-48A9-AAC0-CE894137CD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42549B-6ACB-4B2D-AB70-E132C3E15C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8E4597-D52C-472B-8C2F-831EFD10E1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F2C82-A240-43D8-B8C3-5CC78EC3550E}" type="datetimeFigureOut">
              <a:rPr lang="en-GB" smtClean="0"/>
              <a:t>28/06/2018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902CAA-5B7C-4504-9898-0860C2B87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789291-4F8A-4B54-A676-F526396B2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6367B-F928-4057-AD2A-6C200FEECA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24417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6013DB-4384-4265-94A7-6B257A00F4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5B6739-48AD-4C03-999E-928893D689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D4ED60-DAA4-4BAF-BF45-48BC0101CE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7BED60-3C4A-41FD-952F-E7D5B31CF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F2C82-A240-43D8-B8C3-5CC78EC3550E}" type="datetimeFigureOut">
              <a:rPr lang="en-GB" smtClean="0"/>
              <a:t>28/06/2018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A890CD-5D03-4AB5-A4F0-A7500117BF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071886-2D50-48BB-8B0E-13D81D0756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6367B-F928-4057-AD2A-6C200FEECA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1456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C0DD57-64C2-4F3C-9360-E57272EBC2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3E0C38-6E26-42DA-AEA7-7EE3533607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3ABFA5-AC85-4DE8-93A6-54CDFA64CD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C2B75A7-F1A1-480B-9A26-4D704478C2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31CDBB7-E89C-471C-9E1A-B2EDBC3E4D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8AEDC26-4153-4380-A06A-2404FCB47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F2C82-A240-43D8-B8C3-5CC78EC3550E}" type="datetimeFigureOut">
              <a:rPr lang="en-GB" smtClean="0"/>
              <a:t>28/06/2018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8CA65CF-AF15-4973-8E97-9D6DF0DEFA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4CAD23A-1E90-4F3A-B3B9-CF213B577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6367B-F928-4057-AD2A-6C200FEECA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0921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82C267-9B21-46C1-B1C3-7C81AD84C1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6E9F92-457C-468F-9ED4-D3C10A4251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F2C82-A240-43D8-B8C3-5CC78EC3550E}" type="datetimeFigureOut">
              <a:rPr lang="en-GB" smtClean="0"/>
              <a:t>28/06/2018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4F3B7D-84FD-46CF-BE0D-2892C2D811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39F565-304C-4BA6-B827-52835C95E7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6367B-F928-4057-AD2A-6C200FEECA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6560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B0ACE9F-C36F-4992-8AAC-C7A5C7D133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F2C82-A240-43D8-B8C3-5CC78EC3550E}" type="datetimeFigureOut">
              <a:rPr lang="en-GB" smtClean="0"/>
              <a:t>28/06/2018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EE287B8-E5EB-4713-AA18-3F441EF44B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BB7E31-A964-45E0-81C5-24B1C6E45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6367B-F928-4057-AD2A-6C200FEECA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2692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7A8A9-D57F-4DAC-9959-B33481A61A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A73278-B2DC-4050-BBCF-C056F22FE4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C8BAD0-2823-447B-89A5-7FDCF17176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D90DB6-423D-47E4-92B5-F2699B97CD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F2C82-A240-43D8-B8C3-5CC78EC3550E}" type="datetimeFigureOut">
              <a:rPr lang="en-GB" smtClean="0"/>
              <a:t>28/06/2018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C29465-0AF3-4244-A95B-74471DDB09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A64093-DD20-4581-87B9-48ABCBB513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6367B-F928-4057-AD2A-6C200FEECA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7609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937EFF-1037-4CBE-91B3-EDD0ABA1D6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19D355F-19DE-41AF-9F48-20EBF366BD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106F3D-C561-4F5C-9F9C-DA03C352B3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E44DC1-1B82-4FD1-A815-106D883951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F2C82-A240-43D8-B8C3-5CC78EC3550E}" type="datetimeFigureOut">
              <a:rPr lang="en-GB" smtClean="0"/>
              <a:t>28/06/2018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FDD0CC-B316-42C3-9ABF-FE27BF4531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1430CD-31C5-452D-BC49-B87A3B4DA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6367B-F928-4057-AD2A-6C200FEECA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05664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7A529F3-AE9E-43F3-B150-3F3F5E707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E89E63-4B16-40F8-B07A-DFB6C39EC3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271C32-681A-443B-9648-05C8A511F3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0F2C82-A240-43D8-B8C3-5CC78EC3550E}" type="datetimeFigureOut">
              <a:rPr lang="en-GB" smtClean="0"/>
              <a:t>28/06/2018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494950-33B6-4C27-85FD-F0A21A519A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D2163C-2D88-407A-BC21-1C961C3E13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26367B-F928-4057-AD2A-6C200FEECA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7579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HhmCRedeON8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EED89A-F55C-4038-848B-F1A1FD9771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97502" y="1037957"/>
            <a:ext cx="8970498" cy="1156603"/>
          </a:xfrm>
          <a:ln w="57150">
            <a:solidFill>
              <a:srgbClr val="FFFF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r>
              <a:rPr lang="en-GB" sz="4800" dirty="0">
                <a:latin typeface="Century Gothic" panose="020B0502020202020204" pitchFamily="34" charset="0"/>
              </a:rPr>
              <a:t>How does UV light affect us?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3F20E4-CAB3-4F02-9668-DC8778EF9F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45809" y="3306617"/>
            <a:ext cx="9673884" cy="2123513"/>
          </a:xfrm>
          <a:ln w="57150">
            <a:solidFill>
              <a:srgbClr val="FFFF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en-GB" sz="2800" dirty="0">
                <a:latin typeface="Century Gothic" panose="020B0502020202020204" pitchFamily="34" charset="0"/>
              </a:rPr>
              <a:t>We are having some amazing sunny and hot weather at the moment!</a:t>
            </a:r>
          </a:p>
          <a:p>
            <a:endParaRPr lang="en-GB" sz="2800" dirty="0">
              <a:latin typeface="Century Gothic" panose="020B0502020202020204" pitchFamily="34" charset="0"/>
            </a:endParaRPr>
          </a:p>
          <a:p>
            <a:r>
              <a:rPr lang="en-GB" sz="2800" dirty="0">
                <a:latin typeface="Century Gothic" panose="020B0502020202020204" pitchFamily="34" charset="0"/>
              </a:rPr>
              <a:t>But we need to think about how the sun can affect us and how we can protect ourselves from harm</a:t>
            </a:r>
          </a:p>
        </p:txBody>
      </p:sp>
    </p:spTree>
    <p:extLst>
      <p:ext uri="{BB962C8B-B14F-4D97-AF65-F5344CB8AC3E}">
        <p14:creationId xmlns:p14="http://schemas.microsoft.com/office/powerpoint/2010/main" val="3247068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E27178-999C-4FF5-964B-C7568A4457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6139" y="65934"/>
            <a:ext cx="5239043" cy="1460500"/>
          </a:xfrm>
          <a:ln w="38100">
            <a:solidFill>
              <a:srgbClr val="FFFF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GB" dirty="0">
                <a:latin typeface="Century Gothic" panose="020B0502020202020204" pitchFamily="34" charset="0"/>
              </a:rPr>
              <a:t>What does UV do to our bodies?</a:t>
            </a:r>
          </a:p>
        </p:txBody>
      </p:sp>
      <p:pic>
        <p:nvPicPr>
          <p:cNvPr id="1026" name="Picture 2" descr="Image result for effects of sun on the skin">
            <a:extLst>
              <a:ext uri="{FF2B5EF4-FFF2-40B4-BE49-F238E27FC236}">
                <a16:creationId xmlns:a16="http://schemas.microsoft.com/office/drawing/2014/main" id="{61A33FCB-C856-4E0C-A17B-B44CD21881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420" y="1797764"/>
            <a:ext cx="2487191" cy="2521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cataracts">
            <a:extLst>
              <a:ext uri="{FF2B5EF4-FFF2-40B4-BE49-F238E27FC236}">
                <a16:creationId xmlns:a16="http://schemas.microsoft.com/office/drawing/2014/main" id="{AAC8F533-CEE2-426B-A76C-29DA69C7AC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0961" y="5096817"/>
            <a:ext cx="4682494" cy="1560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effects of sun on the skin">
            <a:extLst>
              <a:ext uri="{FF2B5EF4-FFF2-40B4-BE49-F238E27FC236}">
                <a16:creationId xmlns:a16="http://schemas.microsoft.com/office/drawing/2014/main" id="{D6E2A4DE-CCF1-445B-9B1B-6F756F3DEB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4413" y="1703136"/>
            <a:ext cx="2890984" cy="1928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AB16CE9-E6D6-4680-8EEB-346125FF0E92}"/>
              </a:ext>
            </a:extLst>
          </p:cNvPr>
          <p:cNvSpPr txBox="1"/>
          <p:nvPr/>
        </p:nvSpPr>
        <p:spPr>
          <a:xfrm>
            <a:off x="3600808" y="2250832"/>
            <a:ext cx="3654827" cy="1645920"/>
          </a:xfrm>
          <a:prstGeom prst="rect">
            <a:avLst/>
          </a:prstGeom>
          <a:ln w="57150">
            <a:solidFill>
              <a:srgbClr val="FFFF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Century Gothic" panose="020B0502020202020204" pitchFamily="34" charset="0"/>
              </a:rPr>
              <a:t>This man has been a truck driver all his life. The wrinkles on the right shows the damage of the sun shining on one side of his face!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B764C6D-6D0C-46AC-82F8-4FA0E1AD8EEE}"/>
              </a:ext>
            </a:extLst>
          </p:cNvPr>
          <p:cNvSpPr txBox="1"/>
          <p:nvPr/>
        </p:nvSpPr>
        <p:spPr>
          <a:xfrm>
            <a:off x="7761331" y="3816745"/>
            <a:ext cx="4143811" cy="1015663"/>
          </a:xfrm>
          <a:prstGeom prst="rect">
            <a:avLst/>
          </a:prstGeom>
          <a:ln w="57150">
            <a:solidFill>
              <a:srgbClr val="FFFF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Century Gothic" panose="020B0502020202020204" pitchFamily="34" charset="0"/>
              </a:rPr>
              <a:t>UV can cause burns, both minor and serious. Long exposure can also lead to skin cancer.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EF10A9-910C-4CA3-A12A-B3F5BBABB42A}"/>
              </a:ext>
            </a:extLst>
          </p:cNvPr>
          <p:cNvSpPr txBox="1"/>
          <p:nvPr/>
        </p:nvSpPr>
        <p:spPr>
          <a:xfrm flipH="1">
            <a:off x="652453" y="4996437"/>
            <a:ext cx="4144629" cy="1323439"/>
          </a:xfrm>
          <a:prstGeom prst="rect">
            <a:avLst/>
          </a:prstGeom>
          <a:ln w="57150">
            <a:solidFill>
              <a:srgbClr val="FFFF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Century Gothic" panose="020B0502020202020204" pitchFamily="34" charset="0"/>
              </a:rPr>
              <a:t>UV can also cause problems with our eyes, like cataracts. This is where the lens of the eye goes cloudy</a:t>
            </a:r>
          </a:p>
        </p:txBody>
      </p:sp>
    </p:spTree>
    <p:extLst>
      <p:ext uri="{BB962C8B-B14F-4D97-AF65-F5344CB8AC3E}">
        <p14:creationId xmlns:p14="http://schemas.microsoft.com/office/powerpoint/2010/main" val="3232746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93EE32-C9CB-49F7-95E3-69DF0AD90A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5051" y="449531"/>
            <a:ext cx="8741898" cy="1182321"/>
          </a:xfrm>
          <a:ln w="57150">
            <a:solidFill>
              <a:srgbClr val="FFFF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GB" dirty="0">
                <a:latin typeface="Century Gothic" panose="020B0502020202020204" pitchFamily="34" charset="0"/>
              </a:rPr>
              <a:t>How can we protect ourselves?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49E6AB-699F-4032-9785-4345592FCE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6829" y="2050708"/>
            <a:ext cx="8418342" cy="3238744"/>
          </a:xfrm>
          <a:ln w="57150">
            <a:solidFill>
              <a:srgbClr val="FFFF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GB" dirty="0">
                <a:latin typeface="Century Gothic" panose="020B0502020202020204" pitchFamily="34" charset="0"/>
              </a:rPr>
              <a:t>Wear a high SPF sun cream (30 or above)</a:t>
            </a:r>
          </a:p>
          <a:p>
            <a:r>
              <a:rPr lang="en-GB" dirty="0">
                <a:latin typeface="Century Gothic" panose="020B0502020202020204" pitchFamily="34" charset="0"/>
              </a:rPr>
              <a:t>Reapply sun cream regularly</a:t>
            </a:r>
          </a:p>
          <a:p>
            <a:r>
              <a:rPr lang="en-GB" dirty="0">
                <a:latin typeface="Century Gothic" panose="020B0502020202020204" pitchFamily="34" charset="0"/>
              </a:rPr>
              <a:t>Try to sit in the shade</a:t>
            </a:r>
          </a:p>
          <a:p>
            <a:r>
              <a:rPr lang="en-GB" dirty="0">
                <a:latin typeface="Century Gothic" panose="020B0502020202020204" pitchFamily="34" charset="0"/>
              </a:rPr>
              <a:t>Wear long sleeves</a:t>
            </a:r>
          </a:p>
          <a:p>
            <a:r>
              <a:rPr lang="en-GB" dirty="0">
                <a:latin typeface="Century Gothic" panose="020B0502020202020204" pitchFamily="34" charset="0"/>
              </a:rPr>
              <a:t>Wear a high quality pair of sun glasses</a:t>
            </a:r>
          </a:p>
          <a:p>
            <a:r>
              <a:rPr lang="en-GB" dirty="0">
                <a:latin typeface="Century Gothic" panose="020B0502020202020204" pitchFamily="34" charset="0"/>
              </a:rPr>
              <a:t>Stay inside during the hottest part of the day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A1152B9-2E11-49D8-9DF1-E14A7A9FF7EF}"/>
              </a:ext>
            </a:extLst>
          </p:cNvPr>
          <p:cNvSpPr txBox="1"/>
          <p:nvPr/>
        </p:nvSpPr>
        <p:spPr>
          <a:xfrm>
            <a:off x="1263748" y="5708308"/>
            <a:ext cx="96645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>
                <a:latin typeface="Century Gothic" panose="020B0502020202020204" pitchFamily="34" charset="0"/>
              </a:rPr>
              <a:t>Have safe fun in the sun!</a:t>
            </a:r>
          </a:p>
        </p:txBody>
      </p:sp>
    </p:spTree>
    <p:extLst>
      <p:ext uri="{BB962C8B-B14F-4D97-AF65-F5344CB8AC3E}">
        <p14:creationId xmlns:p14="http://schemas.microsoft.com/office/powerpoint/2010/main" val="27037958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E88CF7-BC76-4A8D-BDD5-08E95AAD47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Online Media 3">
            <a:hlinkClick r:id="" action="ppaction://media"/>
            <a:extLst>
              <a:ext uri="{FF2B5EF4-FFF2-40B4-BE49-F238E27FC236}">
                <a16:creationId xmlns:a16="http://schemas.microsoft.com/office/drawing/2014/main" id="{4A56578A-394F-4FEA-B7B2-D6BA98C51818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788941" y="169776"/>
            <a:ext cx="8614117" cy="6460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000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173</Words>
  <Application>Microsoft Office PowerPoint</Application>
  <PresentationFormat>Widescreen</PresentationFormat>
  <Paragraphs>16</Paragraphs>
  <Slides>4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Century Gothic</vt:lpstr>
      <vt:lpstr>Office Theme</vt:lpstr>
      <vt:lpstr>How does UV light affect us?</vt:lpstr>
      <vt:lpstr>What does UV do to our bodies?</vt:lpstr>
      <vt:lpstr>How can we protect ourselves?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does UV light affect us?</dc:title>
  <dc:creator>Emma</dc:creator>
  <cp:lastModifiedBy>Long, Rachel</cp:lastModifiedBy>
  <cp:revision>5</cp:revision>
  <dcterms:created xsi:type="dcterms:W3CDTF">2018-06-26T18:37:58Z</dcterms:created>
  <dcterms:modified xsi:type="dcterms:W3CDTF">2018-06-28T13:46:21Z</dcterms:modified>
</cp:coreProperties>
</file>