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7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4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465D-9873-4854-9B51-AEEC6B98E92B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-zZvH_mXT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-zZvH_mXT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4622" y="950517"/>
            <a:ext cx="8183611" cy="46032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947" y="68949"/>
            <a:ext cx="89281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RAMADAN: starts 5</a:t>
            </a:r>
            <a:r>
              <a:rPr lang="en-US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May to 4</a:t>
            </a:r>
            <a:r>
              <a:rPr lang="en-US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June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5395" y="372514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4600" b="1" dirty="0" smtClean="0"/>
          </a:p>
          <a:p>
            <a:pPr algn="l"/>
            <a:endParaRPr lang="en-GB" sz="2800" b="1" dirty="0"/>
          </a:p>
        </p:txBody>
      </p:sp>
      <p:sp>
        <p:nvSpPr>
          <p:cNvPr id="5" name="AutoShape 2" descr="Image result for empathy definiti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5580112" y="5381504"/>
            <a:ext cx="3457316" cy="12562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We have Muslim students in our school.  Support them throughout this special time.</a:t>
            </a:r>
            <a:endParaRPr lang="en-GB" sz="2000" b="1" dirty="0"/>
          </a:p>
        </p:txBody>
      </p:sp>
      <p:sp>
        <p:nvSpPr>
          <p:cNvPr id="18" name="Oval 17"/>
          <p:cNvSpPr/>
          <p:nvPr/>
        </p:nvSpPr>
        <p:spPr>
          <a:xfrm>
            <a:off x="464906" y="5229199"/>
            <a:ext cx="4414293" cy="156089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 smtClean="0">
                <a:solidFill>
                  <a:schemeClr val="bg1"/>
                </a:solidFill>
              </a:rPr>
              <a:t>A time of giving, healing and being charitable…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89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Why not adopt a key principle of Ramadan?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</a:t>
            </a:r>
            <a:r>
              <a:rPr lang="en-GB" b="1" dirty="0" smtClean="0">
                <a:solidFill>
                  <a:srgbClr val="FF0000"/>
                </a:solidFill>
              </a:rPr>
              <a:t>charitable</a:t>
            </a:r>
            <a:r>
              <a:rPr lang="en-GB" dirty="0" smtClean="0"/>
              <a:t> – help someone less fortunate than yourself</a:t>
            </a:r>
          </a:p>
          <a:p>
            <a:endParaRPr lang="en-GB" dirty="0" smtClean="0"/>
          </a:p>
        </p:txBody>
      </p:sp>
      <p:pic>
        <p:nvPicPr>
          <p:cNvPr id="1026" name="Picture 2" descr="Image result for char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82392"/>
            <a:ext cx="2943771" cy="294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631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51</Words>
  <Application>Microsoft Office PowerPoint</Application>
  <PresentationFormat>On-screen Show (4:3)</PresentationFormat>
  <Paragraphs>5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Why not adopt a key principle of Ramadan?</vt:lpstr>
    </vt:vector>
  </TitlesOfParts>
  <Company>Walton-le-Dale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longr</dc:creator>
  <cp:lastModifiedBy>R Long</cp:lastModifiedBy>
  <cp:revision>88</cp:revision>
  <cp:lastPrinted>2017-03-17T10:52:58Z</cp:lastPrinted>
  <dcterms:created xsi:type="dcterms:W3CDTF">2016-07-19T22:51:01Z</dcterms:created>
  <dcterms:modified xsi:type="dcterms:W3CDTF">2019-05-02T20:32:40Z</dcterms:modified>
</cp:coreProperties>
</file>