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>
      <p:cViewPr varScale="1">
        <p:scale>
          <a:sx n="73" d="100"/>
          <a:sy n="73" d="100"/>
        </p:scale>
        <p:origin x="123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004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47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20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894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052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11/07/2019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370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11/07/2019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411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11/07/2019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91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11/07/2019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26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11/07/2019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640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11/07/2019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692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A465D-9873-4854-9B51-AEEC6B98E92B}" type="datetimeFigureOut">
              <a:rPr lang="en-GB" smtClean="0"/>
              <a:t>11/07/2019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885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93616" y="188640"/>
            <a:ext cx="34390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Thank You!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Image result for be thankful to your teach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110870"/>
            <a:ext cx="5256584" cy="5256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Callout 1"/>
          <p:cNvSpPr/>
          <p:nvPr/>
        </p:nvSpPr>
        <p:spPr>
          <a:xfrm>
            <a:off x="323528" y="1268760"/>
            <a:ext cx="3744416" cy="4824536"/>
          </a:xfrm>
          <a:prstGeom prst="wedgeEllipseCallout">
            <a:avLst>
              <a:gd name="adj1" fmla="val -55981"/>
              <a:gd name="adj2" fmla="val 6703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We thank </a:t>
            </a:r>
            <a:r>
              <a:rPr lang="en-GB" sz="2400" b="1" dirty="0" smtClean="0">
                <a:solidFill>
                  <a:srgbClr val="FF0000"/>
                </a:solidFill>
              </a:rPr>
              <a:t>you</a:t>
            </a:r>
            <a:r>
              <a:rPr lang="en-GB" sz="2400" b="1" dirty="0" smtClean="0"/>
              <a:t> for your hard work this year…</a:t>
            </a:r>
          </a:p>
          <a:p>
            <a:pPr algn="ctr"/>
            <a:endParaRPr lang="en-GB" dirty="0"/>
          </a:p>
          <a:p>
            <a:pPr algn="ctr"/>
            <a:r>
              <a:rPr lang="en-GB" sz="2000" i="1" dirty="0" smtClean="0"/>
              <a:t>What memories do you have of this year?  </a:t>
            </a:r>
          </a:p>
          <a:p>
            <a:pPr algn="ctr"/>
            <a:r>
              <a:rPr lang="en-GB" sz="2000" i="1" dirty="0" smtClean="0"/>
              <a:t>What events in lessons can you remember…  </a:t>
            </a:r>
          </a:p>
          <a:p>
            <a:pPr algn="ctr"/>
            <a:r>
              <a:rPr lang="en-GB" sz="2000" i="1" dirty="0" smtClean="0"/>
              <a:t>What are you thankful for…?</a:t>
            </a:r>
            <a:endParaRPr lang="en-GB" sz="2000" i="1" dirty="0"/>
          </a:p>
        </p:txBody>
      </p:sp>
    </p:spTree>
    <p:extLst>
      <p:ext uri="{BB962C8B-B14F-4D97-AF65-F5344CB8AC3E}">
        <p14:creationId xmlns:p14="http://schemas.microsoft.com/office/powerpoint/2010/main" val="23821897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36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Walton-le-Dale Arts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longr</dc:creator>
  <cp:lastModifiedBy>R Long</cp:lastModifiedBy>
  <cp:revision>39</cp:revision>
  <dcterms:created xsi:type="dcterms:W3CDTF">2016-07-19T22:51:01Z</dcterms:created>
  <dcterms:modified xsi:type="dcterms:W3CDTF">2019-07-11T20:30:21Z</dcterms:modified>
</cp:coreProperties>
</file>