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6" r:id="rId5"/>
    <p:sldId id="267" r:id="rId6"/>
    <p:sldId id="273" r:id="rId7"/>
    <p:sldId id="280" r:id="rId8"/>
    <p:sldId id="281" r:id="rId9"/>
    <p:sldId id="282" r:id="rId10"/>
    <p:sldId id="283" r:id="rId11"/>
    <p:sldId id="284" r:id="rId12"/>
    <p:sldId id="27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EC2"/>
    <a:srgbClr val="FF9999"/>
    <a:srgbClr val="F9DCB5"/>
    <a:srgbClr val="9A3A3A"/>
    <a:srgbClr val="A5A5A5"/>
    <a:srgbClr val="70AD47"/>
    <a:srgbClr val="516EBF"/>
    <a:srgbClr val="4472C3"/>
    <a:srgbClr val="A1B1DC"/>
    <a:srgbClr val="598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46CB0-8483-45FA-8621-41F1454A73FD}" type="doc">
      <dgm:prSet loTypeId="urn:microsoft.com/office/officeart/2005/8/layout/cycle4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243DFB-3B2F-49AE-A1B0-19A612639E94}">
      <dgm:prSet phldrT="[Text]" custT="1"/>
      <dgm:spPr/>
      <dgm:t>
        <a:bodyPr vert="horz" lIns="0" tIns="0" rIns="0" bIns="0"/>
        <a:lstStyle/>
        <a:p>
          <a:pPr algn="ctr"/>
          <a:endParaRPr lang="en-US" sz="2000" b="1" dirty="0">
            <a:latin typeface="+mn-lt"/>
          </a:endParaRPr>
        </a:p>
      </dgm:t>
    </dgm:pt>
    <dgm:pt modelId="{642E95AD-4906-4002-83C5-28BF4CCEAC48}" type="parTrans" cxnId="{44BBF19E-9A41-4651-B870-3184876F420B}">
      <dgm:prSet/>
      <dgm:spPr/>
      <dgm:t>
        <a:bodyPr/>
        <a:lstStyle/>
        <a:p>
          <a:endParaRPr lang="en-US" sz="3600"/>
        </a:p>
      </dgm:t>
    </dgm:pt>
    <dgm:pt modelId="{F9F9C05D-7905-4D11-A0C1-8B22D5113059}" type="sibTrans" cxnId="{44BBF19E-9A41-4651-B870-3184876F420B}">
      <dgm:prSet/>
      <dgm:spPr/>
      <dgm:t>
        <a:bodyPr/>
        <a:lstStyle/>
        <a:p>
          <a:endParaRPr lang="en-US" sz="3600"/>
        </a:p>
      </dgm:t>
    </dgm:pt>
    <dgm:pt modelId="{72F32AC0-7674-496C-87A4-2629FD11EDA6}">
      <dgm:prSet phldrT="[Text]" custT="1"/>
      <dgm:spPr/>
      <dgm:t>
        <a:bodyPr vert="horz" lIns="0" tIns="0" rIns="0" bIns="0"/>
        <a:lstStyle/>
        <a:p>
          <a:pPr algn="ctr"/>
          <a:endParaRPr lang="en-US" sz="2000" b="1" dirty="0">
            <a:latin typeface="+mn-lt"/>
          </a:endParaRPr>
        </a:p>
      </dgm:t>
    </dgm:pt>
    <dgm:pt modelId="{3189EC78-C93C-4947-987E-2B4322C12AA0}" type="parTrans" cxnId="{58C35C18-D87A-4561-BBE0-B430CCD9DB70}">
      <dgm:prSet/>
      <dgm:spPr/>
      <dgm:t>
        <a:bodyPr/>
        <a:lstStyle/>
        <a:p>
          <a:endParaRPr lang="en-US" sz="3600"/>
        </a:p>
      </dgm:t>
    </dgm:pt>
    <dgm:pt modelId="{F0CC9B4D-FD96-499F-9BDF-BA7E3DA91FAA}" type="sibTrans" cxnId="{58C35C18-D87A-4561-BBE0-B430CCD9DB70}">
      <dgm:prSet/>
      <dgm:spPr/>
      <dgm:t>
        <a:bodyPr/>
        <a:lstStyle/>
        <a:p>
          <a:endParaRPr lang="en-US" sz="3600"/>
        </a:p>
      </dgm:t>
    </dgm:pt>
    <dgm:pt modelId="{195B5C90-73ED-4D02-82F7-69B731EC3CD9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>
            <a:buNone/>
          </a:pPr>
          <a:endParaRPr lang="en-US" sz="2000" dirty="0">
            <a:latin typeface="+mn-lt"/>
          </a:endParaRPr>
        </a:p>
      </dgm:t>
    </dgm:pt>
    <dgm:pt modelId="{8C9B0F61-BA1D-4AF7-A1B2-A65A53DA971F}" type="parTrans" cxnId="{F91E5391-03DB-4168-A16B-2B1270DCD6AB}">
      <dgm:prSet/>
      <dgm:spPr/>
      <dgm:t>
        <a:bodyPr/>
        <a:lstStyle/>
        <a:p>
          <a:endParaRPr lang="en-US" sz="3600"/>
        </a:p>
      </dgm:t>
    </dgm:pt>
    <dgm:pt modelId="{1EA0FA34-A923-407C-86DE-EF66E447FF56}" type="sibTrans" cxnId="{F91E5391-03DB-4168-A16B-2B1270DCD6AB}">
      <dgm:prSet/>
      <dgm:spPr/>
      <dgm:t>
        <a:bodyPr/>
        <a:lstStyle/>
        <a:p>
          <a:endParaRPr lang="en-US" sz="3600"/>
        </a:p>
      </dgm:t>
    </dgm:pt>
    <dgm:pt modelId="{67FC737C-A0A4-42BC-AF8B-14E9F3E76D13}">
      <dgm:prSet phldrT="[Text]" custT="1"/>
      <dgm:spPr/>
      <dgm:t>
        <a:bodyPr vert="horz" lIns="0" tIns="0" rIns="0" bIns="0"/>
        <a:lstStyle/>
        <a:p>
          <a:pPr algn="ctr"/>
          <a:endParaRPr lang="en-US" sz="2000" b="1" dirty="0">
            <a:latin typeface="+mn-lt"/>
          </a:endParaRPr>
        </a:p>
      </dgm:t>
    </dgm:pt>
    <dgm:pt modelId="{A8B9A3AF-3CA5-4E32-B863-162BC0C5584F}" type="parTrans" cxnId="{8346167C-D938-4A0C-9E4D-CDA09D7235E4}">
      <dgm:prSet/>
      <dgm:spPr/>
      <dgm:t>
        <a:bodyPr/>
        <a:lstStyle/>
        <a:p>
          <a:endParaRPr lang="en-US" sz="3600"/>
        </a:p>
      </dgm:t>
    </dgm:pt>
    <dgm:pt modelId="{575765F2-A667-489B-BFC0-661F469ADAA8}" type="sibTrans" cxnId="{8346167C-D938-4A0C-9E4D-CDA09D7235E4}">
      <dgm:prSet/>
      <dgm:spPr/>
      <dgm:t>
        <a:bodyPr/>
        <a:lstStyle/>
        <a:p>
          <a:endParaRPr lang="en-US" sz="3600"/>
        </a:p>
      </dgm:t>
    </dgm:pt>
    <dgm:pt modelId="{74FFBD4A-9870-45D1-BE63-D242C5F35593}">
      <dgm:prSet phldrT="[Text]" custT="1"/>
      <dgm:spPr/>
      <dgm:t>
        <a:bodyPr vert="horz" lIns="0" tIns="0" rIns="0" bIns="0"/>
        <a:lstStyle/>
        <a:p>
          <a:pPr algn="ctr"/>
          <a:endParaRPr lang="en-US" sz="2000" b="1" dirty="0">
            <a:latin typeface="+mn-lt"/>
          </a:endParaRPr>
        </a:p>
      </dgm:t>
    </dgm:pt>
    <dgm:pt modelId="{80B6386A-E29F-43D2-ACA8-154F2EB99E41}" type="parTrans" cxnId="{9D1F260A-B5D0-4018-B5C2-B0204D98A7E3}">
      <dgm:prSet/>
      <dgm:spPr/>
      <dgm:t>
        <a:bodyPr/>
        <a:lstStyle/>
        <a:p>
          <a:endParaRPr lang="en-US" sz="3600"/>
        </a:p>
      </dgm:t>
    </dgm:pt>
    <dgm:pt modelId="{39C1A4FD-0E64-416E-AE6A-A7919F5FBABB}" type="sibTrans" cxnId="{9D1F260A-B5D0-4018-B5C2-B0204D98A7E3}">
      <dgm:prSet/>
      <dgm:spPr/>
      <dgm:t>
        <a:bodyPr/>
        <a:lstStyle/>
        <a:p>
          <a:endParaRPr lang="en-US" sz="3600"/>
        </a:p>
      </dgm:t>
    </dgm:pt>
    <dgm:pt modelId="{CAAB8B50-A100-4040-8351-BA044582F9BC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 anchor="b"/>
        <a:lstStyle/>
        <a:p>
          <a:pPr marL="0" indent="0">
            <a:buNone/>
          </a:pPr>
          <a:endParaRPr lang="en-US" sz="2000" dirty="0">
            <a:latin typeface="+mn-lt"/>
          </a:endParaRPr>
        </a:p>
      </dgm:t>
    </dgm:pt>
    <dgm:pt modelId="{C73FEB00-12A0-4F3D-8E39-BF2D0A1DD720}" type="parTrans" cxnId="{18882097-5B12-44A0-A091-72A9892DB0E9}">
      <dgm:prSet/>
      <dgm:spPr/>
      <dgm:t>
        <a:bodyPr/>
        <a:lstStyle/>
        <a:p>
          <a:endParaRPr lang="en-US" sz="3600"/>
        </a:p>
      </dgm:t>
    </dgm:pt>
    <dgm:pt modelId="{1BB664D8-0F63-42CA-9D5F-EEAAC6DAF446}" type="sibTrans" cxnId="{18882097-5B12-44A0-A091-72A9892DB0E9}">
      <dgm:prSet/>
      <dgm:spPr/>
      <dgm:t>
        <a:bodyPr/>
        <a:lstStyle/>
        <a:p>
          <a:endParaRPr lang="en-US" sz="3600"/>
        </a:p>
      </dgm:t>
    </dgm:pt>
    <dgm:pt modelId="{0FA79DDE-833C-452D-B186-4199AFE3B919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108000" tIns="72000" rIns="0"/>
        <a:lstStyle/>
        <a:p>
          <a:pPr marL="542925" indent="-200025"/>
          <a:endParaRPr lang="en-GB" sz="2000" dirty="0">
            <a:latin typeface="+mn-lt"/>
          </a:endParaRPr>
        </a:p>
      </dgm:t>
    </dgm:pt>
    <dgm:pt modelId="{49EEEB08-9D75-48C4-974F-5B31EC494292}" type="parTrans" cxnId="{3234EC01-E012-4FF1-A8F0-A495BDBE1678}">
      <dgm:prSet/>
      <dgm:spPr/>
      <dgm:t>
        <a:bodyPr/>
        <a:lstStyle/>
        <a:p>
          <a:endParaRPr lang="en-US" sz="3600"/>
        </a:p>
      </dgm:t>
    </dgm:pt>
    <dgm:pt modelId="{60E9B08B-54B9-454B-834A-70FAC68DFB26}" type="sibTrans" cxnId="{3234EC01-E012-4FF1-A8F0-A495BDBE1678}">
      <dgm:prSet/>
      <dgm:spPr/>
      <dgm:t>
        <a:bodyPr/>
        <a:lstStyle/>
        <a:p>
          <a:endParaRPr lang="en-US" sz="3600"/>
        </a:p>
      </dgm:t>
    </dgm:pt>
    <dgm:pt modelId="{0EE794F0-9E22-4296-A898-AD871B59C166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108000" tIns="72000" rIns="0"/>
        <a:lstStyle/>
        <a:p>
          <a:pPr marL="0" indent="0">
            <a:buNone/>
          </a:pPr>
          <a:endParaRPr lang="en-GB" sz="2000" dirty="0">
            <a:latin typeface="+mn-lt"/>
          </a:endParaRPr>
        </a:p>
      </dgm:t>
    </dgm:pt>
    <dgm:pt modelId="{7A319C9C-4DCA-40D9-81CA-110D8A6A4E3D}" type="sibTrans" cxnId="{A7755AA9-00BC-49EC-8E89-D65D337F2C3B}">
      <dgm:prSet/>
      <dgm:spPr/>
      <dgm:t>
        <a:bodyPr/>
        <a:lstStyle/>
        <a:p>
          <a:endParaRPr lang="en-US" sz="3600"/>
        </a:p>
      </dgm:t>
    </dgm:pt>
    <dgm:pt modelId="{2BC5B9B3-3D0D-4CFC-907B-771BD2CF6B50}" type="parTrans" cxnId="{A7755AA9-00BC-49EC-8E89-D65D337F2C3B}">
      <dgm:prSet/>
      <dgm:spPr/>
      <dgm:t>
        <a:bodyPr/>
        <a:lstStyle/>
        <a:p>
          <a:endParaRPr lang="en-US" sz="3600"/>
        </a:p>
      </dgm:t>
    </dgm:pt>
    <dgm:pt modelId="{3A586211-2B1A-4C3C-8027-7C3AC214A5CD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 anchor="b"/>
        <a:lstStyle/>
        <a:p>
          <a:pPr marL="0" indent="0">
            <a:buNone/>
          </a:pPr>
          <a:r>
            <a:rPr lang="en-GB" sz="2000" dirty="0">
              <a:latin typeface="+mn-lt"/>
            </a:rPr>
            <a:t> </a:t>
          </a:r>
          <a:endParaRPr lang="en-US" sz="2000" dirty="0">
            <a:latin typeface="+mn-lt"/>
          </a:endParaRPr>
        </a:p>
      </dgm:t>
    </dgm:pt>
    <dgm:pt modelId="{AA05C7B6-791E-4FB8-8819-4C7C4829F548}" type="sibTrans" cxnId="{F6772167-086B-4042-BB74-C02621A440AA}">
      <dgm:prSet/>
      <dgm:spPr/>
      <dgm:t>
        <a:bodyPr/>
        <a:lstStyle/>
        <a:p>
          <a:endParaRPr lang="en-US" sz="3600"/>
        </a:p>
      </dgm:t>
    </dgm:pt>
    <dgm:pt modelId="{06297E11-3B4C-4ECB-BB96-E0411B80303A}" type="parTrans" cxnId="{F6772167-086B-4042-BB74-C02621A440AA}">
      <dgm:prSet/>
      <dgm:spPr/>
      <dgm:t>
        <a:bodyPr/>
        <a:lstStyle/>
        <a:p>
          <a:endParaRPr lang="en-US" sz="3600"/>
        </a:p>
      </dgm:t>
    </dgm:pt>
    <dgm:pt modelId="{8348A7AB-9D94-40D5-94F5-B165A4569C2A}" type="pres">
      <dgm:prSet presAssocID="{19046CB0-8483-45FA-8621-41F1454A73F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2DE2AB-96A1-4170-8CB2-0918B7A800C9}" type="pres">
      <dgm:prSet presAssocID="{19046CB0-8483-45FA-8621-41F1454A73FD}" presName="children" presStyleCnt="0"/>
      <dgm:spPr/>
    </dgm:pt>
    <dgm:pt modelId="{E35A65C3-07F1-4E1C-BD4F-749FD964FC16}" type="pres">
      <dgm:prSet presAssocID="{19046CB0-8483-45FA-8621-41F1454A73FD}" presName="child1group" presStyleCnt="0"/>
      <dgm:spPr/>
    </dgm:pt>
    <dgm:pt modelId="{2413AA14-BA57-4347-8380-1E6FA346F02C}" type="pres">
      <dgm:prSet presAssocID="{19046CB0-8483-45FA-8621-41F1454A73FD}" presName="child1" presStyleLbl="bgAcc1" presStyleIdx="0" presStyleCnt="4" custScaleX="184605" custScaleY="166363" custLinFactNeighborX="-23911" custLinFactNeighborY="-539"/>
      <dgm:spPr/>
      <dgm:t>
        <a:bodyPr/>
        <a:lstStyle/>
        <a:p>
          <a:endParaRPr lang="en-US"/>
        </a:p>
      </dgm:t>
    </dgm:pt>
    <dgm:pt modelId="{0C641246-AF40-40CF-9AA5-04762ABB0150}" type="pres">
      <dgm:prSet presAssocID="{19046CB0-8483-45FA-8621-41F1454A73F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F1787-8465-4F98-8DB7-84E27D17F638}" type="pres">
      <dgm:prSet presAssocID="{19046CB0-8483-45FA-8621-41F1454A73FD}" presName="child2group" presStyleCnt="0"/>
      <dgm:spPr/>
    </dgm:pt>
    <dgm:pt modelId="{3A38E3BB-D3A0-42FC-96A0-5D8E506A582F}" type="pres">
      <dgm:prSet presAssocID="{19046CB0-8483-45FA-8621-41F1454A73FD}" presName="child2" presStyleLbl="bgAcc1" presStyleIdx="1" presStyleCnt="4" custScaleX="184605" custScaleY="166363" custLinFactNeighborX="25969"/>
      <dgm:spPr/>
      <dgm:t>
        <a:bodyPr/>
        <a:lstStyle/>
        <a:p>
          <a:endParaRPr lang="en-US"/>
        </a:p>
      </dgm:t>
    </dgm:pt>
    <dgm:pt modelId="{DE174614-D716-4CF6-8E43-78B167519AFD}" type="pres">
      <dgm:prSet presAssocID="{19046CB0-8483-45FA-8621-41F1454A73F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5D2BD-66C6-4E33-8E1B-AD04F0E50C8D}" type="pres">
      <dgm:prSet presAssocID="{19046CB0-8483-45FA-8621-41F1454A73FD}" presName="child3group" presStyleCnt="0"/>
      <dgm:spPr/>
    </dgm:pt>
    <dgm:pt modelId="{D11D965F-F171-482D-86C1-1F681A131F15}" type="pres">
      <dgm:prSet presAssocID="{19046CB0-8483-45FA-8621-41F1454A73FD}" presName="child3" presStyleLbl="bgAcc1" presStyleIdx="2" presStyleCnt="4" custScaleX="184605" custScaleY="166363" custLinFactNeighborX="25012" custLinFactNeighborY="-20315"/>
      <dgm:spPr/>
      <dgm:t>
        <a:bodyPr/>
        <a:lstStyle/>
        <a:p>
          <a:endParaRPr lang="en-US"/>
        </a:p>
      </dgm:t>
    </dgm:pt>
    <dgm:pt modelId="{949C7315-0102-4B3A-A591-F6C7A0C37640}" type="pres">
      <dgm:prSet presAssocID="{19046CB0-8483-45FA-8621-41F1454A73F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16906-FC94-4EF2-95AD-1FED7AD1810A}" type="pres">
      <dgm:prSet presAssocID="{19046CB0-8483-45FA-8621-41F1454A73FD}" presName="child4group" presStyleCnt="0"/>
      <dgm:spPr/>
    </dgm:pt>
    <dgm:pt modelId="{6F71F10C-BBA3-494A-A3B4-5AC7EA588DA9}" type="pres">
      <dgm:prSet presAssocID="{19046CB0-8483-45FA-8621-41F1454A73FD}" presName="child4" presStyleLbl="bgAcc1" presStyleIdx="3" presStyleCnt="4" custScaleX="184605" custScaleY="166363" custLinFactNeighborX="-24868" custLinFactNeighborY="-20854"/>
      <dgm:spPr/>
      <dgm:t>
        <a:bodyPr/>
        <a:lstStyle/>
        <a:p>
          <a:endParaRPr lang="en-US"/>
        </a:p>
      </dgm:t>
    </dgm:pt>
    <dgm:pt modelId="{26C99505-3BB6-456F-A8F0-E2ABBF2282D8}" type="pres">
      <dgm:prSet presAssocID="{19046CB0-8483-45FA-8621-41F1454A73F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E8DC4-7600-43CB-8E8D-F5FF23225518}" type="pres">
      <dgm:prSet presAssocID="{19046CB0-8483-45FA-8621-41F1454A73FD}" presName="childPlaceholder" presStyleCnt="0"/>
      <dgm:spPr/>
    </dgm:pt>
    <dgm:pt modelId="{EBF464DB-1145-4448-BE74-7A791143450E}" type="pres">
      <dgm:prSet presAssocID="{19046CB0-8483-45FA-8621-41F1454A73FD}" presName="circle" presStyleCnt="0"/>
      <dgm:spPr/>
    </dgm:pt>
    <dgm:pt modelId="{5EE8F7EB-A37E-4200-8B72-013C9935C0E6}" type="pres">
      <dgm:prSet presAssocID="{19046CB0-8483-45FA-8621-41F1454A73FD}" presName="quadrant1" presStyleLbl="node1" presStyleIdx="0" presStyleCnt="4" custScaleX="80307" custScaleY="80307" custLinFactNeighborX="12262" custLinFactNeighborY="23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43839-96CB-40E9-A945-7265A4047AB0}" type="pres">
      <dgm:prSet presAssocID="{19046CB0-8483-45FA-8621-41F1454A73FD}" presName="quadrant2" presStyleLbl="node1" presStyleIdx="1" presStyleCnt="4" custScaleX="80307" custScaleY="80307" custLinFactNeighborX="-9274" custLinFactNeighborY="22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DF6ED-E831-4C80-9E20-50B5B1A16A8E}" type="pres">
      <dgm:prSet presAssocID="{19046CB0-8483-45FA-8621-41F1454A73FD}" presName="quadrant3" presStyleLbl="node1" presStyleIdx="2" presStyleCnt="4" custScaleX="80307" custScaleY="80307" custLinFactNeighborX="-9201" custLinFactNeighborY="-196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3F197-FC24-404C-A184-B307C43E39C1}" type="pres">
      <dgm:prSet presAssocID="{19046CB0-8483-45FA-8621-41F1454A73FD}" presName="quadrant4" presStyleLbl="node1" presStyleIdx="3" presStyleCnt="4" custScaleX="80307" custScaleY="80307" custLinFactNeighborX="12262" custLinFactNeighborY="-193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B7F7A-E848-4936-874D-BD2AD6B0CB89}" type="pres">
      <dgm:prSet presAssocID="{19046CB0-8483-45FA-8621-41F1454A73FD}" presName="quadrantPlaceholder" presStyleCnt="0"/>
      <dgm:spPr/>
    </dgm:pt>
    <dgm:pt modelId="{A04FF8A8-2EDD-4D2F-8C47-C5CEB5F64A0B}" type="pres">
      <dgm:prSet presAssocID="{19046CB0-8483-45FA-8621-41F1454A73FD}" presName="center1" presStyleLbl="fgShp" presStyleIdx="0" presStyleCnt="2" custLinFactNeighborX="4610" custLinFactNeighborY="-21309"/>
      <dgm:spPr/>
    </dgm:pt>
    <dgm:pt modelId="{D74B9CDE-F721-412B-98E3-C1C56A7ADA63}" type="pres">
      <dgm:prSet presAssocID="{19046CB0-8483-45FA-8621-41F1454A73FD}" presName="center2" presStyleLbl="fgShp" presStyleIdx="1" presStyleCnt="2" custLinFactNeighborX="4610" custLinFactNeighborY="-32721"/>
      <dgm:spPr/>
    </dgm:pt>
  </dgm:ptLst>
  <dgm:cxnLst>
    <dgm:cxn modelId="{8346167C-D938-4A0C-9E4D-CDA09D7235E4}" srcId="{19046CB0-8483-45FA-8621-41F1454A73FD}" destId="{67FC737C-A0A4-42BC-AF8B-14E9F3E76D13}" srcOrd="2" destOrd="0" parTransId="{A8B9A3AF-3CA5-4E32-B863-162BC0C5584F}" sibTransId="{575765F2-A667-489B-BFC0-661F469ADAA8}"/>
    <dgm:cxn modelId="{2EA1EBEE-1726-48C3-9127-FDDC746909F2}" type="presOf" srcId="{3A586211-2B1A-4C3C-8027-7C3AC214A5CD}" destId="{949C7315-0102-4B3A-A591-F6C7A0C37640}" srcOrd="1" destOrd="0" presId="urn:microsoft.com/office/officeart/2005/8/layout/cycle4"/>
    <dgm:cxn modelId="{E6861ACA-8CA4-4F13-B644-3BB756754002}" type="presOf" srcId="{195B5C90-73ED-4D02-82F7-69B731EC3CD9}" destId="{DE174614-D716-4CF6-8E43-78B167519AFD}" srcOrd="1" destOrd="0" presId="urn:microsoft.com/office/officeart/2005/8/layout/cycle4"/>
    <dgm:cxn modelId="{58C35C18-D87A-4561-BBE0-B430CCD9DB70}" srcId="{19046CB0-8483-45FA-8621-41F1454A73FD}" destId="{72F32AC0-7674-496C-87A4-2629FD11EDA6}" srcOrd="1" destOrd="0" parTransId="{3189EC78-C93C-4947-987E-2B4322C12AA0}" sibTransId="{F0CC9B4D-FD96-499F-9BDF-BA7E3DA91FAA}"/>
    <dgm:cxn modelId="{AF818130-38A7-4E0D-880F-496EBA09C3F4}" type="presOf" srcId="{19046CB0-8483-45FA-8621-41F1454A73FD}" destId="{8348A7AB-9D94-40D5-94F5-B165A4569C2A}" srcOrd="0" destOrd="0" presId="urn:microsoft.com/office/officeart/2005/8/layout/cycle4"/>
    <dgm:cxn modelId="{A7755AA9-00BC-49EC-8E89-D65D337F2C3B}" srcId="{F5243DFB-3B2F-49AE-A1B0-19A612639E94}" destId="{0EE794F0-9E22-4296-A898-AD871B59C166}" srcOrd="0" destOrd="0" parTransId="{2BC5B9B3-3D0D-4CFC-907B-771BD2CF6B50}" sibTransId="{7A319C9C-4DCA-40D9-81CA-110D8A6A4E3D}"/>
    <dgm:cxn modelId="{99979ABA-9AC1-4742-A704-3746DED56674}" type="presOf" srcId="{0EE794F0-9E22-4296-A898-AD871B59C166}" destId="{0C641246-AF40-40CF-9AA5-04762ABB0150}" srcOrd="1" destOrd="0" presId="urn:microsoft.com/office/officeart/2005/8/layout/cycle4"/>
    <dgm:cxn modelId="{F6772167-086B-4042-BB74-C02621A440AA}" srcId="{67FC737C-A0A4-42BC-AF8B-14E9F3E76D13}" destId="{3A586211-2B1A-4C3C-8027-7C3AC214A5CD}" srcOrd="0" destOrd="0" parTransId="{06297E11-3B4C-4ECB-BB96-E0411B80303A}" sibTransId="{AA05C7B6-791E-4FB8-8819-4C7C4829F548}"/>
    <dgm:cxn modelId="{FF4E92F1-B33A-4738-967F-CB2AF4E67B23}" type="presOf" srcId="{3A586211-2B1A-4C3C-8027-7C3AC214A5CD}" destId="{D11D965F-F171-482D-86C1-1F681A131F15}" srcOrd="0" destOrd="0" presId="urn:microsoft.com/office/officeart/2005/8/layout/cycle4"/>
    <dgm:cxn modelId="{69C7D208-63F6-45D9-992F-300DCD236E16}" type="presOf" srcId="{72F32AC0-7674-496C-87A4-2629FD11EDA6}" destId="{9C143839-96CB-40E9-A945-7265A4047AB0}" srcOrd="0" destOrd="0" presId="urn:microsoft.com/office/officeart/2005/8/layout/cycle4"/>
    <dgm:cxn modelId="{92881843-E29D-452D-BEB6-93935DB5EC1B}" type="presOf" srcId="{F5243DFB-3B2F-49AE-A1B0-19A612639E94}" destId="{5EE8F7EB-A37E-4200-8B72-013C9935C0E6}" srcOrd="0" destOrd="0" presId="urn:microsoft.com/office/officeart/2005/8/layout/cycle4"/>
    <dgm:cxn modelId="{DD34C44D-E92D-49DE-9BE6-AABE0BA7CA98}" type="presOf" srcId="{0FA79DDE-833C-452D-B186-4199AFE3B919}" destId="{2413AA14-BA57-4347-8380-1E6FA346F02C}" srcOrd="0" destOrd="1" presId="urn:microsoft.com/office/officeart/2005/8/layout/cycle4"/>
    <dgm:cxn modelId="{F2F314F6-4817-4534-822A-CCB7F0648047}" type="presOf" srcId="{74FFBD4A-9870-45D1-BE63-D242C5F35593}" destId="{FB23F197-FC24-404C-A184-B307C43E39C1}" srcOrd="0" destOrd="0" presId="urn:microsoft.com/office/officeart/2005/8/layout/cycle4"/>
    <dgm:cxn modelId="{8CDDF378-B179-4C0A-8DB2-CDB0C3B099E4}" type="presOf" srcId="{CAAB8B50-A100-4040-8351-BA044582F9BC}" destId="{26C99505-3BB6-456F-A8F0-E2ABBF2282D8}" srcOrd="1" destOrd="0" presId="urn:microsoft.com/office/officeart/2005/8/layout/cycle4"/>
    <dgm:cxn modelId="{44BBF19E-9A41-4651-B870-3184876F420B}" srcId="{19046CB0-8483-45FA-8621-41F1454A73FD}" destId="{F5243DFB-3B2F-49AE-A1B0-19A612639E94}" srcOrd="0" destOrd="0" parTransId="{642E95AD-4906-4002-83C5-28BF4CCEAC48}" sibTransId="{F9F9C05D-7905-4D11-A0C1-8B22D5113059}"/>
    <dgm:cxn modelId="{2668EBCE-B522-4F9B-887E-1B01C1249EA6}" type="presOf" srcId="{67FC737C-A0A4-42BC-AF8B-14E9F3E76D13}" destId="{D67DF6ED-E831-4C80-9E20-50B5B1A16A8E}" srcOrd="0" destOrd="0" presId="urn:microsoft.com/office/officeart/2005/8/layout/cycle4"/>
    <dgm:cxn modelId="{A637286D-20B7-4002-8028-1C9EBFFCCCB1}" type="presOf" srcId="{CAAB8B50-A100-4040-8351-BA044582F9BC}" destId="{6F71F10C-BBA3-494A-A3B4-5AC7EA588DA9}" srcOrd="0" destOrd="0" presId="urn:microsoft.com/office/officeart/2005/8/layout/cycle4"/>
    <dgm:cxn modelId="{EF5A932D-9B37-4207-A233-E3FD5ADF4A43}" type="presOf" srcId="{195B5C90-73ED-4D02-82F7-69B731EC3CD9}" destId="{3A38E3BB-D3A0-42FC-96A0-5D8E506A582F}" srcOrd="0" destOrd="0" presId="urn:microsoft.com/office/officeart/2005/8/layout/cycle4"/>
    <dgm:cxn modelId="{9D1F260A-B5D0-4018-B5C2-B0204D98A7E3}" srcId="{19046CB0-8483-45FA-8621-41F1454A73FD}" destId="{74FFBD4A-9870-45D1-BE63-D242C5F35593}" srcOrd="3" destOrd="0" parTransId="{80B6386A-E29F-43D2-ACA8-154F2EB99E41}" sibTransId="{39C1A4FD-0E64-416E-AE6A-A7919F5FBABB}"/>
    <dgm:cxn modelId="{C9A9DDB6-15CE-4091-A17C-21EFD7EAE714}" type="presOf" srcId="{0EE794F0-9E22-4296-A898-AD871B59C166}" destId="{2413AA14-BA57-4347-8380-1E6FA346F02C}" srcOrd="0" destOrd="0" presId="urn:microsoft.com/office/officeart/2005/8/layout/cycle4"/>
    <dgm:cxn modelId="{8D0D6309-3098-474D-8B6A-4D947E48B638}" type="presOf" srcId="{0FA79DDE-833C-452D-B186-4199AFE3B919}" destId="{0C641246-AF40-40CF-9AA5-04762ABB0150}" srcOrd="1" destOrd="1" presId="urn:microsoft.com/office/officeart/2005/8/layout/cycle4"/>
    <dgm:cxn modelId="{18882097-5B12-44A0-A091-72A9892DB0E9}" srcId="{74FFBD4A-9870-45D1-BE63-D242C5F35593}" destId="{CAAB8B50-A100-4040-8351-BA044582F9BC}" srcOrd="0" destOrd="0" parTransId="{C73FEB00-12A0-4F3D-8E39-BF2D0A1DD720}" sibTransId="{1BB664D8-0F63-42CA-9D5F-EEAAC6DAF446}"/>
    <dgm:cxn modelId="{3234EC01-E012-4FF1-A8F0-A495BDBE1678}" srcId="{F5243DFB-3B2F-49AE-A1B0-19A612639E94}" destId="{0FA79DDE-833C-452D-B186-4199AFE3B919}" srcOrd="1" destOrd="0" parTransId="{49EEEB08-9D75-48C4-974F-5B31EC494292}" sibTransId="{60E9B08B-54B9-454B-834A-70FAC68DFB26}"/>
    <dgm:cxn modelId="{F91E5391-03DB-4168-A16B-2B1270DCD6AB}" srcId="{72F32AC0-7674-496C-87A4-2629FD11EDA6}" destId="{195B5C90-73ED-4D02-82F7-69B731EC3CD9}" srcOrd="0" destOrd="0" parTransId="{8C9B0F61-BA1D-4AF7-A1B2-A65A53DA971F}" sibTransId="{1EA0FA34-A923-407C-86DE-EF66E447FF56}"/>
    <dgm:cxn modelId="{F81AEFAC-C1F4-47CA-9AF3-1E8A79B5A2C6}" type="presParOf" srcId="{8348A7AB-9D94-40D5-94F5-B165A4569C2A}" destId="{232DE2AB-96A1-4170-8CB2-0918B7A800C9}" srcOrd="0" destOrd="0" presId="urn:microsoft.com/office/officeart/2005/8/layout/cycle4"/>
    <dgm:cxn modelId="{A8C84C62-290E-41DD-AED8-90DC18307D73}" type="presParOf" srcId="{232DE2AB-96A1-4170-8CB2-0918B7A800C9}" destId="{E35A65C3-07F1-4E1C-BD4F-749FD964FC16}" srcOrd="0" destOrd="0" presId="urn:microsoft.com/office/officeart/2005/8/layout/cycle4"/>
    <dgm:cxn modelId="{22963434-3967-4F34-B03A-15A8965CF789}" type="presParOf" srcId="{E35A65C3-07F1-4E1C-BD4F-749FD964FC16}" destId="{2413AA14-BA57-4347-8380-1E6FA346F02C}" srcOrd="0" destOrd="0" presId="urn:microsoft.com/office/officeart/2005/8/layout/cycle4"/>
    <dgm:cxn modelId="{E94CFA2A-AFC2-4C86-8367-70DF20C18B38}" type="presParOf" srcId="{E35A65C3-07F1-4E1C-BD4F-749FD964FC16}" destId="{0C641246-AF40-40CF-9AA5-04762ABB0150}" srcOrd="1" destOrd="0" presId="urn:microsoft.com/office/officeart/2005/8/layout/cycle4"/>
    <dgm:cxn modelId="{C61C5221-0CD5-42C1-965C-DE415ED827D7}" type="presParOf" srcId="{232DE2AB-96A1-4170-8CB2-0918B7A800C9}" destId="{399F1787-8465-4F98-8DB7-84E27D17F638}" srcOrd="1" destOrd="0" presId="urn:microsoft.com/office/officeart/2005/8/layout/cycle4"/>
    <dgm:cxn modelId="{EF8FABDD-9A34-4C8C-9978-85A7C745B4DD}" type="presParOf" srcId="{399F1787-8465-4F98-8DB7-84E27D17F638}" destId="{3A38E3BB-D3A0-42FC-96A0-5D8E506A582F}" srcOrd="0" destOrd="0" presId="urn:microsoft.com/office/officeart/2005/8/layout/cycle4"/>
    <dgm:cxn modelId="{14DF9B9D-FB8E-47D0-8156-FA6EB3C588CE}" type="presParOf" srcId="{399F1787-8465-4F98-8DB7-84E27D17F638}" destId="{DE174614-D716-4CF6-8E43-78B167519AFD}" srcOrd="1" destOrd="0" presId="urn:microsoft.com/office/officeart/2005/8/layout/cycle4"/>
    <dgm:cxn modelId="{DBDCF34A-3F74-468E-BD3F-25645D82127A}" type="presParOf" srcId="{232DE2AB-96A1-4170-8CB2-0918B7A800C9}" destId="{B5F5D2BD-66C6-4E33-8E1B-AD04F0E50C8D}" srcOrd="2" destOrd="0" presId="urn:microsoft.com/office/officeart/2005/8/layout/cycle4"/>
    <dgm:cxn modelId="{C1795A91-A5BA-4479-8DBA-F6D9F406AE48}" type="presParOf" srcId="{B5F5D2BD-66C6-4E33-8E1B-AD04F0E50C8D}" destId="{D11D965F-F171-482D-86C1-1F681A131F15}" srcOrd="0" destOrd="0" presId="urn:microsoft.com/office/officeart/2005/8/layout/cycle4"/>
    <dgm:cxn modelId="{696CB243-60B8-4CBC-9537-886F88719BC0}" type="presParOf" srcId="{B5F5D2BD-66C6-4E33-8E1B-AD04F0E50C8D}" destId="{949C7315-0102-4B3A-A591-F6C7A0C37640}" srcOrd="1" destOrd="0" presId="urn:microsoft.com/office/officeart/2005/8/layout/cycle4"/>
    <dgm:cxn modelId="{0C7E6432-71D0-4DFD-8939-96DE36B1F66F}" type="presParOf" srcId="{232DE2AB-96A1-4170-8CB2-0918B7A800C9}" destId="{5FF16906-FC94-4EF2-95AD-1FED7AD1810A}" srcOrd="3" destOrd="0" presId="urn:microsoft.com/office/officeart/2005/8/layout/cycle4"/>
    <dgm:cxn modelId="{505CE409-793B-4009-BB3E-BFCAB8A7DC9B}" type="presParOf" srcId="{5FF16906-FC94-4EF2-95AD-1FED7AD1810A}" destId="{6F71F10C-BBA3-494A-A3B4-5AC7EA588DA9}" srcOrd="0" destOrd="0" presId="urn:microsoft.com/office/officeart/2005/8/layout/cycle4"/>
    <dgm:cxn modelId="{744F80F8-0245-4996-B510-C03344777359}" type="presParOf" srcId="{5FF16906-FC94-4EF2-95AD-1FED7AD1810A}" destId="{26C99505-3BB6-456F-A8F0-E2ABBF2282D8}" srcOrd="1" destOrd="0" presId="urn:microsoft.com/office/officeart/2005/8/layout/cycle4"/>
    <dgm:cxn modelId="{2D265007-58B3-4A4C-B11B-286FCB033365}" type="presParOf" srcId="{232DE2AB-96A1-4170-8CB2-0918B7A800C9}" destId="{908E8DC4-7600-43CB-8E8D-F5FF23225518}" srcOrd="4" destOrd="0" presId="urn:microsoft.com/office/officeart/2005/8/layout/cycle4"/>
    <dgm:cxn modelId="{D3E25D1B-648D-4839-B1F2-8C3A48A38456}" type="presParOf" srcId="{8348A7AB-9D94-40D5-94F5-B165A4569C2A}" destId="{EBF464DB-1145-4448-BE74-7A791143450E}" srcOrd="1" destOrd="0" presId="urn:microsoft.com/office/officeart/2005/8/layout/cycle4"/>
    <dgm:cxn modelId="{AEFF3F35-BBC6-44BC-A76D-0D5B7CD2969D}" type="presParOf" srcId="{EBF464DB-1145-4448-BE74-7A791143450E}" destId="{5EE8F7EB-A37E-4200-8B72-013C9935C0E6}" srcOrd="0" destOrd="0" presId="urn:microsoft.com/office/officeart/2005/8/layout/cycle4"/>
    <dgm:cxn modelId="{914726A2-005E-485F-B90B-ADCDB5FA418F}" type="presParOf" srcId="{EBF464DB-1145-4448-BE74-7A791143450E}" destId="{9C143839-96CB-40E9-A945-7265A4047AB0}" srcOrd="1" destOrd="0" presId="urn:microsoft.com/office/officeart/2005/8/layout/cycle4"/>
    <dgm:cxn modelId="{1B8CB04A-8E20-466F-A953-2E27CA1BDA23}" type="presParOf" srcId="{EBF464DB-1145-4448-BE74-7A791143450E}" destId="{D67DF6ED-E831-4C80-9E20-50B5B1A16A8E}" srcOrd="2" destOrd="0" presId="urn:microsoft.com/office/officeart/2005/8/layout/cycle4"/>
    <dgm:cxn modelId="{772CFD15-AC34-41D1-8FEC-2135E9FF2342}" type="presParOf" srcId="{EBF464DB-1145-4448-BE74-7A791143450E}" destId="{FB23F197-FC24-404C-A184-B307C43E39C1}" srcOrd="3" destOrd="0" presId="urn:microsoft.com/office/officeart/2005/8/layout/cycle4"/>
    <dgm:cxn modelId="{2BE7C6CD-FAF3-44DC-BBC1-2A8F50E6D78A}" type="presParOf" srcId="{EBF464DB-1145-4448-BE74-7A791143450E}" destId="{49AB7F7A-E848-4936-874D-BD2AD6B0CB89}" srcOrd="4" destOrd="0" presId="urn:microsoft.com/office/officeart/2005/8/layout/cycle4"/>
    <dgm:cxn modelId="{EFE4B3E9-5B1F-448C-8A66-836AA11CC7CA}" type="presParOf" srcId="{8348A7AB-9D94-40D5-94F5-B165A4569C2A}" destId="{A04FF8A8-2EDD-4D2F-8C47-C5CEB5F64A0B}" srcOrd="2" destOrd="0" presId="urn:microsoft.com/office/officeart/2005/8/layout/cycle4"/>
    <dgm:cxn modelId="{2D7748E0-EC09-4FCA-B9FD-15BBA656FB8C}" type="presParOf" srcId="{8348A7AB-9D94-40D5-94F5-B165A4569C2A}" destId="{D74B9CDE-F721-412B-98E3-C1C56A7ADA6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50D65-0665-46CD-B37E-C2990731399A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22CFE12-DDEE-4079-8E70-3FD7984A3E26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THINK</a:t>
          </a:r>
        </a:p>
      </dgm:t>
    </dgm:pt>
    <dgm:pt modelId="{69C0055B-F39C-4558-B671-8D5F97AB529A}" type="parTrans" cxnId="{C4FBC4B1-98CF-43AC-9FB3-C89A6B97608B}">
      <dgm:prSet/>
      <dgm:spPr/>
      <dgm:t>
        <a:bodyPr/>
        <a:lstStyle/>
        <a:p>
          <a:endParaRPr lang="en-GB"/>
        </a:p>
      </dgm:t>
    </dgm:pt>
    <dgm:pt modelId="{20CB3D67-FC34-48DC-B1E8-687E2BC440F6}" type="sibTrans" cxnId="{C4FBC4B1-98CF-43AC-9FB3-C89A6B97608B}">
      <dgm:prSet/>
      <dgm:spPr/>
      <dgm:t>
        <a:bodyPr/>
        <a:lstStyle/>
        <a:p>
          <a:endParaRPr lang="en-GB"/>
        </a:p>
      </dgm:t>
    </dgm:pt>
    <dgm:pt modelId="{29CCA3D1-32ED-4466-A359-B935068134B5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Work BY YOURSELF on the task above</a:t>
          </a:r>
        </a:p>
      </dgm:t>
    </dgm:pt>
    <dgm:pt modelId="{2A202271-434E-4224-8287-578C4EDAA95A}" type="parTrans" cxnId="{8656C4A7-F310-492D-9813-4ADDCB2AE259}">
      <dgm:prSet/>
      <dgm:spPr/>
      <dgm:t>
        <a:bodyPr/>
        <a:lstStyle/>
        <a:p>
          <a:endParaRPr lang="en-GB"/>
        </a:p>
      </dgm:t>
    </dgm:pt>
    <dgm:pt modelId="{1B38A80C-7280-48A7-AB66-B8D917187D56}" type="sibTrans" cxnId="{8656C4A7-F310-492D-9813-4ADDCB2AE259}">
      <dgm:prSet/>
      <dgm:spPr/>
      <dgm:t>
        <a:bodyPr/>
        <a:lstStyle/>
        <a:p>
          <a:endParaRPr lang="en-GB"/>
        </a:p>
      </dgm:t>
    </dgm:pt>
    <dgm:pt modelId="{20E2AF95-B9FF-4F58-B571-C1B538349777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PAIR</a:t>
          </a:r>
        </a:p>
      </dgm:t>
    </dgm:pt>
    <dgm:pt modelId="{A123F62A-1A8B-4D34-88B1-1E5BFD54551A}" type="parTrans" cxnId="{127D8E33-8093-4E57-A1A7-F0C993E523E8}">
      <dgm:prSet/>
      <dgm:spPr/>
      <dgm:t>
        <a:bodyPr/>
        <a:lstStyle/>
        <a:p>
          <a:endParaRPr lang="en-GB"/>
        </a:p>
      </dgm:t>
    </dgm:pt>
    <dgm:pt modelId="{26612A76-FDEE-4C16-A362-482E8037BDBA}" type="sibTrans" cxnId="{127D8E33-8093-4E57-A1A7-F0C993E523E8}">
      <dgm:prSet/>
      <dgm:spPr/>
      <dgm:t>
        <a:bodyPr/>
        <a:lstStyle/>
        <a:p>
          <a:endParaRPr lang="en-GB"/>
        </a:p>
      </dgm:t>
    </dgm:pt>
    <dgm:pt modelId="{0678A5BA-ABD6-4A8F-B4A0-20A2B0FA907B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DISCUSS your ideas with your partner</a:t>
          </a:r>
        </a:p>
      </dgm:t>
    </dgm:pt>
    <dgm:pt modelId="{DD545188-E48D-4C51-9921-E2ECC090420C}" type="parTrans" cxnId="{7327F89A-F08B-4951-981D-8C41F44A6BE8}">
      <dgm:prSet/>
      <dgm:spPr/>
      <dgm:t>
        <a:bodyPr/>
        <a:lstStyle/>
        <a:p>
          <a:endParaRPr lang="en-GB"/>
        </a:p>
      </dgm:t>
    </dgm:pt>
    <dgm:pt modelId="{B6D100FD-1E9F-45DF-8650-269D8CD8E793}" type="sibTrans" cxnId="{7327F89A-F08B-4951-981D-8C41F44A6BE8}">
      <dgm:prSet/>
      <dgm:spPr/>
      <dgm:t>
        <a:bodyPr/>
        <a:lstStyle/>
        <a:p>
          <a:endParaRPr lang="en-GB"/>
        </a:p>
      </dgm:t>
    </dgm:pt>
    <dgm:pt modelId="{126E505D-7A12-44C1-B384-E031803007A7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SHARE</a:t>
          </a:r>
        </a:p>
      </dgm:t>
    </dgm:pt>
    <dgm:pt modelId="{19933547-6F44-46AD-97ED-DDC11F7C220D}" type="parTrans" cxnId="{F40177C4-3E78-4D1C-AF39-485F048D6EDF}">
      <dgm:prSet/>
      <dgm:spPr/>
      <dgm:t>
        <a:bodyPr/>
        <a:lstStyle/>
        <a:p>
          <a:endParaRPr lang="en-GB"/>
        </a:p>
      </dgm:t>
    </dgm:pt>
    <dgm:pt modelId="{BCD8592D-C960-499B-ADB9-01949474EBFB}" type="sibTrans" cxnId="{F40177C4-3E78-4D1C-AF39-485F048D6EDF}">
      <dgm:prSet/>
      <dgm:spPr/>
      <dgm:t>
        <a:bodyPr/>
        <a:lstStyle/>
        <a:p>
          <a:endParaRPr lang="en-GB"/>
        </a:p>
      </dgm:t>
    </dgm:pt>
    <dgm:pt modelId="{9F40E29F-D52F-4B55-84B8-A0904417120B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You will be asked to SHARE your ideas</a:t>
          </a:r>
        </a:p>
      </dgm:t>
    </dgm:pt>
    <dgm:pt modelId="{043A71BA-05E5-48FB-9347-C633F35C45C1}" type="parTrans" cxnId="{230A88B3-8509-4FCB-B06B-723902303D22}">
      <dgm:prSet/>
      <dgm:spPr/>
      <dgm:t>
        <a:bodyPr/>
        <a:lstStyle/>
        <a:p>
          <a:endParaRPr lang="en-GB"/>
        </a:p>
      </dgm:t>
    </dgm:pt>
    <dgm:pt modelId="{AF8AA538-17B7-461B-B9BA-149FB7439536}" type="sibTrans" cxnId="{230A88B3-8509-4FCB-B06B-723902303D22}">
      <dgm:prSet/>
      <dgm:spPr/>
      <dgm:t>
        <a:bodyPr/>
        <a:lstStyle/>
        <a:p>
          <a:endParaRPr lang="en-GB"/>
        </a:p>
      </dgm:t>
    </dgm:pt>
    <dgm:pt modelId="{0F4723C3-41FA-4DC6-9A80-D79446B27632}" type="pres">
      <dgm:prSet presAssocID="{D9650D65-0665-46CD-B37E-C299073139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F9511-654A-4DAD-A3F4-B72F0631C45F}" type="pres">
      <dgm:prSet presAssocID="{D22CFE12-DDEE-4079-8E70-3FD7984A3E26}" presName="composite" presStyleCnt="0"/>
      <dgm:spPr/>
    </dgm:pt>
    <dgm:pt modelId="{1F360BC2-2525-4C0E-A72C-9204C10601F6}" type="pres">
      <dgm:prSet presAssocID="{D22CFE12-DDEE-4079-8E70-3FD7984A3E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BAE12-A9B6-42BA-9B30-96407DBE7FAA}" type="pres">
      <dgm:prSet presAssocID="{D22CFE12-DDEE-4079-8E70-3FD7984A3E26}" presName="parSh" presStyleLbl="node1" presStyleIdx="0" presStyleCnt="3"/>
      <dgm:spPr/>
      <dgm:t>
        <a:bodyPr/>
        <a:lstStyle/>
        <a:p>
          <a:endParaRPr lang="en-US"/>
        </a:p>
      </dgm:t>
    </dgm:pt>
    <dgm:pt modelId="{CF06FFEF-2754-417A-862F-03DB0C2B7361}" type="pres">
      <dgm:prSet presAssocID="{D22CFE12-DDEE-4079-8E70-3FD7984A3E26}" presName="desTx" presStyleLbl="fgAcc1" presStyleIdx="0" presStyleCnt="3" custLinFactNeighborY="-1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4ABEE-FBF1-4057-856B-59DC5751211B}" type="pres">
      <dgm:prSet presAssocID="{20CB3D67-FC34-48DC-B1E8-687E2BC440F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3E3C393-10C2-4068-8C59-A941D5762F64}" type="pres">
      <dgm:prSet presAssocID="{20CB3D67-FC34-48DC-B1E8-687E2BC440F6}" presName="connTx" presStyleLbl="sibTrans2D1" presStyleIdx="0" presStyleCnt="2"/>
      <dgm:spPr/>
      <dgm:t>
        <a:bodyPr/>
        <a:lstStyle/>
        <a:p>
          <a:endParaRPr lang="en-US"/>
        </a:p>
      </dgm:t>
    </dgm:pt>
    <dgm:pt modelId="{8E06CCDB-BD88-41B7-8538-C94D33420205}" type="pres">
      <dgm:prSet presAssocID="{20E2AF95-B9FF-4F58-B571-C1B538349777}" presName="composite" presStyleCnt="0"/>
      <dgm:spPr/>
    </dgm:pt>
    <dgm:pt modelId="{07FA322A-C6A0-4628-A87C-1592A815A1ED}" type="pres">
      <dgm:prSet presAssocID="{20E2AF95-B9FF-4F58-B571-C1B53834977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8A95B-6A76-4AA3-A94B-A1D8CF64D151}" type="pres">
      <dgm:prSet presAssocID="{20E2AF95-B9FF-4F58-B571-C1B538349777}" presName="parSh" presStyleLbl="node1" presStyleIdx="1" presStyleCnt="3"/>
      <dgm:spPr/>
      <dgm:t>
        <a:bodyPr/>
        <a:lstStyle/>
        <a:p>
          <a:endParaRPr lang="en-US"/>
        </a:p>
      </dgm:t>
    </dgm:pt>
    <dgm:pt modelId="{0966C321-28F7-431D-AF4C-E931A3626C36}" type="pres">
      <dgm:prSet presAssocID="{20E2AF95-B9FF-4F58-B571-C1B538349777}" presName="desTx" presStyleLbl="fgAcc1" presStyleIdx="1" presStyleCnt="3" custLinFactNeighborY="-1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042F-12A1-4167-A506-DCE485C8B4C6}" type="pres">
      <dgm:prSet presAssocID="{26612A76-FDEE-4C16-A362-482E8037BDB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874C71A-BFCB-458A-8244-F80B7CA667C5}" type="pres">
      <dgm:prSet presAssocID="{26612A76-FDEE-4C16-A362-482E8037BDBA}" presName="connTx" presStyleLbl="sibTrans2D1" presStyleIdx="1" presStyleCnt="2"/>
      <dgm:spPr/>
      <dgm:t>
        <a:bodyPr/>
        <a:lstStyle/>
        <a:p>
          <a:endParaRPr lang="en-US"/>
        </a:p>
      </dgm:t>
    </dgm:pt>
    <dgm:pt modelId="{0C8C9CD3-8B39-4615-BA54-7799A82D7CE2}" type="pres">
      <dgm:prSet presAssocID="{126E505D-7A12-44C1-B384-E031803007A7}" presName="composite" presStyleCnt="0"/>
      <dgm:spPr/>
    </dgm:pt>
    <dgm:pt modelId="{B71A1408-B2AF-409E-935D-C164F8E194EB}" type="pres">
      <dgm:prSet presAssocID="{126E505D-7A12-44C1-B384-E031803007A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69EEA-F2FB-4C8D-BE64-061BB50BE715}" type="pres">
      <dgm:prSet presAssocID="{126E505D-7A12-44C1-B384-E031803007A7}" presName="parSh" presStyleLbl="node1" presStyleIdx="2" presStyleCnt="3"/>
      <dgm:spPr/>
      <dgm:t>
        <a:bodyPr/>
        <a:lstStyle/>
        <a:p>
          <a:endParaRPr lang="en-US"/>
        </a:p>
      </dgm:t>
    </dgm:pt>
    <dgm:pt modelId="{F773BC5D-1B28-40E9-90AA-B7B696B93369}" type="pres">
      <dgm:prSet presAssocID="{126E505D-7A12-44C1-B384-E031803007A7}" presName="desTx" presStyleLbl="fgAcc1" presStyleIdx="2" presStyleCnt="3" custLinFactNeighborY="-1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B48E47-FDFE-4D34-9C89-C3D5AF1CE2B8}" type="presOf" srcId="{D22CFE12-DDEE-4079-8E70-3FD7984A3E26}" destId="{E76BAE12-A9B6-42BA-9B30-96407DBE7FAA}" srcOrd="1" destOrd="0" presId="urn:microsoft.com/office/officeart/2005/8/layout/process3"/>
    <dgm:cxn modelId="{230A88B3-8509-4FCB-B06B-723902303D22}" srcId="{126E505D-7A12-44C1-B384-E031803007A7}" destId="{9F40E29F-D52F-4B55-84B8-A0904417120B}" srcOrd="0" destOrd="0" parTransId="{043A71BA-05E5-48FB-9347-C633F35C45C1}" sibTransId="{AF8AA538-17B7-461B-B9BA-149FB7439536}"/>
    <dgm:cxn modelId="{88FFBF51-40F7-492A-AA84-F4E2B36DBB2F}" type="presOf" srcId="{26612A76-FDEE-4C16-A362-482E8037BDBA}" destId="{B874C71A-BFCB-458A-8244-F80B7CA667C5}" srcOrd="1" destOrd="0" presId="urn:microsoft.com/office/officeart/2005/8/layout/process3"/>
    <dgm:cxn modelId="{8656C4A7-F310-492D-9813-4ADDCB2AE259}" srcId="{D22CFE12-DDEE-4079-8E70-3FD7984A3E26}" destId="{29CCA3D1-32ED-4466-A359-B935068134B5}" srcOrd="0" destOrd="0" parTransId="{2A202271-434E-4224-8287-578C4EDAA95A}" sibTransId="{1B38A80C-7280-48A7-AB66-B8D917187D56}"/>
    <dgm:cxn modelId="{3FE4ADC4-0C70-4CE9-A10F-639DB29F57FE}" type="presOf" srcId="{20CB3D67-FC34-48DC-B1E8-687E2BC440F6}" destId="{ED04ABEE-FBF1-4057-856B-59DC5751211B}" srcOrd="0" destOrd="0" presId="urn:microsoft.com/office/officeart/2005/8/layout/process3"/>
    <dgm:cxn modelId="{127D8E33-8093-4E57-A1A7-F0C993E523E8}" srcId="{D9650D65-0665-46CD-B37E-C2990731399A}" destId="{20E2AF95-B9FF-4F58-B571-C1B538349777}" srcOrd="1" destOrd="0" parTransId="{A123F62A-1A8B-4D34-88B1-1E5BFD54551A}" sibTransId="{26612A76-FDEE-4C16-A362-482E8037BDBA}"/>
    <dgm:cxn modelId="{C42CED77-41BB-430C-8161-F75C4DB1AB9B}" type="presOf" srcId="{0678A5BA-ABD6-4A8F-B4A0-20A2B0FA907B}" destId="{0966C321-28F7-431D-AF4C-E931A3626C36}" srcOrd="0" destOrd="0" presId="urn:microsoft.com/office/officeart/2005/8/layout/process3"/>
    <dgm:cxn modelId="{D02F75B3-5E7D-422D-848E-C5850570F68C}" type="presOf" srcId="{D9650D65-0665-46CD-B37E-C2990731399A}" destId="{0F4723C3-41FA-4DC6-9A80-D79446B27632}" srcOrd="0" destOrd="0" presId="urn:microsoft.com/office/officeart/2005/8/layout/process3"/>
    <dgm:cxn modelId="{7FEA4867-EEFC-4809-85D3-A2570981547F}" type="presOf" srcId="{20E2AF95-B9FF-4F58-B571-C1B538349777}" destId="{07FA322A-C6A0-4628-A87C-1592A815A1ED}" srcOrd="0" destOrd="0" presId="urn:microsoft.com/office/officeart/2005/8/layout/process3"/>
    <dgm:cxn modelId="{7D9C42C4-73D3-4C07-AC39-350308E30E0C}" type="presOf" srcId="{29CCA3D1-32ED-4466-A359-B935068134B5}" destId="{CF06FFEF-2754-417A-862F-03DB0C2B7361}" srcOrd="0" destOrd="0" presId="urn:microsoft.com/office/officeart/2005/8/layout/process3"/>
    <dgm:cxn modelId="{7327F89A-F08B-4951-981D-8C41F44A6BE8}" srcId="{20E2AF95-B9FF-4F58-B571-C1B538349777}" destId="{0678A5BA-ABD6-4A8F-B4A0-20A2B0FA907B}" srcOrd="0" destOrd="0" parTransId="{DD545188-E48D-4C51-9921-E2ECC090420C}" sibTransId="{B6D100FD-1E9F-45DF-8650-269D8CD8E793}"/>
    <dgm:cxn modelId="{56D9FEA2-C6EA-411D-B818-808212B73793}" type="presOf" srcId="{26612A76-FDEE-4C16-A362-482E8037BDBA}" destId="{B3E9042F-12A1-4167-A506-DCE485C8B4C6}" srcOrd="0" destOrd="0" presId="urn:microsoft.com/office/officeart/2005/8/layout/process3"/>
    <dgm:cxn modelId="{C4FBC4B1-98CF-43AC-9FB3-C89A6B97608B}" srcId="{D9650D65-0665-46CD-B37E-C2990731399A}" destId="{D22CFE12-DDEE-4079-8E70-3FD7984A3E26}" srcOrd="0" destOrd="0" parTransId="{69C0055B-F39C-4558-B671-8D5F97AB529A}" sibTransId="{20CB3D67-FC34-48DC-B1E8-687E2BC440F6}"/>
    <dgm:cxn modelId="{0555BDC9-CEA5-493C-B799-1B62F9DFBA60}" type="presOf" srcId="{9F40E29F-D52F-4B55-84B8-A0904417120B}" destId="{F773BC5D-1B28-40E9-90AA-B7B696B93369}" srcOrd="0" destOrd="0" presId="urn:microsoft.com/office/officeart/2005/8/layout/process3"/>
    <dgm:cxn modelId="{3BDA6F37-3D47-4C35-999B-39A765DF1A1D}" type="presOf" srcId="{20CB3D67-FC34-48DC-B1E8-687E2BC440F6}" destId="{33E3C393-10C2-4068-8C59-A941D5762F64}" srcOrd="1" destOrd="0" presId="urn:microsoft.com/office/officeart/2005/8/layout/process3"/>
    <dgm:cxn modelId="{F40177C4-3E78-4D1C-AF39-485F048D6EDF}" srcId="{D9650D65-0665-46CD-B37E-C2990731399A}" destId="{126E505D-7A12-44C1-B384-E031803007A7}" srcOrd="2" destOrd="0" parTransId="{19933547-6F44-46AD-97ED-DDC11F7C220D}" sibTransId="{BCD8592D-C960-499B-ADB9-01949474EBFB}"/>
    <dgm:cxn modelId="{E31BA179-3CF5-4CD9-86AC-706C7D9EEC3A}" type="presOf" srcId="{126E505D-7A12-44C1-B384-E031803007A7}" destId="{F6269EEA-F2FB-4C8D-BE64-061BB50BE715}" srcOrd="1" destOrd="0" presId="urn:microsoft.com/office/officeart/2005/8/layout/process3"/>
    <dgm:cxn modelId="{BA4AA1F0-4CA2-45F7-9B07-A34BC0D79D7A}" type="presOf" srcId="{D22CFE12-DDEE-4079-8E70-3FD7984A3E26}" destId="{1F360BC2-2525-4C0E-A72C-9204C10601F6}" srcOrd="0" destOrd="0" presId="urn:microsoft.com/office/officeart/2005/8/layout/process3"/>
    <dgm:cxn modelId="{67B4E832-AFA3-4207-B5C7-2B9B009CC281}" type="presOf" srcId="{20E2AF95-B9FF-4F58-B571-C1B538349777}" destId="{AF78A95B-6A76-4AA3-A94B-A1D8CF64D151}" srcOrd="1" destOrd="0" presId="urn:microsoft.com/office/officeart/2005/8/layout/process3"/>
    <dgm:cxn modelId="{F4754285-12A5-442D-86AC-4E4F504FC2D4}" type="presOf" srcId="{126E505D-7A12-44C1-B384-E031803007A7}" destId="{B71A1408-B2AF-409E-935D-C164F8E194EB}" srcOrd="0" destOrd="0" presId="urn:microsoft.com/office/officeart/2005/8/layout/process3"/>
    <dgm:cxn modelId="{AB760B43-88B3-428F-89BE-603EF5D65BD7}" type="presParOf" srcId="{0F4723C3-41FA-4DC6-9A80-D79446B27632}" destId="{50CF9511-654A-4DAD-A3F4-B72F0631C45F}" srcOrd="0" destOrd="0" presId="urn:microsoft.com/office/officeart/2005/8/layout/process3"/>
    <dgm:cxn modelId="{D89267D3-0129-4DD6-9FCD-7B0009F6A2E5}" type="presParOf" srcId="{50CF9511-654A-4DAD-A3F4-B72F0631C45F}" destId="{1F360BC2-2525-4C0E-A72C-9204C10601F6}" srcOrd="0" destOrd="0" presId="urn:microsoft.com/office/officeart/2005/8/layout/process3"/>
    <dgm:cxn modelId="{503F9DB7-67A5-43DC-B900-61F6E31D01DC}" type="presParOf" srcId="{50CF9511-654A-4DAD-A3F4-B72F0631C45F}" destId="{E76BAE12-A9B6-42BA-9B30-96407DBE7FAA}" srcOrd="1" destOrd="0" presId="urn:microsoft.com/office/officeart/2005/8/layout/process3"/>
    <dgm:cxn modelId="{41D6A6BB-D654-4B7F-9DF4-D3CEDB37C80F}" type="presParOf" srcId="{50CF9511-654A-4DAD-A3F4-B72F0631C45F}" destId="{CF06FFEF-2754-417A-862F-03DB0C2B7361}" srcOrd="2" destOrd="0" presId="urn:microsoft.com/office/officeart/2005/8/layout/process3"/>
    <dgm:cxn modelId="{A6657039-F785-4BB5-A05F-8AD11EF8C0B3}" type="presParOf" srcId="{0F4723C3-41FA-4DC6-9A80-D79446B27632}" destId="{ED04ABEE-FBF1-4057-856B-59DC5751211B}" srcOrd="1" destOrd="0" presId="urn:microsoft.com/office/officeart/2005/8/layout/process3"/>
    <dgm:cxn modelId="{865864D2-1326-4F44-9F0D-63D84577BC7C}" type="presParOf" srcId="{ED04ABEE-FBF1-4057-856B-59DC5751211B}" destId="{33E3C393-10C2-4068-8C59-A941D5762F64}" srcOrd="0" destOrd="0" presId="urn:microsoft.com/office/officeart/2005/8/layout/process3"/>
    <dgm:cxn modelId="{21E057A6-A918-49D4-8D18-DAC0C6319D98}" type="presParOf" srcId="{0F4723C3-41FA-4DC6-9A80-D79446B27632}" destId="{8E06CCDB-BD88-41B7-8538-C94D33420205}" srcOrd="2" destOrd="0" presId="urn:microsoft.com/office/officeart/2005/8/layout/process3"/>
    <dgm:cxn modelId="{9963CD94-45D9-484D-8E4C-118494F36E2B}" type="presParOf" srcId="{8E06CCDB-BD88-41B7-8538-C94D33420205}" destId="{07FA322A-C6A0-4628-A87C-1592A815A1ED}" srcOrd="0" destOrd="0" presId="urn:microsoft.com/office/officeart/2005/8/layout/process3"/>
    <dgm:cxn modelId="{D19FA01E-8494-4505-8BF4-84830841771C}" type="presParOf" srcId="{8E06CCDB-BD88-41B7-8538-C94D33420205}" destId="{AF78A95B-6A76-4AA3-A94B-A1D8CF64D151}" srcOrd="1" destOrd="0" presId="urn:microsoft.com/office/officeart/2005/8/layout/process3"/>
    <dgm:cxn modelId="{987CBEE4-A401-4D9E-94CE-01B5696D5562}" type="presParOf" srcId="{8E06CCDB-BD88-41B7-8538-C94D33420205}" destId="{0966C321-28F7-431D-AF4C-E931A3626C36}" srcOrd="2" destOrd="0" presId="urn:microsoft.com/office/officeart/2005/8/layout/process3"/>
    <dgm:cxn modelId="{62E77A96-8BA5-44A5-A108-BA4D3D70DDC4}" type="presParOf" srcId="{0F4723C3-41FA-4DC6-9A80-D79446B27632}" destId="{B3E9042F-12A1-4167-A506-DCE485C8B4C6}" srcOrd="3" destOrd="0" presId="urn:microsoft.com/office/officeart/2005/8/layout/process3"/>
    <dgm:cxn modelId="{2025CBD2-BC84-426C-9DE9-60EDF865FC85}" type="presParOf" srcId="{B3E9042F-12A1-4167-A506-DCE485C8B4C6}" destId="{B874C71A-BFCB-458A-8244-F80B7CA667C5}" srcOrd="0" destOrd="0" presId="urn:microsoft.com/office/officeart/2005/8/layout/process3"/>
    <dgm:cxn modelId="{C2BAED71-C2EB-4EE6-BCE8-681B89F4258B}" type="presParOf" srcId="{0F4723C3-41FA-4DC6-9A80-D79446B27632}" destId="{0C8C9CD3-8B39-4615-BA54-7799A82D7CE2}" srcOrd="4" destOrd="0" presId="urn:microsoft.com/office/officeart/2005/8/layout/process3"/>
    <dgm:cxn modelId="{CA2E5F94-B0BF-46F2-BB57-526C8D5D0D90}" type="presParOf" srcId="{0C8C9CD3-8B39-4615-BA54-7799A82D7CE2}" destId="{B71A1408-B2AF-409E-935D-C164F8E194EB}" srcOrd="0" destOrd="0" presId="urn:microsoft.com/office/officeart/2005/8/layout/process3"/>
    <dgm:cxn modelId="{DC5057AD-F8DC-41F0-BCDA-5A9C082FA68F}" type="presParOf" srcId="{0C8C9CD3-8B39-4615-BA54-7799A82D7CE2}" destId="{F6269EEA-F2FB-4C8D-BE64-061BB50BE715}" srcOrd="1" destOrd="0" presId="urn:microsoft.com/office/officeart/2005/8/layout/process3"/>
    <dgm:cxn modelId="{D9D92551-6333-443E-9859-67A66C870477}" type="presParOf" srcId="{0C8C9CD3-8B39-4615-BA54-7799A82D7CE2}" destId="{F773BC5D-1B28-40E9-90AA-B7B696B9336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50D65-0665-46CD-B37E-C2990731399A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22CFE12-DDEE-4079-8E70-3FD7984A3E26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THINK</a:t>
          </a:r>
        </a:p>
      </dgm:t>
    </dgm:pt>
    <dgm:pt modelId="{69C0055B-F39C-4558-B671-8D5F97AB529A}" type="parTrans" cxnId="{C4FBC4B1-98CF-43AC-9FB3-C89A6B97608B}">
      <dgm:prSet/>
      <dgm:spPr/>
      <dgm:t>
        <a:bodyPr/>
        <a:lstStyle/>
        <a:p>
          <a:endParaRPr lang="en-GB"/>
        </a:p>
      </dgm:t>
    </dgm:pt>
    <dgm:pt modelId="{20CB3D67-FC34-48DC-B1E8-687E2BC440F6}" type="sibTrans" cxnId="{C4FBC4B1-98CF-43AC-9FB3-C89A6B97608B}">
      <dgm:prSet/>
      <dgm:spPr/>
      <dgm:t>
        <a:bodyPr/>
        <a:lstStyle/>
        <a:p>
          <a:endParaRPr lang="en-GB"/>
        </a:p>
      </dgm:t>
    </dgm:pt>
    <dgm:pt modelId="{29CCA3D1-32ED-4466-A359-B935068134B5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Work BY YOURSELF on the task above</a:t>
          </a:r>
        </a:p>
      </dgm:t>
    </dgm:pt>
    <dgm:pt modelId="{2A202271-434E-4224-8287-578C4EDAA95A}" type="parTrans" cxnId="{8656C4A7-F310-492D-9813-4ADDCB2AE259}">
      <dgm:prSet/>
      <dgm:spPr/>
      <dgm:t>
        <a:bodyPr/>
        <a:lstStyle/>
        <a:p>
          <a:endParaRPr lang="en-GB"/>
        </a:p>
      </dgm:t>
    </dgm:pt>
    <dgm:pt modelId="{1B38A80C-7280-48A7-AB66-B8D917187D56}" type="sibTrans" cxnId="{8656C4A7-F310-492D-9813-4ADDCB2AE259}">
      <dgm:prSet/>
      <dgm:spPr/>
      <dgm:t>
        <a:bodyPr/>
        <a:lstStyle/>
        <a:p>
          <a:endParaRPr lang="en-GB"/>
        </a:p>
      </dgm:t>
    </dgm:pt>
    <dgm:pt modelId="{20E2AF95-B9FF-4F58-B571-C1B538349777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PAIR</a:t>
          </a:r>
        </a:p>
      </dgm:t>
    </dgm:pt>
    <dgm:pt modelId="{A123F62A-1A8B-4D34-88B1-1E5BFD54551A}" type="parTrans" cxnId="{127D8E33-8093-4E57-A1A7-F0C993E523E8}">
      <dgm:prSet/>
      <dgm:spPr/>
      <dgm:t>
        <a:bodyPr/>
        <a:lstStyle/>
        <a:p>
          <a:endParaRPr lang="en-GB"/>
        </a:p>
      </dgm:t>
    </dgm:pt>
    <dgm:pt modelId="{26612A76-FDEE-4C16-A362-482E8037BDBA}" type="sibTrans" cxnId="{127D8E33-8093-4E57-A1A7-F0C993E523E8}">
      <dgm:prSet/>
      <dgm:spPr/>
      <dgm:t>
        <a:bodyPr/>
        <a:lstStyle/>
        <a:p>
          <a:endParaRPr lang="en-GB"/>
        </a:p>
      </dgm:t>
    </dgm:pt>
    <dgm:pt modelId="{0678A5BA-ABD6-4A8F-B4A0-20A2B0FA907B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DISCUSS your ideas with your partner</a:t>
          </a:r>
        </a:p>
      </dgm:t>
    </dgm:pt>
    <dgm:pt modelId="{DD545188-E48D-4C51-9921-E2ECC090420C}" type="parTrans" cxnId="{7327F89A-F08B-4951-981D-8C41F44A6BE8}">
      <dgm:prSet/>
      <dgm:spPr/>
      <dgm:t>
        <a:bodyPr/>
        <a:lstStyle/>
        <a:p>
          <a:endParaRPr lang="en-GB"/>
        </a:p>
      </dgm:t>
    </dgm:pt>
    <dgm:pt modelId="{B6D100FD-1E9F-45DF-8650-269D8CD8E793}" type="sibTrans" cxnId="{7327F89A-F08B-4951-981D-8C41F44A6BE8}">
      <dgm:prSet/>
      <dgm:spPr/>
      <dgm:t>
        <a:bodyPr/>
        <a:lstStyle/>
        <a:p>
          <a:endParaRPr lang="en-GB"/>
        </a:p>
      </dgm:t>
    </dgm:pt>
    <dgm:pt modelId="{126E505D-7A12-44C1-B384-E031803007A7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SHARE</a:t>
          </a:r>
        </a:p>
      </dgm:t>
    </dgm:pt>
    <dgm:pt modelId="{19933547-6F44-46AD-97ED-DDC11F7C220D}" type="parTrans" cxnId="{F40177C4-3E78-4D1C-AF39-485F048D6EDF}">
      <dgm:prSet/>
      <dgm:spPr/>
      <dgm:t>
        <a:bodyPr/>
        <a:lstStyle/>
        <a:p>
          <a:endParaRPr lang="en-GB"/>
        </a:p>
      </dgm:t>
    </dgm:pt>
    <dgm:pt modelId="{BCD8592D-C960-499B-ADB9-01949474EBFB}" type="sibTrans" cxnId="{F40177C4-3E78-4D1C-AF39-485F048D6EDF}">
      <dgm:prSet/>
      <dgm:spPr/>
      <dgm:t>
        <a:bodyPr/>
        <a:lstStyle/>
        <a:p>
          <a:endParaRPr lang="en-GB"/>
        </a:p>
      </dgm:t>
    </dgm:pt>
    <dgm:pt modelId="{9F40E29F-D52F-4B55-84B8-A0904417120B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You will be asked to SHARE your ideas</a:t>
          </a:r>
        </a:p>
      </dgm:t>
    </dgm:pt>
    <dgm:pt modelId="{043A71BA-05E5-48FB-9347-C633F35C45C1}" type="parTrans" cxnId="{230A88B3-8509-4FCB-B06B-723902303D22}">
      <dgm:prSet/>
      <dgm:spPr/>
      <dgm:t>
        <a:bodyPr/>
        <a:lstStyle/>
        <a:p>
          <a:endParaRPr lang="en-GB"/>
        </a:p>
      </dgm:t>
    </dgm:pt>
    <dgm:pt modelId="{AF8AA538-17B7-461B-B9BA-149FB7439536}" type="sibTrans" cxnId="{230A88B3-8509-4FCB-B06B-723902303D22}">
      <dgm:prSet/>
      <dgm:spPr/>
      <dgm:t>
        <a:bodyPr/>
        <a:lstStyle/>
        <a:p>
          <a:endParaRPr lang="en-GB"/>
        </a:p>
      </dgm:t>
    </dgm:pt>
    <dgm:pt modelId="{DD94F188-F969-4E9A-AD49-D4B406A94D08}">
      <dgm:prSet phldrT="[Text]" custT="1"/>
      <dgm:spPr/>
      <dgm:t>
        <a:bodyPr anchor="ctr"/>
        <a:lstStyle/>
        <a:p>
          <a:pPr marL="0" indent="0" algn="l">
            <a:buNone/>
          </a:pPr>
          <a:r>
            <a:rPr lang="en-GB" sz="2800" b="1" dirty="0">
              <a:solidFill>
                <a:schemeClr val="tx1"/>
              </a:solidFill>
            </a:rPr>
            <a:t>SQUARE</a:t>
          </a:r>
        </a:p>
      </dgm:t>
    </dgm:pt>
    <dgm:pt modelId="{434F76AF-55A9-446B-9F34-7AC58E952A0F}" type="parTrans" cxnId="{BA487D6A-C34C-492B-9A94-CC453A911713}">
      <dgm:prSet/>
      <dgm:spPr/>
      <dgm:t>
        <a:bodyPr/>
        <a:lstStyle/>
        <a:p>
          <a:endParaRPr lang="en-GB"/>
        </a:p>
      </dgm:t>
    </dgm:pt>
    <dgm:pt modelId="{9B11B3C7-F8E8-4671-9631-42771042AC08}" type="sibTrans" cxnId="{BA487D6A-C34C-492B-9A94-CC453A911713}">
      <dgm:prSet/>
      <dgm:spPr/>
      <dgm:t>
        <a:bodyPr/>
        <a:lstStyle/>
        <a:p>
          <a:endParaRPr lang="en-GB"/>
        </a:p>
      </dgm:t>
    </dgm:pt>
    <dgm:pt modelId="{A0BBCE4B-28EA-4788-9784-DCF9EBEA6C94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COMBINE your pair with another pair and DISCUSS</a:t>
          </a:r>
        </a:p>
      </dgm:t>
    </dgm:pt>
    <dgm:pt modelId="{73F23D6F-0E00-43C4-BF3F-4D9D159A2B92}" type="parTrans" cxnId="{9B79E491-6691-4DDE-A100-AA86308D8311}">
      <dgm:prSet/>
      <dgm:spPr/>
      <dgm:t>
        <a:bodyPr/>
        <a:lstStyle/>
        <a:p>
          <a:endParaRPr lang="en-GB"/>
        </a:p>
      </dgm:t>
    </dgm:pt>
    <dgm:pt modelId="{247CD9EF-F70A-44FE-A458-546B43B5930B}" type="sibTrans" cxnId="{9B79E491-6691-4DDE-A100-AA86308D8311}">
      <dgm:prSet/>
      <dgm:spPr/>
      <dgm:t>
        <a:bodyPr/>
        <a:lstStyle/>
        <a:p>
          <a:endParaRPr lang="en-GB"/>
        </a:p>
      </dgm:t>
    </dgm:pt>
    <dgm:pt modelId="{0F4723C3-41FA-4DC6-9A80-D79446B27632}" type="pres">
      <dgm:prSet presAssocID="{D9650D65-0665-46CD-B37E-C299073139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F9511-654A-4DAD-A3F4-B72F0631C45F}" type="pres">
      <dgm:prSet presAssocID="{D22CFE12-DDEE-4079-8E70-3FD7984A3E26}" presName="composite" presStyleCnt="0"/>
      <dgm:spPr/>
    </dgm:pt>
    <dgm:pt modelId="{1F360BC2-2525-4C0E-A72C-9204C10601F6}" type="pres">
      <dgm:prSet presAssocID="{D22CFE12-DDEE-4079-8E70-3FD7984A3E2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BAE12-A9B6-42BA-9B30-96407DBE7FAA}" type="pres">
      <dgm:prSet presAssocID="{D22CFE12-DDEE-4079-8E70-3FD7984A3E26}" presName="parSh" presStyleLbl="node1" presStyleIdx="0" presStyleCnt="4"/>
      <dgm:spPr/>
      <dgm:t>
        <a:bodyPr/>
        <a:lstStyle/>
        <a:p>
          <a:endParaRPr lang="en-US"/>
        </a:p>
      </dgm:t>
    </dgm:pt>
    <dgm:pt modelId="{CF06FFEF-2754-417A-862F-03DB0C2B7361}" type="pres">
      <dgm:prSet presAssocID="{D22CFE12-DDEE-4079-8E70-3FD7984A3E26}" presName="desTx" presStyleLbl="fgAcc1" presStyleIdx="0" presStyleCnt="4" custLinFactNeighborY="-1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4ABEE-FBF1-4057-856B-59DC5751211B}" type="pres">
      <dgm:prSet presAssocID="{20CB3D67-FC34-48DC-B1E8-687E2BC440F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3E3C393-10C2-4068-8C59-A941D5762F64}" type="pres">
      <dgm:prSet presAssocID="{20CB3D67-FC34-48DC-B1E8-687E2BC440F6}" presName="connTx" presStyleLbl="sibTrans2D1" presStyleIdx="0" presStyleCnt="3"/>
      <dgm:spPr/>
      <dgm:t>
        <a:bodyPr/>
        <a:lstStyle/>
        <a:p>
          <a:endParaRPr lang="en-US"/>
        </a:p>
      </dgm:t>
    </dgm:pt>
    <dgm:pt modelId="{8E06CCDB-BD88-41B7-8538-C94D33420205}" type="pres">
      <dgm:prSet presAssocID="{20E2AF95-B9FF-4F58-B571-C1B538349777}" presName="composite" presStyleCnt="0"/>
      <dgm:spPr/>
    </dgm:pt>
    <dgm:pt modelId="{07FA322A-C6A0-4628-A87C-1592A815A1ED}" type="pres">
      <dgm:prSet presAssocID="{20E2AF95-B9FF-4F58-B571-C1B53834977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8A95B-6A76-4AA3-A94B-A1D8CF64D151}" type="pres">
      <dgm:prSet presAssocID="{20E2AF95-B9FF-4F58-B571-C1B538349777}" presName="parSh" presStyleLbl="node1" presStyleIdx="1" presStyleCnt="4"/>
      <dgm:spPr/>
      <dgm:t>
        <a:bodyPr/>
        <a:lstStyle/>
        <a:p>
          <a:endParaRPr lang="en-US"/>
        </a:p>
      </dgm:t>
    </dgm:pt>
    <dgm:pt modelId="{0966C321-28F7-431D-AF4C-E931A3626C36}" type="pres">
      <dgm:prSet presAssocID="{20E2AF95-B9FF-4F58-B571-C1B538349777}" presName="desTx" presStyleLbl="fgAcc1" presStyleIdx="1" presStyleCnt="4" custLinFactNeighborY="-1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042F-12A1-4167-A506-DCE485C8B4C6}" type="pres">
      <dgm:prSet presAssocID="{26612A76-FDEE-4C16-A362-482E8037BDB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874C71A-BFCB-458A-8244-F80B7CA667C5}" type="pres">
      <dgm:prSet presAssocID="{26612A76-FDEE-4C16-A362-482E8037BDBA}" presName="connTx" presStyleLbl="sibTrans2D1" presStyleIdx="1" presStyleCnt="3"/>
      <dgm:spPr/>
      <dgm:t>
        <a:bodyPr/>
        <a:lstStyle/>
        <a:p>
          <a:endParaRPr lang="en-US"/>
        </a:p>
      </dgm:t>
    </dgm:pt>
    <dgm:pt modelId="{8DAF3AB6-30E0-4813-98A3-25A00A876C2A}" type="pres">
      <dgm:prSet presAssocID="{DD94F188-F969-4E9A-AD49-D4B406A94D08}" presName="composite" presStyleCnt="0"/>
      <dgm:spPr/>
    </dgm:pt>
    <dgm:pt modelId="{F24BCF8F-1F1E-49F6-8574-E0D3AAC5D5DF}" type="pres">
      <dgm:prSet presAssocID="{DD94F188-F969-4E9A-AD49-D4B406A94D0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206C7-B94F-46A5-9837-42A90495E670}" type="pres">
      <dgm:prSet presAssocID="{DD94F188-F969-4E9A-AD49-D4B406A94D08}" presName="parSh" presStyleLbl="node1" presStyleIdx="2" presStyleCnt="4"/>
      <dgm:spPr/>
      <dgm:t>
        <a:bodyPr/>
        <a:lstStyle/>
        <a:p>
          <a:endParaRPr lang="en-US"/>
        </a:p>
      </dgm:t>
    </dgm:pt>
    <dgm:pt modelId="{B5E59FEA-8D70-42BD-AB2B-4E7B48ADF667}" type="pres">
      <dgm:prSet presAssocID="{DD94F188-F969-4E9A-AD49-D4B406A94D08}" presName="desTx" presStyleLbl="fgAcc1" presStyleIdx="2" presStyleCnt="4" custLinFactNeighborY="-11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04206-498D-4248-BFD2-BD99C600C074}" type="pres">
      <dgm:prSet presAssocID="{9B11B3C7-F8E8-4671-9631-42771042AC0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0006C13-731C-4BED-9318-48307CE094A2}" type="pres">
      <dgm:prSet presAssocID="{9B11B3C7-F8E8-4671-9631-42771042AC08}" presName="connTx" presStyleLbl="sibTrans2D1" presStyleIdx="2" presStyleCnt="3"/>
      <dgm:spPr/>
      <dgm:t>
        <a:bodyPr/>
        <a:lstStyle/>
        <a:p>
          <a:endParaRPr lang="en-US"/>
        </a:p>
      </dgm:t>
    </dgm:pt>
    <dgm:pt modelId="{0C8C9CD3-8B39-4615-BA54-7799A82D7CE2}" type="pres">
      <dgm:prSet presAssocID="{126E505D-7A12-44C1-B384-E031803007A7}" presName="composite" presStyleCnt="0"/>
      <dgm:spPr/>
    </dgm:pt>
    <dgm:pt modelId="{B71A1408-B2AF-409E-935D-C164F8E194EB}" type="pres">
      <dgm:prSet presAssocID="{126E505D-7A12-44C1-B384-E031803007A7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69EEA-F2FB-4C8D-BE64-061BB50BE715}" type="pres">
      <dgm:prSet presAssocID="{126E505D-7A12-44C1-B384-E031803007A7}" presName="parSh" presStyleLbl="node1" presStyleIdx="3" presStyleCnt="4"/>
      <dgm:spPr/>
      <dgm:t>
        <a:bodyPr/>
        <a:lstStyle/>
        <a:p>
          <a:endParaRPr lang="en-US"/>
        </a:p>
      </dgm:t>
    </dgm:pt>
    <dgm:pt modelId="{F773BC5D-1B28-40E9-90AA-B7B696B93369}" type="pres">
      <dgm:prSet presAssocID="{126E505D-7A12-44C1-B384-E031803007A7}" presName="desTx" presStyleLbl="fgAcc1" presStyleIdx="3" presStyleCnt="4" custLinFactNeighborY="-1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1BA5AF-C7EB-4C8D-8FB3-1930D9787331}" type="presOf" srcId="{DD94F188-F969-4E9A-AD49-D4B406A94D08}" destId="{7AA206C7-B94F-46A5-9837-42A90495E670}" srcOrd="1" destOrd="0" presId="urn:microsoft.com/office/officeart/2005/8/layout/process3"/>
    <dgm:cxn modelId="{7D9C42C4-73D3-4C07-AC39-350308E30E0C}" type="presOf" srcId="{29CCA3D1-32ED-4466-A359-B935068134B5}" destId="{CF06FFEF-2754-417A-862F-03DB0C2B7361}" srcOrd="0" destOrd="0" presId="urn:microsoft.com/office/officeart/2005/8/layout/process3"/>
    <dgm:cxn modelId="{16B0EDD9-92A8-467D-B21E-B10378EF4659}" type="presOf" srcId="{9B11B3C7-F8E8-4671-9631-42771042AC08}" destId="{50006C13-731C-4BED-9318-48307CE094A2}" srcOrd="1" destOrd="0" presId="urn:microsoft.com/office/officeart/2005/8/layout/process3"/>
    <dgm:cxn modelId="{88FFBF51-40F7-492A-AA84-F4E2B36DBB2F}" type="presOf" srcId="{26612A76-FDEE-4C16-A362-482E8037BDBA}" destId="{B874C71A-BFCB-458A-8244-F80B7CA667C5}" srcOrd="1" destOrd="0" presId="urn:microsoft.com/office/officeart/2005/8/layout/process3"/>
    <dgm:cxn modelId="{3BDA6F37-3D47-4C35-999B-39A765DF1A1D}" type="presOf" srcId="{20CB3D67-FC34-48DC-B1E8-687E2BC440F6}" destId="{33E3C393-10C2-4068-8C59-A941D5762F64}" srcOrd="1" destOrd="0" presId="urn:microsoft.com/office/officeart/2005/8/layout/process3"/>
    <dgm:cxn modelId="{9B79E491-6691-4DDE-A100-AA86308D8311}" srcId="{DD94F188-F969-4E9A-AD49-D4B406A94D08}" destId="{A0BBCE4B-28EA-4788-9784-DCF9EBEA6C94}" srcOrd="0" destOrd="0" parTransId="{73F23D6F-0E00-43C4-BF3F-4D9D159A2B92}" sibTransId="{247CD9EF-F70A-44FE-A458-546B43B5930B}"/>
    <dgm:cxn modelId="{9AB48E47-FDFE-4D34-9C89-C3D5AF1CE2B8}" type="presOf" srcId="{D22CFE12-DDEE-4079-8E70-3FD7984A3E26}" destId="{E76BAE12-A9B6-42BA-9B30-96407DBE7FAA}" srcOrd="1" destOrd="0" presId="urn:microsoft.com/office/officeart/2005/8/layout/process3"/>
    <dgm:cxn modelId="{D02F75B3-5E7D-422D-848E-C5850570F68C}" type="presOf" srcId="{D9650D65-0665-46CD-B37E-C2990731399A}" destId="{0F4723C3-41FA-4DC6-9A80-D79446B27632}" srcOrd="0" destOrd="0" presId="urn:microsoft.com/office/officeart/2005/8/layout/process3"/>
    <dgm:cxn modelId="{7FEA4867-EEFC-4809-85D3-A2570981547F}" type="presOf" srcId="{20E2AF95-B9FF-4F58-B571-C1B538349777}" destId="{07FA322A-C6A0-4628-A87C-1592A815A1ED}" srcOrd="0" destOrd="0" presId="urn:microsoft.com/office/officeart/2005/8/layout/process3"/>
    <dgm:cxn modelId="{E31BA179-3CF5-4CD9-86AC-706C7D9EEC3A}" type="presOf" srcId="{126E505D-7A12-44C1-B384-E031803007A7}" destId="{F6269EEA-F2FB-4C8D-BE64-061BB50BE715}" srcOrd="1" destOrd="0" presId="urn:microsoft.com/office/officeart/2005/8/layout/process3"/>
    <dgm:cxn modelId="{7327F89A-F08B-4951-981D-8C41F44A6BE8}" srcId="{20E2AF95-B9FF-4F58-B571-C1B538349777}" destId="{0678A5BA-ABD6-4A8F-B4A0-20A2B0FA907B}" srcOrd="0" destOrd="0" parTransId="{DD545188-E48D-4C51-9921-E2ECC090420C}" sibTransId="{B6D100FD-1E9F-45DF-8650-269D8CD8E793}"/>
    <dgm:cxn modelId="{F40177C4-3E78-4D1C-AF39-485F048D6EDF}" srcId="{D9650D65-0665-46CD-B37E-C2990731399A}" destId="{126E505D-7A12-44C1-B384-E031803007A7}" srcOrd="3" destOrd="0" parTransId="{19933547-6F44-46AD-97ED-DDC11F7C220D}" sibTransId="{BCD8592D-C960-499B-ADB9-01949474EBFB}"/>
    <dgm:cxn modelId="{BA487D6A-C34C-492B-9A94-CC453A911713}" srcId="{D9650D65-0665-46CD-B37E-C2990731399A}" destId="{DD94F188-F969-4E9A-AD49-D4B406A94D08}" srcOrd="2" destOrd="0" parTransId="{434F76AF-55A9-446B-9F34-7AC58E952A0F}" sibTransId="{9B11B3C7-F8E8-4671-9631-42771042AC08}"/>
    <dgm:cxn modelId="{230A88B3-8509-4FCB-B06B-723902303D22}" srcId="{126E505D-7A12-44C1-B384-E031803007A7}" destId="{9F40E29F-D52F-4B55-84B8-A0904417120B}" srcOrd="0" destOrd="0" parTransId="{043A71BA-05E5-48FB-9347-C633F35C45C1}" sibTransId="{AF8AA538-17B7-461B-B9BA-149FB7439536}"/>
    <dgm:cxn modelId="{8656C4A7-F310-492D-9813-4ADDCB2AE259}" srcId="{D22CFE12-DDEE-4079-8E70-3FD7984A3E26}" destId="{29CCA3D1-32ED-4466-A359-B935068134B5}" srcOrd="0" destOrd="0" parTransId="{2A202271-434E-4224-8287-578C4EDAA95A}" sibTransId="{1B38A80C-7280-48A7-AB66-B8D917187D56}"/>
    <dgm:cxn modelId="{56D9FEA2-C6EA-411D-B818-808212B73793}" type="presOf" srcId="{26612A76-FDEE-4C16-A362-482E8037BDBA}" destId="{B3E9042F-12A1-4167-A506-DCE485C8B4C6}" srcOrd="0" destOrd="0" presId="urn:microsoft.com/office/officeart/2005/8/layout/process3"/>
    <dgm:cxn modelId="{0555BDC9-CEA5-493C-B799-1B62F9DFBA60}" type="presOf" srcId="{9F40E29F-D52F-4B55-84B8-A0904417120B}" destId="{F773BC5D-1B28-40E9-90AA-B7B696B93369}" srcOrd="0" destOrd="0" presId="urn:microsoft.com/office/officeart/2005/8/layout/process3"/>
    <dgm:cxn modelId="{F8D79423-ACD7-4599-827D-3C7F46DEFEF8}" type="presOf" srcId="{DD94F188-F969-4E9A-AD49-D4B406A94D08}" destId="{F24BCF8F-1F1E-49F6-8574-E0D3AAC5D5DF}" srcOrd="0" destOrd="0" presId="urn:microsoft.com/office/officeart/2005/8/layout/process3"/>
    <dgm:cxn modelId="{C4FBC4B1-98CF-43AC-9FB3-C89A6B97608B}" srcId="{D9650D65-0665-46CD-B37E-C2990731399A}" destId="{D22CFE12-DDEE-4079-8E70-3FD7984A3E26}" srcOrd="0" destOrd="0" parTransId="{69C0055B-F39C-4558-B671-8D5F97AB529A}" sibTransId="{20CB3D67-FC34-48DC-B1E8-687E2BC440F6}"/>
    <dgm:cxn modelId="{67B4E832-AFA3-4207-B5C7-2B9B009CC281}" type="presOf" srcId="{20E2AF95-B9FF-4F58-B571-C1B538349777}" destId="{AF78A95B-6A76-4AA3-A94B-A1D8CF64D151}" srcOrd="1" destOrd="0" presId="urn:microsoft.com/office/officeart/2005/8/layout/process3"/>
    <dgm:cxn modelId="{3FE4ADC4-0C70-4CE9-A10F-639DB29F57FE}" type="presOf" srcId="{20CB3D67-FC34-48DC-B1E8-687E2BC440F6}" destId="{ED04ABEE-FBF1-4057-856B-59DC5751211B}" srcOrd="0" destOrd="0" presId="urn:microsoft.com/office/officeart/2005/8/layout/process3"/>
    <dgm:cxn modelId="{127D8E33-8093-4E57-A1A7-F0C993E523E8}" srcId="{D9650D65-0665-46CD-B37E-C2990731399A}" destId="{20E2AF95-B9FF-4F58-B571-C1B538349777}" srcOrd="1" destOrd="0" parTransId="{A123F62A-1A8B-4D34-88B1-1E5BFD54551A}" sibTransId="{26612A76-FDEE-4C16-A362-482E8037BDBA}"/>
    <dgm:cxn modelId="{C42CED77-41BB-430C-8161-F75C4DB1AB9B}" type="presOf" srcId="{0678A5BA-ABD6-4A8F-B4A0-20A2B0FA907B}" destId="{0966C321-28F7-431D-AF4C-E931A3626C36}" srcOrd="0" destOrd="0" presId="urn:microsoft.com/office/officeart/2005/8/layout/process3"/>
    <dgm:cxn modelId="{2B436CBB-311B-47A0-8969-49FD744D2134}" type="presOf" srcId="{9B11B3C7-F8E8-4671-9631-42771042AC08}" destId="{9C204206-498D-4248-BFD2-BD99C600C074}" srcOrd="0" destOrd="0" presId="urn:microsoft.com/office/officeart/2005/8/layout/process3"/>
    <dgm:cxn modelId="{BA4AA1F0-4CA2-45F7-9B07-A34BC0D79D7A}" type="presOf" srcId="{D22CFE12-DDEE-4079-8E70-3FD7984A3E26}" destId="{1F360BC2-2525-4C0E-A72C-9204C10601F6}" srcOrd="0" destOrd="0" presId="urn:microsoft.com/office/officeart/2005/8/layout/process3"/>
    <dgm:cxn modelId="{F4754285-12A5-442D-86AC-4E4F504FC2D4}" type="presOf" srcId="{126E505D-7A12-44C1-B384-E031803007A7}" destId="{B71A1408-B2AF-409E-935D-C164F8E194EB}" srcOrd="0" destOrd="0" presId="urn:microsoft.com/office/officeart/2005/8/layout/process3"/>
    <dgm:cxn modelId="{D8990280-73A7-4CBC-A9B5-1FD67ED0BBCD}" type="presOf" srcId="{A0BBCE4B-28EA-4788-9784-DCF9EBEA6C94}" destId="{B5E59FEA-8D70-42BD-AB2B-4E7B48ADF667}" srcOrd="0" destOrd="0" presId="urn:microsoft.com/office/officeart/2005/8/layout/process3"/>
    <dgm:cxn modelId="{AB760B43-88B3-428F-89BE-603EF5D65BD7}" type="presParOf" srcId="{0F4723C3-41FA-4DC6-9A80-D79446B27632}" destId="{50CF9511-654A-4DAD-A3F4-B72F0631C45F}" srcOrd="0" destOrd="0" presId="urn:microsoft.com/office/officeart/2005/8/layout/process3"/>
    <dgm:cxn modelId="{D89267D3-0129-4DD6-9FCD-7B0009F6A2E5}" type="presParOf" srcId="{50CF9511-654A-4DAD-A3F4-B72F0631C45F}" destId="{1F360BC2-2525-4C0E-A72C-9204C10601F6}" srcOrd="0" destOrd="0" presId="urn:microsoft.com/office/officeart/2005/8/layout/process3"/>
    <dgm:cxn modelId="{503F9DB7-67A5-43DC-B900-61F6E31D01DC}" type="presParOf" srcId="{50CF9511-654A-4DAD-A3F4-B72F0631C45F}" destId="{E76BAE12-A9B6-42BA-9B30-96407DBE7FAA}" srcOrd="1" destOrd="0" presId="urn:microsoft.com/office/officeart/2005/8/layout/process3"/>
    <dgm:cxn modelId="{41D6A6BB-D654-4B7F-9DF4-D3CEDB37C80F}" type="presParOf" srcId="{50CF9511-654A-4DAD-A3F4-B72F0631C45F}" destId="{CF06FFEF-2754-417A-862F-03DB0C2B7361}" srcOrd="2" destOrd="0" presId="urn:microsoft.com/office/officeart/2005/8/layout/process3"/>
    <dgm:cxn modelId="{A6657039-F785-4BB5-A05F-8AD11EF8C0B3}" type="presParOf" srcId="{0F4723C3-41FA-4DC6-9A80-D79446B27632}" destId="{ED04ABEE-FBF1-4057-856B-59DC5751211B}" srcOrd="1" destOrd="0" presId="urn:microsoft.com/office/officeart/2005/8/layout/process3"/>
    <dgm:cxn modelId="{865864D2-1326-4F44-9F0D-63D84577BC7C}" type="presParOf" srcId="{ED04ABEE-FBF1-4057-856B-59DC5751211B}" destId="{33E3C393-10C2-4068-8C59-A941D5762F64}" srcOrd="0" destOrd="0" presId="urn:microsoft.com/office/officeart/2005/8/layout/process3"/>
    <dgm:cxn modelId="{21E057A6-A918-49D4-8D18-DAC0C6319D98}" type="presParOf" srcId="{0F4723C3-41FA-4DC6-9A80-D79446B27632}" destId="{8E06CCDB-BD88-41B7-8538-C94D33420205}" srcOrd="2" destOrd="0" presId="urn:microsoft.com/office/officeart/2005/8/layout/process3"/>
    <dgm:cxn modelId="{9963CD94-45D9-484D-8E4C-118494F36E2B}" type="presParOf" srcId="{8E06CCDB-BD88-41B7-8538-C94D33420205}" destId="{07FA322A-C6A0-4628-A87C-1592A815A1ED}" srcOrd="0" destOrd="0" presId="urn:microsoft.com/office/officeart/2005/8/layout/process3"/>
    <dgm:cxn modelId="{D19FA01E-8494-4505-8BF4-84830841771C}" type="presParOf" srcId="{8E06CCDB-BD88-41B7-8538-C94D33420205}" destId="{AF78A95B-6A76-4AA3-A94B-A1D8CF64D151}" srcOrd="1" destOrd="0" presId="urn:microsoft.com/office/officeart/2005/8/layout/process3"/>
    <dgm:cxn modelId="{987CBEE4-A401-4D9E-94CE-01B5696D5562}" type="presParOf" srcId="{8E06CCDB-BD88-41B7-8538-C94D33420205}" destId="{0966C321-28F7-431D-AF4C-E931A3626C36}" srcOrd="2" destOrd="0" presId="urn:microsoft.com/office/officeart/2005/8/layout/process3"/>
    <dgm:cxn modelId="{62E77A96-8BA5-44A5-A108-BA4D3D70DDC4}" type="presParOf" srcId="{0F4723C3-41FA-4DC6-9A80-D79446B27632}" destId="{B3E9042F-12A1-4167-A506-DCE485C8B4C6}" srcOrd="3" destOrd="0" presId="urn:microsoft.com/office/officeart/2005/8/layout/process3"/>
    <dgm:cxn modelId="{2025CBD2-BC84-426C-9DE9-60EDF865FC85}" type="presParOf" srcId="{B3E9042F-12A1-4167-A506-DCE485C8B4C6}" destId="{B874C71A-BFCB-458A-8244-F80B7CA667C5}" srcOrd="0" destOrd="0" presId="urn:microsoft.com/office/officeart/2005/8/layout/process3"/>
    <dgm:cxn modelId="{40E5B2E1-F753-44F2-A904-ADEDC621B921}" type="presParOf" srcId="{0F4723C3-41FA-4DC6-9A80-D79446B27632}" destId="{8DAF3AB6-30E0-4813-98A3-25A00A876C2A}" srcOrd="4" destOrd="0" presId="urn:microsoft.com/office/officeart/2005/8/layout/process3"/>
    <dgm:cxn modelId="{F544D6EB-3AD8-4D3B-8C61-0B8E91A4F079}" type="presParOf" srcId="{8DAF3AB6-30E0-4813-98A3-25A00A876C2A}" destId="{F24BCF8F-1F1E-49F6-8574-E0D3AAC5D5DF}" srcOrd="0" destOrd="0" presId="urn:microsoft.com/office/officeart/2005/8/layout/process3"/>
    <dgm:cxn modelId="{6195CDC8-0D68-4A74-9755-3E4F62237425}" type="presParOf" srcId="{8DAF3AB6-30E0-4813-98A3-25A00A876C2A}" destId="{7AA206C7-B94F-46A5-9837-42A90495E670}" srcOrd="1" destOrd="0" presId="urn:microsoft.com/office/officeart/2005/8/layout/process3"/>
    <dgm:cxn modelId="{B7B07834-76D6-4098-9EC4-1D1FC2FFA1CD}" type="presParOf" srcId="{8DAF3AB6-30E0-4813-98A3-25A00A876C2A}" destId="{B5E59FEA-8D70-42BD-AB2B-4E7B48ADF667}" srcOrd="2" destOrd="0" presId="urn:microsoft.com/office/officeart/2005/8/layout/process3"/>
    <dgm:cxn modelId="{D9AF09F8-2089-478F-8323-0FBF89A524E8}" type="presParOf" srcId="{0F4723C3-41FA-4DC6-9A80-D79446B27632}" destId="{9C204206-498D-4248-BFD2-BD99C600C074}" srcOrd="5" destOrd="0" presId="urn:microsoft.com/office/officeart/2005/8/layout/process3"/>
    <dgm:cxn modelId="{15374E9B-2A10-4BFD-B2D0-AAA06543A24F}" type="presParOf" srcId="{9C204206-498D-4248-BFD2-BD99C600C074}" destId="{50006C13-731C-4BED-9318-48307CE094A2}" srcOrd="0" destOrd="0" presId="urn:microsoft.com/office/officeart/2005/8/layout/process3"/>
    <dgm:cxn modelId="{C2BAED71-C2EB-4EE6-BCE8-681B89F4258B}" type="presParOf" srcId="{0F4723C3-41FA-4DC6-9A80-D79446B27632}" destId="{0C8C9CD3-8B39-4615-BA54-7799A82D7CE2}" srcOrd="6" destOrd="0" presId="urn:microsoft.com/office/officeart/2005/8/layout/process3"/>
    <dgm:cxn modelId="{CA2E5F94-B0BF-46F2-BB57-526C8D5D0D90}" type="presParOf" srcId="{0C8C9CD3-8B39-4615-BA54-7799A82D7CE2}" destId="{B71A1408-B2AF-409E-935D-C164F8E194EB}" srcOrd="0" destOrd="0" presId="urn:microsoft.com/office/officeart/2005/8/layout/process3"/>
    <dgm:cxn modelId="{DC5057AD-F8DC-41F0-BCDA-5A9C082FA68F}" type="presParOf" srcId="{0C8C9CD3-8B39-4615-BA54-7799A82D7CE2}" destId="{F6269EEA-F2FB-4C8D-BE64-061BB50BE715}" srcOrd="1" destOrd="0" presId="urn:microsoft.com/office/officeart/2005/8/layout/process3"/>
    <dgm:cxn modelId="{D9D92551-6333-443E-9859-67A66C870477}" type="presParOf" srcId="{0C8C9CD3-8B39-4615-BA54-7799A82D7CE2}" destId="{F773BC5D-1B28-40E9-90AA-B7B696B9336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D965F-F171-482D-86C1-1F681A131F15}">
      <dsp:nvSpPr>
        <dsp:cNvPr id="0" name=""/>
        <dsp:cNvSpPr/>
      </dsp:nvSpPr>
      <dsp:spPr>
        <a:xfrm>
          <a:off x="5825952" y="2812007"/>
          <a:ext cx="5039996" cy="294216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+mn-lt"/>
            </a:rPr>
            <a:t> </a:t>
          </a:r>
          <a:endParaRPr lang="en-US" sz="2000" kern="1200" dirty="0">
            <a:latin typeface="+mn-lt"/>
          </a:endParaRPr>
        </a:p>
      </dsp:txBody>
      <dsp:txXfrm>
        <a:off x="7402581" y="3612178"/>
        <a:ext cx="3398737" cy="2077361"/>
      </dsp:txXfrm>
    </dsp:sp>
    <dsp:sp modelId="{6F71F10C-BBA3-494A-A3B4-5AC7EA588DA9}">
      <dsp:nvSpPr>
        <dsp:cNvPr id="0" name=""/>
        <dsp:cNvSpPr/>
      </dsp:nvSpPr>
      <dsp:spPr>
        <a:xfrm>
          <a:off x="9694" y="2802475"/>
          <a:ext cx="5039996" cy="294216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+mn-lt"/>
          </a:endParaRPr>
        </a:p>
      </dsp:txBody>
      <dsp:txXfrm>
        <a:off x="74324" y="3602645"/>
        <a:ext cx="3398737" cy="2077361"/>
      </dsp:txXfrm>
    </dsp:sp>
    <dsp:sp modelId="{3A38E3BB-D3A0-42FC-96A0-5D8E506A582F}">
      <dsp:nvSpPr>
        <dsp:cNvPr id="0" name=""/>
        <dsp:cNvSpPr/>
      </dsp:nvSpPr>
      <dsp:spPr>
        <a:xfrm>
          <a:off x="5831716" y="-586821"/>
          <a:ext cx="5039996" cy="294216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+mn-lt"/>
          </a:endParaRPr>
        </a:p>
      </dsp:txBody>
      <dsp:txXfrm>
        <a:off x="7408345" y="-522191"/>
        <a:ext cx="3398737" cy="2077361"/>
      </dsp:txXfrm>
    </dsp:sp>
    <dsp:sp modelId="{2413AA14-BA57-4347-8380-1E6FA346F02C}">
      <dsp:nvSpPr>
        <dsp:cNvPr id="0" name=""/>
        <dsp:cNvSpPr/>
      </dsp:nvSpPr>
      <dsp:spPr>
        <a:xfrm>
          <a:off x="35822" y="-586821"/>
          <a:ext cx="5039996" cy="294216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72000" rIns="0" bIns="762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+mn-lt"/>
          </a:endParaRPr>
        </a:p>
        <a:p>
          <a:pPr marL="542925" lvl="1" indent="-20002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+mn-lt"/>
          </a:endParaRPr>
        </a:p>
      </dsp:txBody>
      <dsp:txXfrm>
        <a:off x="100452" y="-522191"/>
        <a:ext cx="3398737" cy="2077361"/>
      </dsp:txXfrm>
    </dsp:sp>
    <dsp:sp modelId="{5EE8F7EB-A37E-4200-8B72-013C9935C0E6}">
      <dsp:nvSpPr>
        <dsp:cNvPr id="0" name=""/>
        <dsp:cNvSpPr/>
      </dsp:nvSpPr>
      <dsp:spPr>
        <a:xfrm>
          <a:off x="3516625" y="606787"/>
          <a:ext cx="1921768" cy="192176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+mn-lt"/>
          </a:endParaRPr>
        </a:p>
      </dsp:txBody>
      <dsp:txXfrm>
        <a:off x="4079498" y="1169660"/>
        <a:ext cx="1358895" cy="1358895"/>
      </dsp:txXfrm>
    </dsp:sp>
    <dsp:sp modelId="{9C143839-96CB-40E9-A945-7265A4047AB0}">
      <dsp:nvSpPr>
        <dsp:cNvPr id="0" name=""/>
        <dsp:cNvSpPr/>
      </dsp:nvSpPr>
      <dsp:spPr>
        <a:xfrm rot="5400000">
          <a:off x="5504822" y="604083"/>
          <a:ext cx="1921768" cy="192176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+mn-lt"/>
          </a:endParaRPr>
        </a:p>
      </dsp:txBody>
      <dsp:txXfrm rot="-5400000">
        <a:off x="5504822" y="1166956"/>
        <a:ext cx="1358895" cy="1358895"/>
      </dsp:txXfrm>
    </dsp:sp>
    <dsp:sp modelId="{D67DF6ED-E831-4C80-9E20-50B5B1A16A8E}">
      <dsp:nvSpPr>
        <dsp:cNvPr id="0" name=""/>
        <dsp:cNvSpPr/>
      </dsp:nvSpPr>
      <dsp:spPr>
        <a:xfrm rot="10800000">
          <a:off x="5506569" y="2584192"/>
          <a:ext cx="1921768" cy="192176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+mn-lt"/>
          </a:endParaRPr>
        </a:p>
      </dsp:txBody>
      <dsp:txXfrm rot="10800000">
        <a:off x="5506569" y="2584192"/>
        <a:ext cx="1358895" cy="1358895"/>
      </dsp:txXfrm>
    </dsp:sp>
    <dsp:sp modelId="{FB23F197-FC24-404C-A184-B307C43E39C1}">
      <dsp:nvSpPr>
        <dsp:cNvPr id="0" name=""/>
        <dsp:cNvSpPr/>
      </dsp:nvSpPr>
      <dsp:spPr>
        <a:xfrm rot="16200000">
          <a:off x="3516625" y="2590605"/>
          <a:ext cx="1921768" cy="192176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+mn-lt"/>
          </a:endParaRPr>
        </a:p>
      </dsp:txBody>
      <dsp:txXfrm rot="5400000">
        <a:off x="4079498" y="2590605"/>
        <a:ext cx="1358895" cy="1358895"/>
      </dsp:txXfrm>
    </dsp:sp>
    <dsp:sp modelId="{A04FF8A8-2EDD-4D2F-8C47-C5CEB5F64A0B}">
      <dsp:nvSpPr>
        <dsp:cNvPr id="0" name=""/>
        <dsp:cNvSpPr/>
      </dsp:nvSpPr>
      <dsp:spPr>
        <a:xfrm>
          <a:off x="5060830" y="2112818"/>
          <a:ext cx="826230" cy="71846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B9CDE-F721-412B-98E3-C1C56A7ADA63}">
      <dsp:nvSpPr>
        <dsp:cNvPr id="0" name=""/>
        <dsp:cNvSpPr/>
      </dsp:nvSpPr>
      <dsp:spPr>
        <a:xfrm rot="10800000">
          <a:off x="5060830" y="2307158"/>
          <a:ext cx="826230" cy="71846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BAE12-A9B6-42BA-9B30-96407DBE7FAA}">
      <dsp:nvSpPr>
        <dsp:cNvPr id="0" name=""/>
        <dsp:cNvSpPr/>
      </dsp:nvSpPr>
      <dsp:spPr>
        <a:xfrm>
          <a:off x="5502" y="13759"/>
          <a:ext cx="2502115" cy="1055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THINK</a:t>
          </a:r>
        </a:p>
      </dsp:txBody>
      <dsp:txXfrm>
        <a:off x="5502" y="13759"/>
        <a:ext cx="2502115" cy="703811"/>
      </dsp:txXfrm>
    </dsp:sp>
    <dsp:sp modelId="{CF06FFEF-2754-417A-862F-03DB0C2B7361}">
      <dsp:nvSpPr>
        <dsp:cNvPr id="0" name=""/>
        <dsp:cNvSpPr/>
      </dsp:nvSpPr>
      <dsp:spPr>
        <a:xfrm>
          <a:off x="517984" y="584285"/>
          <a:ext cx="2502115" cy="120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Work BY YOURSELF on the task above</a:t>
          </a:r>
        </a:p>
      </dsp:txBody>
      <dsp:txXfrm>
        <a:off x="553412" y="619713"/>
        <a:ext cx="2431259" cy="1138744"/>
      </dsp:txXfrm>
    </dsp:sp>
    <dsp:sp modelId="{ED04ABEE-FBF1-4057-856B-59DC5751211B}">
      <dsp:nvSpPr>
        <dsp:cNvPr id="0" name=""/>
        <dsp:cNvSpPr/>
      </dsp:nvSpPr>
      <dsp:spPr>
        <a:xfrm>
          <a:off x="2886930" y="54188"/>
          <a:ext cx="804140" cy="622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2886930" y="178779"/>
        <a:ext cx="617254" cy="373772"/>
      </dsp:txXfrm>
    </dsp:sp>
    <dsp:sp modelId="{AF78A95B-6A76-4AA3-A94B-A1D8CF64D151}">
      <dsp:nvSpPr>
        <dsp:cNvPr id="0" name=""/>
        <dsp:cNvSpPr/>
      </dsp:nvSpPr>
      <dsp:spPr>
        <a:xfrm>
          <a:off x="4024865" y="13759"/>
          <a:ext cx="2502115" cy="10557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PAIR</a:t>
          </a:r>
        </a:p>
      </dsp:txBody>
      <dsp:txXfrm>
        <a:off x="4024865" y="13759"/>
        <a:ext cx="2502115" cy="703811"/>
      </dsp:txXfrm>
    </dsp:sp>
    <dsp:sp modelId="{0966C321-28F7-431D-AF4C-E931A3626C36}">
      <dsp:nvSpPr>
        <dsp:cNvPr id="0" name=""/>
        <dsp:cNvSpPr/>
      </dsp:nvSpPr>
      <dsp:spPr>
        <a:xfrm>
          <a:off x="4537346" y="584285"/>
          <a:ext cx="2502115" cy="120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DISCUSS your ideas with your partner</a:t>
          </a:r>
        </a:p>
      </dsp:txBody>
      <dsp:txXfrm>
        <a:off x="4572774" y="619713"/>
        <a:ext cx="2431259" cy="1138744"/>
      </dsp:txXfrm>
    </dsp:sp>
    <dsp:sp modelId="{B3E9042F-12A1-4167-A506-DCE485C8B4C6}">
      <dsp:nvSpPr>
        <dsp:cNvPr id="0" name=""/>
        <dsp:cNvSpPr/>
      </dsp:nvSpPr>
      <dsp:spPr>
        <a:xfrm>
          <a:off x="6906292" y="54188"/>
          <a:ext cx="804140" cy="622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6906292" y="178779"/>
        <a:ext cx="617254" cy="373772"/>
      </dsp:txXfrm>
    </dsp:sp>
    <dsp:sp modelId="{F6269EEA-F2FB-4C8D-BE64-061BB50BE715}">
      <dsp:nvSpPr>
        <dsp:cNvPr id="0" name=""/>
        <dsp:cNvSpPr/>
      </dsp:nvSpPr>
      <dsp:spPr>
        <a:xfrm>
          <a:off x="8044227" y="13759"/>
          <a:ext cx="2502115" cy="10557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SHARE</a:t>
          </a:r>
        </a:p>
      </dsp:txBody>
      <dsp:txXfrm>
        <a:off x="8044227" y="13759"/>
        <a:ext cx="2502115" cy="703811"/>
      </dsp:txXfrm>
    </dsp:sp>
    <dsp:sp modelId="{F773BC5D-1B28-40E9-90AA-B7B696B93369}">
      <dsp:nvSpPr>
        <dsp:cNvPr id="0" name=""/>
        <dsp:cNvSpPr/>
      </dsp:nvSpPr>
      <dsp:spPr>
        <a:xfrm>
          <a:off x="8556709" y="584285"/>
          <a:ext cx="2502115" cy="120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You will be asked to SHARE your ideas</a:t>
          </a:r>
        </a:p>
      </dsp:txBody>
      <dsp:txXfrm>
        <a:off x="8592137" y="619713"/>
        <a:ext cx="2431259" cy="1138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BAE12-A9B6-42BA-9B30-96407DBE7FAA}">
      <dsp:nvSpPr>
        <dsp:cNvPr id="0" name=""/>
        <dsp:cNvSpPr/>
      </dsp:nvSpPr>
      <dsp:spPr>
        <a:xfrm>
          <a:off x="1461" y="98325"/>
          <a:ext cx="1836230" cy="10558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THINK</a:t>
          </a:r>
        </a:p>
      </dsp:txBody>
      <dsp:txXfrm>
        <a:off x="1461" y="98325"/>
        <a:ext cx="1836230" cy="703880"/>
      </dsp:txXfrm>
    </dsp:sp>
    <dsp:sp modelId="{CF06FFEF-2754-417A-862F-03DB0C2B7361}">
      <dsp:nvSpPr>
        <dsp:cNvPr id="0" name=""/>
        <dsp:cNvSpPr/>
      </dsp:nvSpPr>
      <dsp:spPr>
        <a:xfrm>
          <a:off x="377556" y="687564"/>
          <a:ext cx="1836230" cy="104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1" indent="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Work BY YOURSELF on the task above</a:t>
          </a:r>
        </a:p>
      </dsp:txBody>
      <dsp:txXfrm>
        <a:off x="408028" y="718036"/>
        <a:ext cx="1775286" cy="979456"/>
      </dsp:txXfrm>
    </dsp:sp>
    <dsp:sp modelId="{ED04ABEE-FBF1-4057-856B-59DC5751211B}">
      <dsp:nvSpPr>
        <dsp:cNvPr id="0" name=""/>
        <dsp:cNvSpPr/>
      </dsp:nvSpPr>
      <dsp:spPr>
        <a:xfrm>
          <a:off x="2116057" y="221681"/>
          <a:ext cx="590135" cy="45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116057" y="313115"/>
        <a:ext cx="452985" cy="274300"/>
      </dsp:txXfrm>
    </dsp:sp>
    <dsp:sp modelId="{AF78A95B-6A76-4AA3-A94B-A1D8CF64D151}">
      <dsp:nvSpPr>
        <dsp:cNvPr id="0" name=""/>
        <dsp:cNvSpPr/>
      </dsp:nvSpPr>
      <dsp:spPr>
        <a:xfrm>
          <a:off x="2951154" y="98325"/>
          <a:ext cx="1836230" cy="10558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PAIR</a:t>
          </a:r>
        </a:p>
      </dsp:txBody>
      <dsp:txXfrm>
        <a:off x="2951154" y="98325"/>
        <a:ext cx="1836230" cy="703880"/>
      </dsp:txXfrm>
    </dsp:sp>
    <dsp:sp modelId="{0966C321-28F7-431D-AF4C-E931A3626C36}">
      <dsp:nvSpPr>
        <dsp:cNvPr id="0" name=""/>
        <dsp:cNvSpPr/>
      </dsp:nvSpPr>
      <dsp:spPr>
        <a:xfrm>
          <a:off x="3327249" y="687564"/>
          <a:ext cx="1836230" cy="104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1" indent="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DISCUSS your ideas with your partner</a:t>
          </a:r>
        </a:p>
      </dsp:txBody>
      <dsp:txXfrm>
        <a:off x="3357721" y="718036"/>
        <a:ext cx="1775286" cy="979456"/>
      </dsp:txXfrm>
    </dsp:sp>
    <dsp:sp modelId="{B3E9042F-12A1-4167-A506-DCE485C8B4C6}">
      <dsp:nvSpPr>
        <dsp:cNvPr id="0" name=""/>
        <dsp:cNvSpPr/>
      </dsp:nvSpPr>
      <dsp:spPr>
        <a:xfrm>
          <a:off x="5065750" y="221681"/>
          <a:ext cx="590135" cy="45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5065750" y="313115"/>
        <a:ext cx="452985" cy="274300"/>
      </dsp:txXfrm>
    </dsp:sp>
    <dsp:sp modelId="{7AA206C7-B94F-46A5-9837-42A90495E670}">
      <dsp:nvSpPr>
        <dsp:cNvPr id="0" name=""/>
        <dsp:cNvSpPr/>
      </dsp:nvSpPr>
      <dsp:spPr>
        <a:xfrm>
          <a:off x="5900848" y="98325"/>
          <a:ext cx="1836230" cy="10558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tx1"/>
              </a:solidFill>
            </a:rPr>
            <a:t>SQUARE</a:t>
          </a:r>
        </a:p>
      </dsp:txBody>
      <dsp:txXfrm>
        <a:off x="5900848" y="98325"/>
        <a:ext cx="1836230" cy="703880"/>
      </dsp:txXfrm>
    </dsp:sp>
    <dsp:sp modelId="{B5E59FEA-8D70-42BD-AB2B-4E7B48ADF667}">
      <dsp:nvSpPr>
        <dsp:cNvPr id="0" name=""/>
        <dsp:cNvSpPr/>
      </dsp:nvSpPr>
      <dsp:spPr>
        <a:xfrm>
          <a:off x="6276943" y="678325"/>
          <a:ext cx="1836230" cy="104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1" indent="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COMBINE your pair with another pair and DISCUSS</a:t>
          </a:r>
        </a:p>
      </dsp:txBody>
      <dsp:txXfrm>
        <a:off x="6307415" y="708797"/>
        <a:ext cx="1775286" cy="979456"/>
      </dsp:txXfrm>
    </dsp:sp>
    <dsp:sp modelId="{9C204206-498D-4248-BFD2-BD99C600C074}">
      <dsp:nvSpPr>
        <dsp:cNvPr id="0" name=""/>
        <dsp:cNvSpPr/>
      </dsp:nvSpPr>
      <dsp:spPr>
        <a:xfrm>
          <a:off x="8015443" y="221681"/>
          <a:ext cx="590135" cy="45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8015443" y="313115"/>
        <a:ext cx="452985" cy="274300"/>
      </dsp:txXfrm>
    </dsp:sp>
    <dsp:sp modelId="{F6269EEA-F2FB-4C8D-BE64-061BB50BE715}">
      <dsp:nvSpPr>
        <dsp:cNvPr id="0" name=""/>
        <dsp:cNvSpPr/>
      </dsp:nvSpPr>
      <dsp:spPr>
        <a:xfrm>
          <a:off x="8850541" y="98325"/>
          <a:ext cx="1836230" cy="10558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SHARE</a:t>
          </a:r>
        </a:p>
      </dsp:txBody>
      <dsp:txXfrm>
        <a:off x="8850541" y="98325"/>
        <a:ext cx="1836230" cy="703880"/>
      </dsp:txXfrm>
    </dsp:sp>
    <dsp:sp modelId="{F773BC5D-1B28-40E9-90AA-B7B696B93369}">
      <dsp:nvSpPr>
        <dsp:cNvPr id="0" name=""/>
        <dsp:cNvSpPr/>
      </dsp:nvSpPr>
      <dsp:spPr>
        <a:xfrm>
          <a:off x="9226636" y="687564"/>
          <a:ext cx="1836230" cy="104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1" indent="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You will be asked to SHARE your ideas</a:t>
          </a:r>
        </a:p>
      </dsp:txBody>
      <dsp:txXfrm>
        <a:off x="9257108" y="718036"/>
        <a:ext cx="1775286" cy="979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0003-80E4-464D-B908-8A4F243AD71D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07ED8-6547-47FB-BFCD-152313DE2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3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C8524B2-2D60-42F3-8C50-6FC0A75483FF}"/>
              </a:ext>
            </a:extLst>
          </p:cNvPr>
          <p:cNvSpPr txBox="1"/>
          <p:nvPr userDrawn="1"/>
        </p:nvSpPr>
        <p:spPr>
          <a:xfrm>
            <a:off x="1571625" y="1948893"/>
            <a:ext cx="2543175" cy="3909861"/>
          </a:xfrm>
          <a:prstGeom prst="rect">
            <a:avLst/>
          </a:prstGeom>
          <a:solidFill>
            <a:srgbClr val="FF9999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pPr algn="ctr"/>
            <a:endParaRPr lang="en-GB" sz="2800" dirty="0"/>
          </a:p>
          <a:p>
            <a:pPr algn="ctr"/>
            <a:r>
              <a:rPr lang="en-GB" sz="3600" dirty="0"/>
              <a:t>Sit down </a:t>
            </a:r>
          </a:p>
          <a:p>
            <a:pPr algn="ctr"/>
            <a:r>
              <a:rPr lang="en-GB" sz="3600" b="1" dirty="0"/>
              <a:t>in silence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C87783-3C67-4459-AC54-43209F518351}"/>
              </a:ext>
            </a:extLst>
          </p:cNvPr>
          <p:cNvSpPr txBox="1"/>
          <p:nvPr userDrawn="1"/>
        </p:nvSpPr>
        <p:spPr>
          <a:xfrm>
            <a:off x="5168862" y="1964211"/>
            <a:ext cx="2543175" cy="3894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pPr algn="ctr"/>
            <a:endParaRPr lang="en-GB" sz="1050" dirty="0"/>
          </a:p>
          <a:p>
            <a:pPr algn="ctr"/>
            <a:r>
              <a:rPr lang="en-GB" sz="3600" dirty="0"/>
              <a:t>Planners &amp; equipment</a:t>
            </a:r>
          </a:p>
          <a:p>
            <a:pPr algn="ctr"/>
            <a:r>
              <a:rPr lang="en-GB" sz="3600" b="1" dirty="0"/>
              <a:t>on desks</a:t>
            </a:r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259774-F508-4C1F-B251-CF2B45E70BD6}"/>
              </a:ext>
            </a:extLst>
          </p:cNvPr>
          <p:cNvSpPr txBox="1"/>
          <p:nvPr userDrawn="1"/>
        </p:nvSpPr>
        <p:spPr>
          <a:xfrm>
            <a:off x="8766100" y="1964211"/>
            <a:ext cx="2543174" cy="3894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  <a:p>
            <a:pPr algn="ctr"/>
            <a:endParaRPr lang="en-GB" sz="2800" dirty="0"/>
          </a:p>
          <a:p>
            <a:pPr algn="ctr"/>
            <a:r>
              <a:rPr lang="en-GB" sz="3600" dirty="0"/>
              <a:t>Begin</a:t>
            </a:r>
          </a:p>
          <a:p>
            <a:pPr algn="ctr"/>
            <a:r>
              <a:rPr lang="en-GB" sz="3600" b="1" dirty="0"/>
              <a:t>the starter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42897B-4B6F-43A8-9907-1D68123F51FD}"/>
              </a:ext>
            </a:extLst>
          </p:cNvPr>
          <p:cNvCxnSpPr>
            <a:cxnSpLocks/>
            <a:stCxn id="27" idx="3"/>
            <a:endCxn id="28" idx="1"/>
          </p:cNvCxnSpPr>
          <p:nvPr userDrawn="1"/>
        </p:nvCxnSpPr>
        <p:spPr>
          <a:xfrm>
            <a:off x="4114800" y="3903824"/>
            <a:ext cx="1054062" cy="7659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BE6B9C-D9C6-4897-917C-EF8684CC3D8B}"/>
              </a:ext>
            </a:extLst>
          </p:cNvPr>
          <p:cNvCxnSpPr>
            <a:cxnSpLocks/>
            <a:stCxn id="28" idx="3"/>
            <a:endCxn id="29" idx="1"/>
          </p:cNvCxnSpPr>
          <p:nvPr userDrawn="1"/>
        </p:nvCxnSpPr>
        <p:spPr>
          <a:xfrm>
            <a:off x="7712037" y="3911483"/>
            <a:ext cx="1054063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WELCOME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EA76EA-2495-47C3-B470-4D47FF20EC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8944" y="4800600"/>
            <a:ext cx="928536" cy="9285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098014-6C49-49AD-A2F5-D5E904647F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6699" y="4800599"/>
            <a:ext cx="1021975" cy="9285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69D643-F25D-4C51-AC06-B21229D4D6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4211" r="34790"/>
          <a:stretch/>
        </p:blipFill>
        <p:spPr>
          <a:xfrm>
            <a:off x="6126855" y="4800600"/>
            <a:ext cx="627190" cy="928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ABD14-C68A-43C9-B290-7CE8245705AA}"/>
              </a:ext>
            </a:extLst>
          </p:cNvPr>
          <p:cNvSpPr txBox="1"/>
          <p:nvPr userDrawn="1"/>
        </p:nvSpPr>
        <p:spPr>
          <a:xfrm>
            <a:off x="1173474" y="311798"/>
            <a:ext cx="5444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Welcome to the lesson!</a:t>
            </a:r>
          </a:p>
        </p:txBody>
      </p:sp>
    </p:spTree>
    <p:extLst>
      <p:ext uri="{BB962C8B-B14F-4D97-AF65-F5344CB8AC3E}">
        <p14:creationId xmlns:p14="http://schemas.microsoft.com/office/powerpoint/2010/main" val="2053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91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419-3137-40D4-BEF2-E4AF74942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5480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STARTER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64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o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419-3137-40D4-BEF2-E4AF74942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5480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PRIOR KNOWLEDGE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5967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419-3137-40D4-BEF2-E4AF74942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5480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EXPLAIN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196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419-3137-40D4-BEF2-E4AF74942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5480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MODEL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383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419-3137-40D4-BEF2-E4AF74942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5480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PRACTISE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777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nze Silver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996569" y="993095"/>
            <a:ext cx="3537857" cy="5738239"/>
            <a:chOff x="7544" y="1936745"/>
            <a:chExt cx="3670305" cy="4911366"/>
          </a:xfrm>
          <a:solidFill>
            <a:srgbClr val="ED7D31">
              <a:alpha val="10000"/>
            </a:srgbClr>
          </a:solidFill>
        </p:grpSpPr>
        <p:sp>
          <p:nvSpPr>
            <p:cNvPr id="7" name="Rectangle 6"/>
            <p:cNvSpPr/>
            <p:nvPr/>
          </p:nvSpPr>
          <p:spPr>
            <a:xfrm>
              <a:off x="7544" y="1936745"/>
              <a:ext cx="3670305" cy="4911366"/>
            </a:xfrm>
            <a:prstGeom prst="rect">
              <a:avLst/>
            </a:prstGeom>
            <a:grpFill/>
            <a:ln w="12700"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7544" y="1936745"/>
              <a:ext cx="3670305" cy="491136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376" tIns="341376" rIns="455168" bIns="512064" numCol="1" spcCol="1270" anchor="t" anchorCtr="0">
              <a:noAutofit/>
            </a:bodyPr>
            <a:lstStyle/>
            <a:p>
              <a:pPr marL="285750" lvl="1" indent="-28575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6400" kern="1200" dirty="0"/>
            </a:p>
            <a:p>
              <a:pPr marL="285750" lvl="1" indent="-28575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6400" kern="1200" dirty="0"/>
            </a:p>
          </p:txBody>
        </p:sp>
      </p:grpSp>
      <p:sp>
        <p:nvSpPr>
          <p:cNvPr id="9" name="Round Single Corner Rectangle 8"/>
          <p:cNvSpPr/>
          <p:nvPr userDrawn="1"/>
        </p:nvSpPr>
        <p:spPr>
          <a:xfrm>
            <a:off x="996569" y="502558"/>
            <a:ext cx="3537857" cy="490537"/>
          </a:xfrm>
          <a:prstGeom prst="round1Rect">
            <a:avLst>
              <a:gd name="adj" fmla="val 40939"/>
            </a:avLst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Bronze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777539" y="993095"/>
            <a:ext cx="3537857" cy="5738239"/>
            <a:chOff x="7544" y="1936745"/>
            <a:chExt cx="3670305" cy="4911366"/>
          </a:xfrm>
          <a:solidFill>
            <a:srgbClr val="A5A5A5">
              <a:alpha val="10000"/>
            </a:srgbClr>
          </a:solidFill>
        </p:grpSpPr>
        <p:sp>
          <p:nvSpPr>
            <p:cNvPr id="11" name="Rectangle 10"/>
            <p:cNvSpPr/>
            <p:nvPr/>
          </p:nvSpPr>
          <p:spPr>
            <a:xfrm>
              <a:off x="7544" y="1936745"/>
              <a:ext cx="3670305" cy="4911366"/>
            </a:xfrm>
            <a:prstGeom prst="rect">
              <a:avLst/>
            </a:prstGeom>
            <a:grpFill/>
            <a:ln w="12700"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7544" y="1936745"/>
              <a:ext cx="3670305" cy="491136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376" tIns="341376" rIns="455168" bIns="512064" numCol="1" spcCol="1270" anchor="t" anchorCtr="0">
              <a:noAutofit/>
            </a:bodyPr>
            <a:lstStyle/>
            <a:p>
              <a:pPr marL="285750" lvl="1" indent="-28575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6400" kern="1200" dirty="0"/>
            </a:p>
            <a:p>
              <a:pPr marL="285750" lvl="1" indent="-28575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6400" kern="1200" dirty="0"/>
            </a:p>
          </p:txBody>
        </p:sp>
      </p:grpSp>
      <p:sp>
        <p:nvSpPr>
          <p:cNvPr id="13" name="Round Single Corner Rectangle 12"/>
          <p:cNvSpPr/>
          <p:nvPr userDrawn="1"/>
        </p:nvSpPr>
        <p:spPr>
          <a:xfrm>
            <a:off x="4777539" y="502558"/>
            <a:ext cx="3537857" cy="490537"/>
          </a:xfrm>
          <a:prstGeom prst="round1Rect">
            <a:avLst>
              <a:gd name="adj" fmla="val 40939"/>
            </a:avLst>
          </a:prstGeom>
          <a:solidFill>
            <a:srgbClr val="A5A5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Silver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580281" y="993094"/>
            <a:ext cx="3537857" cy="5738239"/>
            <a:chOff x="7544" y="1936745"/>
            <a:chExt cx="3670305" cy="4911366"/>
          </a:xfrm>
          <a:solidFill>
            <a:srgbClr val="FFC000">
              <a:alpha val="10000"/>
            </a:srgbClr>
          </a:solidFill>
        </p:grpSpPr>
        <p:sp>
          <p:nvSpPr>
            <p:cNvPr id="15" name="Rectangle 14"/>
            <p:cNvSpPr/>
            <p:nvPr/>
          </p:nvSpPr>
          <p:spPr>
            <a:xfrm>
              <a:off x="7544" y="1936745"/>
              <a:ext cx="3670305" cy="4911366"/>
            </a:xfrm>
            <a:prstGeom prst="rect">
              <a:avLst/>
            </a:prstGeom>
            <a:grpFill/>
            <a:ln w="12700"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7544" y="1936745"/>
              <a:ext cx="3670305" cy="491136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376" tIns="341376" rIns="455168" bIns="512064" numCol="1" spcCol="1270" anchor="t" anchorCtr="0">
              <a:noAutofit/>
            </a:bodyPr>
            <a:lstStyle/>
            <a:p>
              <a:pPr marL="285750" lvl="1" indent="-28575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6400" kern="1200" dirty="0"/>
            </a:p>
            <a:p>
              <a:pPr marL="285750" lvl="1" indent="-28575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6400" kern="1200" dirty="0"/>
            </a:p>
          </p:txBody>
        </p:sp>
      </p:grpSp>
      <p:sp>
        <p:nvSpPr>
          <p:cNvPr id="17" name="Round Single Corner Rectangle 16"/>
          <p:cNvSpPr/>
          <p:nvPr userDrawn="1"/>
        </p:nvSpPr>
        <p:spPr>
          <a:xfrm>
            <a:off x="8580281" y="502557"/>
            <a:ext cx="3537857" cy="490537"/>
          </a:xfrm>
          <a:prstGeom prst="round1Rect">
            <a:avLst>
              <a:gd name="adj" fmla="val 4093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Gold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5B1CFB-7754-4802-BAB2-E8F2A16D6DF8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PRACTISE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0DD693D-0483-472B-B612-BB6849A6D466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F43DC62-3946-401C-A9E7-EBD80B289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570" y="1048081"/>
            <a:ext cx="3516084" cy="568325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356F50-6122-4771-9948-A17054E1EC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77539" y="1048080"/>
            <a:ext cx="3516084" cy="568325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6DD5A02-8B73-4897-81BC-528E2449094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591167" y="1048080"/>
            <a:ext cx="3516084" cy="568325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01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HOMEWORK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4BE9029F-57B8-487B-8D5B-8942AD1491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34709498"/>
              </p:ext>
            </p:extLst>
          </p:nvPr>
        </p:nvGraphicFramePr>
        <p:xfrm>
          <a:off x="1181235" y="1461539"/>
          <a:ext cx="10806916" cy="308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065">
                  <a:extLst>
                    <a:ext uri="{9D8B030D-6E8A-4147-A177-3AD203B41FA5}">
                      <a16:colId xmlns:a16="http://schemas.microsoft.com/office/drawing/2014/main" val="2263250902"/>
                    </a:ext>
                  </a:extLst>
                </a:gridCol>
                <a:gridCol w="6318325">
                  <a:extLst>
                    <a:ext uri="{9D8B030D-6E8A-4147-A177-3AD203B41FA5}">
                      <a16:colId xmlns:a16="http://schemas.microsoft.com/office/drawing/2014/main" val="33383758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880832687"/>
                    </a:ext>
                  </a:extLst>
                </a:gridCol>
                <a:gridCol w="1050201">
                  <a:extLst>
                    <a:ext uri="{9D8B030D-6E8A-4147-A177-3AD203B41FA5}">
                      <a16:colId xmlns:a16="http://schemas.microsoft.com/office/drawing/2014/main" val="670139258"/>
                    </a:ext>
                  </a:extLst>
                </a:gridCol>
              </a:tblGrid>
              <a:tr h="2117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HOMEWORK SET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DATE DUE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DONE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Webdings" panose="05030102010509060703" pitchFamily="18" charset="2"/>
                        </a:rPr>
                        <a:t>a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85774"/>
                  </a:ext>
                </a:extLst>
              </a:tr>
              <a:tr h="26891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861888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19334" y="1920081"/>
            <a:ext cx="1885815" cy="7659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subject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F1618A-7432-4C9F-9738-F613909EFF8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19584" y="1929606"/>
            <a:ext cx="6191116" cy="25471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homework task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7ADB529-CE10-4565-BDC2-5A1207F39C8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134" y="1920081"/>
            <a:ext cx="1352415" cy="1023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due date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1FBA8-C46F-4ABD-8AC0-3BD8B9D25BFA}"/>
              </a:ext>
            </a:extLst>
          </p:cNvPr>
          <p:cNvSpPr txBox="1"/>
          <p:nvPr userDrawn="1"/>
        </p:nvSpPr>
        <p:spPr>
          <a:xfrm>
            <a:off x="1181235" y="312203"/>
            <a:ext cx="92749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+mj-lt"/>
              </a:rPr>
              <a:t>Write your homework in your planner:</a:t>
            </a:r>
            <a:endParaRPr lang="en-GB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720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419-3137-40D4-BEF2-E4AF74942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5480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B07C-6129-44E8-8905-6100FC484D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900" y="1152524"/>
            <a:ext cx="838200" cy="5672935"/>
          </a:xfrm>
          <a:prstGeom prst="rect">
            <a:avLst/>
          </a:prstGeom>
        </p:spPr>
        <p:txBody>
          <a:bodyPr vert="vert270"/>
          <a:lstStyle>
            <a:lvl1pPr marL="0" indent="0" algn="ctr">
              <a:buNone/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506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ing C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MARKING CODES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20474AB-BFA7-48B1-94E0-D1E8E47B833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04282428"/>
              </p:ext>
            </p:extLst>
          </p:nvPr>
        </p:nvGraphicFramePr>
        <p:xfrm>
          <a:off x="1337038" y="708920"/>
          <a:ext cx="10485508" cy="57719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31035">
                  <a:extLst>
                    <a:ext uri="{9D8B030D-6E8A-4147-A177-3AD203B41FA5}">
                      <a16:colId xmlns:a16="http://schemas.microsoft.com/office/drawing/2014/main" val="349572567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490430305"/>
                    </a:ext>
                  </a:extLst>
                </a:gridCol>
              </a:tblGrid>
              <a:tr h="82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en-GB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DOES IT MEAN?</a:t>
                      </a:r>
                      <a:endParaRPr lang="en-GB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01620"/>
                  </a:ext>
                </a:extLst>
              </a:tr>
              <a:tr h="1232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Underline headings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143673"/>
                  </a:ext>
                </a:extLst>
              </a:tr>
              <a:tr h="123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 the missing / amend the misplaced</a:t>
                      </a:r>
                      <a:b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 letter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224451"/>
                  </a:ext>
                </a:extLst>
              </a:tr>
              <a:tr h="123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 the missing / amend the misplaced punctuation mark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807510"/>
                  </a:ext>
                </a:extLst>
              </a:tr>
              <a:tr h="123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Correct the spelling error and re-write it </a:t>
                      </a:r>
                      <a:b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3200" b="1" u="sng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three</a:t>
                      </a:r>
                      <a: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times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6911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9344A7B-3553-4034-9E38-95673C183967}"/>
              </a:ext>
            </a:extLst>
          </p:cNvPr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76F18-330F-4E2D-B4DD-46A14B91DD88}"/>
              </a:ext>
            </a:extLst>
          </p:cNvPr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A14E70-952B-4E1E-93B3-D4ABC34ED919}"/>
              </a:ext>
            </a:extLst>
          </p:cNvPr>
          <p:cNvSpPr/>
          <p:nvPr userDrawn="1"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43376D-4A31-4E2B-852F-7973218EE30F}"/>
              </a:ext>
            </a:extLst>
          </p:cNvPr>
          <p:cNvSpPr/>
          <p:nvPr userDrawn="1"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383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I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WELCOME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02996-358C-43BA-B1FD-63B6C905F61A}"/>
              </a:ext>
            </a:extLst>
          </p:cNvPr>
          <p:cNvSpPr txBox="1"/>
          <p:nvPr userDrawn="1"/>
        </p:nvSpPr>
        <p:spPr>
          <a:xfrm>
            <a:off x="1571625" y="1933575"/>
            <a:ext cx="2543175" cy="3909861"/>
          </a:xfrm>
          <a:prstGeom prst="rect">
            <a:avLst/>
          </a:prstGeom>
          <a:solidFill>
            <a:srgbClr val="FF9999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pPr algn="ctr"/>
            <a:endParaRPr lang="en-GB" sz="2800" dirty="0"/>
          </a:p>
          <a:p>
            <a:pPr algn="ctr"/>
            <a:r>
              <a:rPr lang="en-GB" sz="3600" dirty="0"/>
              <a:t>Planners out</a:t>
            </a:r>
          </a:p>
          <a:p>
            <a:pPr algn="ctr"/>
            <a:r>
              <a:rPr lang="en-GB" sz="3600" b="1" dirty="0"/>
              <a:t>on desks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FCD6A2-5C09-48AB-9493-47D37383AE7F}"/>
              </a:ext>
            </a:extLst>
          </p:cNvPr>
          <p:cNvSpPr txBox="1"/>
          <p:nvPr userDrawn="1"/>
        </p:nvSpPr>
        <p:spPr>
          <a:xfrm>
            <a:off x="5168862" y="1948893"/>
            <a:ext cx="2543175" cy="3894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pPr algn="ctr"/>
            <a:endParaRPr lang="en-GB" sz="2800" dirty="0"/>
          </a:p>
          <a:p>
            <a:pPr algn="ctr"/>
            <a:r>
              <a:rPr lang="en-GB" sz="3600" dirty="0"/>
              <a:t>Log-on</a:t>
            </a:r>
          </a:p>
          <a:p>
            <a:pPr algn="ctr"/>
            <a:r>
              <a:rPr lang="en-GB" sz="3600" b="1" dirty="0"/>
              <a:t>in silence</a:t>
            </a:r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38CE2-F4D8-4BEE-A001-82C8F3BBD5CA}"/>
              </a:ext>
            </a:extLst>
          </p:cNvPr>
          <p:cNvSpPr txBox="1"/>
          <p:nvPr userDrawn="1"/>
        </p:nvSpPr>
        <p:spPr>
          <a:xfrm>
            <a:off x="8766099" y="1933575"/>
            <a:ext cx="2543175" cy="3894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  <a:p>
            <a:pPr algn="ctr"/>
            <a:endParaRPr lang="en-GB" sz="2800" dirty="0"/>
          </a:p>
          <a:p>
            <a:pPr algn="ctr"/>
            <a:r>
              <a:rPr lang="en-GB" sz="3600" dirty="0"/>
              <a:t>Watch</a:t>
            </a:r>
          </a:p>
          <a:p>
            <a:pPr algn="ctr"/>
            <a:r>
              <a:rPr lang="en-GB" sz="3600" b="1" dirty="0"/>
              <a:t>this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8B67F9-3A37-4D82-89FD-3C8A8F79C4C5}"/>
              </a:ext>
            </a:extLst>
          </p:cNvPr>
          <p:cNvCxnSpPr>
            <a:cxnSpLocks/>
            <a:stCxn id="5" idx="3"/>
            <a:endCxn id="14" idx="1"/>
          </p:cNvCxnSpPr>
          <p:nvPr userDrawn="1"/>
        </p:nvCxnSpPr>
        <p:spPr>
          <a:xfrm>
            <a:off x="4114800" y="3888506"/>
            <a:ext cx="1054062" cy="7659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AB7F8A-5B61-4E89-BEB5-1F25F18C71B8}"/>
              </a:ext>
            </a:extLst>
          </p:cNvPr>
          <p:cNvCxnSpPr>
            <a:cxnSpLocks/>
            <a:stCxn id="14" idx="3"/>
            <a:endCxn id="15" idx="1"/>
          </p:cNvCxnSpPr>
          <p:nvPr userDrawn="1"/>
        </p:nvCxnSpPr>
        <p:spPr>
          <a:xfrm flipV="1">
            <a:off x="7712037" y="3880847"/>
            <a:ext cx="1054062" cy="15318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135C7344-B389-4685-9C8C-2977E03A4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4CCCC"/>
              </a:clrFrom>
              <a:clrTo>
                <a:srgbClr val="F4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28" y="4919605"/>
            <a:ext cx="1038370" cy="790685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3942F88-C74D-4FD8-B80B-39AE1C0012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2CC"/>
              </a:clrFrom>
              <a:clrTo>
                <a:srgbClr val="FFF2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12" y="4957711"/>
            <a:ext cx="1076475" cy="714475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C1E27FBD-A4C9-4F50-9601-50C5636E59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D9EAD3"/>
              </a:clrFrom>
              <a:clrTo>
                <a:srgbClr val="D9EA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38" y="4881501"/>
            <a:ext cx="866896" cy="8668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976437-95EE-44B9-B5BA-1B3989E458EC}"/>
              </a:ext>
            </a:extLst>
          </p:cNvPr>
          <p:cNvSpPr txBox="1"/>
          <p:nvPr userDrawn="1"/>
        </p:nvSpPr>
        <p:spPr>
          <a:xfrm>
            <a:off x="1173474" y="311798"/>
            <a:ext cx="5444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Welcome to the lesson!</a:t>
            </a:r>
          </a:p>
        </p:txBody>
      </p:sp>
    </p:spTree>
    <p:extLst>
      <p:ext uri="{BB962C8B-B14F-4D97-AF65-F5344CB8AC3E}">
        <p14:creationId xmlns:p14="http://schemas.microsoft.com/office/powerpoint/2010/main" val="1465446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VOCABULARY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791574" y="4158"/>
            <a:ext cx="3400425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2E9F2500-A5F9-43B7-BBF7-AB4607C8A685}"/>
              </a:ext>
            </a:extLst>
          </p:cNvPr>
          <p:cNvSpPr/>
          <p:nvPr userDrawn="1"/>
        </p:nvSpPr>
        <p:spPr>
          <a:xfrm>
            <a:off x="1095515" y="467500"/>
            <a:ext cx="5429110" cy="3171050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0BDB1C66-7FD3-4544-93EE-AF348E8ADD00}"/>
              </a:ext>
            </a:extLst>
          </p:cNvPr>
          <p:cNvSpPr/>
          <p:nvPr userDrawn="1"/>
        </p:nvSpPr>
        <p:spPr>
          <a:xfrm>
            <a:off x="1095513" y="467497"/>
            <a:ext cx="5429111" cy="66131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dirty="0">
                <a:solidFill>
                  <a:schemeClr val="bg1"/>
                </a:solidFill>
                <a:latin typeface="+mn-lt"/>
              </a:rPr>
              <a:t>Definition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626AAA-23B3-4877-A754-C2BF7B94A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6499" y="1253360"/>
            <a:ext cx="5203826" cy="20670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/>
              <a:t>Click to edit definition</a:t>
            </a:r>
            <a:endParaRPr lang="en-US" dirty="0"/>
          </a:p>
        </p:txBody>
      </p:sp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11440C4D-2EF3-4587-A502-5DE88B767C99}"/>
              </a:ext>
            </a:extLst>
          </p:cNvPr>
          <p:cNvSpPr/>
          <p:nvPr userDrawn="1"/>
        </p:nvSpPr>
        <p:spPr>
          <a:xfrm>
            <a:off x="1095515" y="3638551"/>
            <a:ext cx="5429108" cy="3054532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B3E1DB36-A659-4E44-AE21-7B86F6A1BFE9}"/>
              </a:ext>
            </a:extLst>
          </p:cNvPr>
          <p:cNvSpPr/>
          <p:nvPr userDrawn="1"/>
        </p:nvSpPr>
        <p:spPr>
          <a:xfrm>
            <a:off x="1095513" y="6031771"/>
            <a:ext cx="5429109" cy="66131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dirty="0">
                <a:solidFill>
                  <a:schemeClr val="bg1"/>
                </a:solidFill>
                <a:latin typeface="+mn-lt"/>
              </a:rPr>
              <a:t>Examples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9CAA861D-84AB-451F-9E2F-6A4094D6B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731" y="3949433"/>
            <a:ext cx="5222593" cy="19678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examples – linked to real life (synonyms, concrete applications or relevant examples that fit)</a:t>
            </a:r>
          </a:p>
        </p:txBody>
      </p: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69F4EFBC-F3A4-427E-8223-E6BBD89F1A07}"/>
              </a:ext>
            </a:extLst>
          </p:cNvPr>
          <p:cNvSpPr/>
          <p:nvPr userDrawn="1"/>
        </p:nvSpPr>
        <p:spPr>
          <a:xfrm>
            <a:off x="6538721" y="467831"/>
            <a:ext cx="5469964" cy="3171050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A52ACEA-E6BB-4B58-B8A4-E04367448857}"/>
              </a:ext>
            </a:extLst>
          </p:cNvPr>
          <p:cNvSpPr/>
          <p:nvPr userDrawn="1"/>
        </p:nvSpPr>
        <p:spPr>
          <a:xfrm>
            <a:off x="6538719" y="467828"/>
            <a:ext cx="5469965" cy="66131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dirty="0">
                <a:solidFill>
                  <a:schemeClr val="bg1"/>
                </a:solidFill>
                <a:latin typeface="+mn-lt"/>
              </a:rPr>
              <a:t>Etymology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DD707AB-C6A8-409E-8716-4B2858641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609" y="1253691"/>
            <a:ext cx="5269415" cy="20670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etymology -  characteristics (prefixes, suffixes, root words) that help students identify the meaning of the word</a:t>
            </a: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CB3F3446-724A-4B02-85D5-9891AF7A3FA1}"/>
              </a:ext>
            </a:extLst>
          </p:cNvPr>
          <p:cNvSpPr/>
          <p:nvPr userDrawn="1"/>
        </p:nvSpPr>
        <p:spPr>
          <a:xfrm>
            <a:off x="6538719" y="3638882"/>
            <a:ext cx="5469966" cy="3054532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BB6FB79C-2510-4FD9-B6D6-3E300C3D92EB}"/>
              </a:ext>
            </a:extLst>
          </p:cNvPr>
          <p:cNvSpPr/>
          <p:nvPr userDrawn="1"/>
        </p:nvSpPr>
        <p:spPr>
          <a:xfrm>
            <a:off x="6538717" y="6032102"/>
            <a:ext cx="5469967" cy="66131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dirty="0">
                <a:solidFill>
                  <a:schemeClr val="bg1"/>
                </a:solidFill>
                <a:latin typeface="+mn-lt"/>
              </a:rPr>
              <a:t>Common Errors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422C731-50D6-440D-A68B-5519E4B633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609" y="3949764"/>
            <a:ext cx="5250647" cy="19678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common errors – linked to real life (opposites, misconceptions, or relevant examples that do not fit the example)</a:t>
            </a:r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5733387F-6F4D-4578-8893-DF747D630337}"/>
              </a:ext>
            </a:extLst>
          </p:cNvPr>
          <p:cNvSpPr/>
          <p:nvPr userDrawn="1"/>
        </p:nvSpPr>
        <p:spPr>
          <a:xfrm>
            <a:off x="4612367" y="3301653"/>
            <a:ext cx="3865367" cy="692332"/>
          </a:xfrm>
          <a:prstGeom prst="roundRect">
            <a:avLst>
              <a:gd name="adj" fmla="val 0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40E2F221-BA89-477B-8533-9A2B90DED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6464" y="3290844"/>
            <a:ext cx="3865368" cy="70314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+mn-lt"/>
              </a:defRPr>
            </a:lvl1pPr>
          </a:lstStyle>
          <a:p>
            <a:pPr lvl="0"/>
            <a:r>
              <a:rPr lang="en-US" dirty="0"/>
              <a:t>Click to edit word</a:t>
            </a:r>
          </a:p>
        </p:txBody>
      </p:sp>
    </p:spTree>
    <p:extLst>
      <p:ext uri="{BB962C8B-B14F-4D97-AF65-F5344CB8AC3E}">
        <p14:creationId xmlns:p14="http://schemas.microsoft.com/office/powerpoint/2010/main" val="236256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rite Round Rob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111339" y="1048082"/>
            <a:ext cx="800219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ALL WRITE ROUND ROBIN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49862-77B8-410E-9D21-148F4D7050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205" y="3275934"/>
            <a:ext cx="4753470" cy="34408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3B87834-DAFA-4F72-9951-E1B9008B5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F7A636-BD6F-4BD7-BE65-AA31F1FFF8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1712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09776A-2AC8-4802-B1CD-DB95F136132B}"/>
              </a:ext>
            </a:extLst>
          </p:cNvPr>
          <p:cNvSpPr/>
          <p:nvPr userDrawn="1"/>
        </p:nvSpPr>
        <p:spPr>
          <a:xfrm>
            <a:off x="5781675" y="3275934"/>
            <a:ext cx="6337085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Each teammate has a paper and pencil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Look at the topic and use your “think time”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Each person gives an idea in turn, working clockwise round the group.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Each teammate writes everything on their own paper.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Continue clockwise until time is up</a:t>
            </a:r>
          </a:p>
        </p:txBody>
      </p:sp>
    </p:spTree>
    <p:extLst>
      <p:ext uri="{BB962C8B-B14F-4D97-AF65-F5344CB8AC3E}">
        <p14:creationId xmlns:p14="http://schemas.microsoft.com/office/powerpoint/2010/main" val="303601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lly Rob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800219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RALLY ROBIN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B87834-DAFA-4F72-9951-E1B9008B5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F7A636-BD6F-4BD7-BE65-AA31F1FFF8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0"/>
            <a:ext cx="10937523" cy="206136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09776A-2AC8-4802-B1CD-DB95F136132B}"/>
              </a:ext>
            </a:extLst>
          </p:cNvPr>
          <p:cNvSpPr/>
          <p:nvPr userDrawn="1"/>
        </p:nvSpPr>
        <p:spPr>
          <a:xfrm>
            <a:off x="5781675" y="3424221"/>
            <a:ext cx="6337085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Look at the topic and use your “think time” – there are a list of possible answers to find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One person starts with an answer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The other rallies an answer back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The first person rallies back again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Continue until you are told to stop by your teacher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38ACA-9381-46E1-8CF5-C78AFCDC1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458" y="3689744"/>
            <a:ext cx="4961746" cy="293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08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 Pair Sh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800219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THINK – PAIR - SHARE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B87834-DAFA-4F72-9951-E1B9008B5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F7A636-BD6F-4BD7-BE65-AA31F1FFF8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0"/>
            <a:ext cx="10937523" cy="355679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ACDC9D9-D6DC-4357-932D-18DE73EF029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8056593"/>
              </p:ext>
            </p:extLst>
          </p:nvPr>
        </p:nvGraphicFramePr>
        <p:xfrm>
          <a:off x="946697" y="4879091"/>
          <a:ext cx="11064328" cy="194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0357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 Pair Square Sh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149439" y="1057607"/>
            <a:ext cx="677108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THINK – PAIR – SQUARE - SHARE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B87834-DAFA-4F72-9951-E1B9008B5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F7A636-BD6F-4BD7-BE65-AA31F1FFF8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0"/>
            <a:ext cx="10937523" cy="355679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ACDC9D9-D6DC-4357-932D-18DE73EF029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55554265"/>
              </p:ext>
            </p:extLst>
          </p:nvPr>
        </p:nvGraphicFramePr>
        <p:xfrm>
          <a:off x="946697" y="4879091"/>
          <a:ext cx="11064328" cy="194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AB7A1-7B99-4018-961D-56B5E9B3E400}"/>
              </a:ext>
            </a:extLst>
          </p:cNvPr>
          <p:cNvCxnSpPr/>
          <p:nvPr userDrawn="1"/>
        </p:nvCxnSpPr>
        <p:spPr>
          <a:xfrm>
            <a:off x="1819275" y="66103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770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2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Cus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C8524B2-2D60-42F3-8C50-6FC0A75483FF}"/>
              </a:ext>
            </a:extLst>
          </p:cNvPr>
          <p:cNvSpPr txBox="1"/>
          <p:nvPr userDrawn="1"/>
        </p:nvSpPr>
        <p:spPr>
          <a:xfrm>
            <a:off x="1571625" y="1948893"/>
            <a:ext cx="2543175" cy="3909861"/>
          </a:xfrm>
          <a:prstGeom prst="rect">
            <a:avLst/>
          </a:prstGeom>
          <a:solidFill>
            <a:srgbClr val="FF9999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C87783-3C67-4459-AC54-43209F518351}"/>
              </a:ext>
            </a:extLst>
          </p:cNvPr>
          <p:cNvSpPr txBox="1"/>
          <p:nvPr userDrawn="1"/>
        </p:nvSpPr>
        <p:spPr>
          <a:xfrm>
            <a:off x="5168862" y="1964211"/>
            <a:ext cx="2543175" cy="3894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pPr algn="ctr"/>
            <a:endParaRPr lang="en-GB" sz="1050" dirty="0"/>
          </a:p>
          <a:p>
            <a:pPr algn="ctr"/>
            <a:endParaRPr lang="en-GB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259774-F508-4C1F-B251-CF2B45E70BD6}"/>
              </a:ext>
            </a:extLst>
          </p:cNvPr>
          <p:cNvSpPr txBox="1"/>
          <p:nvPr userDrawn="1"/>
        </p:nvSpPr>
        <p:spPr>
          <a:xfrm>
            <a:off x="8766100" y="1964211"/>
            <a:ext cx="2543174" cy="3894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  <a:p>
            <a:pPr algn="ctr"/>
            <a:endParaRPr lang="en-GB" sz="2800" dirty="0"/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42897B-4B6F-43A8-9907-1D68123F51FD}"/>
              </a:ext>
            </a:extLst>
          </p:cNvPr>
          <p:cNvCxnSpPr>
            <a:cxnSpLocks/>
            <a:stCxn id="27" idx="3"/>
            <a:endCxn id="28" idx="1"/>
          </p:cNvCxnSpPr>
          <p:nvPr userDrawn="1"/>
        </p:nvCxnSpPr>
        <p:spPr>
          <a:xfrm>
            <a:off x="4114800" y="3903824"/>
            <a:ext cx="1054062" cy="7659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BE6B9C-D9C6-4897-917C-EF8684CC3D8B}"/>
              </a:ext>
            </a:extLst>
          </p:cNvPr>
          <p:cNvCxnSpPr>
            <a:cxnSpLocks/>
            <a:stCxn id="28" idx="3"/>
            <a:endCxn id="29" idx="1"/>
          </p:cNvCxnSpPr>
          <p:nvPr userDrawn="1"/>
        </p:nvCxnSpPr>
        <p:spPr>
          <a:xfrm>
            <a:off x="7712037" y="3911483"/>
            <a:ext cx="1054063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WELCOME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323D5-784B-47FB-9CAE-4A30A563D6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4013" y="3209924"/>
            <a:ext cx="2471737" cy="1266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/>
            </a:lvl1pPr>
          </a:lstStyle>
          <a:p>
            <a:pPr lvl="0"/>
            <a:r>
              <a:rPr lang="en-US" dirty="0"/>
              <a:t>Step 1 instruction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F2F4ED5-0023-4F12-8B5C-F4DD7AE2B8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1024" y="3235206"/>
            <a:ext cx="2471737" cy="1266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/>
            </a:lvl1pPr>
          </a:lstStyle>
          <a:p>
            <a:pPr lvl="0"/>
            <a:r>
              <a:rPr lang="en-US" dirty="0"/>
              <a:t>Step 2 instruction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22C669B-3285-48F2-A71A-AAD540FAA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01818" y="3235206"/>
            <a:ext cx="2471737" cy="1266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/>
            </a:lvl1pPr>
          </a:lstStyle>
          <a:p>
            <a:pPr lvl="0"/>
            <a:r>
              <a:rPr lang="en-US" dirty="0"/>
              <a:t>Step 3 instruction</a:t>
            </a:r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AA6A257-64F3-481C-82F1-84E9A3BB4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A69A6-FC58-408F-955D-8CAA9263AC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3643" y="4963404"/>
            <a:ext cx="75247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2E331F4-D580-49EB-B61D-9A07219FA9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5043" y="4962668"/>
            <a:ext cx="75247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3F71ADF-7E01-4A3F-9AB7-C391A48B16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61448" y="4962667"/>
            <a:ext cx="75247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23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BASICS @ WLD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1030E-E8D6-44B9-A48E-D9B4E7CD306F}"/>
              </a:ext>
            </a:extLst>
          </p:cNvPr>
          <p:cNvSpPr/>
          <p:nvPr userDrawn="1"/>
        </p:nvSpPr>
        <p:spPr>
          <a:xfrm>
            <a:off x="1181239" y="1222586"/>
            <a:ext cx="1093752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b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On time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for lessons, respect for learning.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 Perfect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uniform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in every lesson.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 Come in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quietly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. Sit down in your correct seat.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b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Equipment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out – pen, pencil, ruler, planner and homework.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b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Starter</a:t>
            </a:r>
            <a:r>
              <a:rPr lang="en-GB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activity</a:t>
            </a:r>
            <a:r>
              <a:rPr lang="en-GB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– no wasted time.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b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Silent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learning,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listening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to instructions.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b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Quiet signal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- quiet if the teacher raises their hand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 Put your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hand up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if you have a question.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b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Uniform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correct before leaving the lesson.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End of the lesson, stand behind your chair and wait to be dismissed  </a:t>
            </a:r>
            <a:br>
              <a:rPr lang="en-GB" sz="2800" dirty="0">
                <a:solidFill>
                  <a:schemeClr val="tx1"/>
                </a:solidFill>
                <a:latin typeface="+mn-lt"/>
              </a:rPr>
            </a:br>
            <a:r>
              <a:rPr lang="en-GB" sz="2800" dirty="0">
                <a:solidFill>
                  <a:schemeClr val="tx1"/>
                </a:solidFill>
                <a:latin typeface="+mn-lt"/>
              </a:rPr>
              <a:t> for an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orderly exit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5B68A0-92F8-4074-B2CA-61DB3513F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Every Lesson, Every Day – The Big 10!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54E52F-F34A-499F-BBE7-EEFD70802F37}"/>
              </a:ext>
            </a:extLst>
          </p:cNvPr>
          <p:cNvSpPr txBox="1"/>
          <p:nvPr userDrawn="1"/>
        </p:nvSpPr>
        <p:spPr>
          <a:xfrm>
            <a:off x="1181239" y="309118"/>
            <a:ext cx="10937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Every Lesson, Every Day – The Big 10!</a:t>
            </a:r>
            <a:endParaRPr lang="en-GB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886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4C940D-0A66-4433-A3E9-C892991B8BB5}"/>
              </a:ext>
            </a:extLst>
          </p:cNvPr>
          <p:cNvGrpSpPr/>
          <p:nvPr userDrawn="1"/>
        </p:nvGrpSpPr>
        <p:grpSpPr>
          <a:xfrm>
            <a:off x="4734354" y="463395"/>
            <a:ext cx="3595837" cy="1289407"/>
            <a:chOff x="4747438" y="458055"/>
            <a:chExt cx="3590218" cy="1289407"/>
          </a:xfrm>
          <a:noFill/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16B4C2DA-AFBD-4EF2-AA7E-1E11B3D2CA49}"/>
                </a:ext>
              </a:extLst>
            </p:cNvPr>
            <p:cNvSpPr/>
            <p:nvPr userDrawn="1"/>
          </p:nvSpPr>
          <p:spPr>
            <a:xfrm>
              <a:off x="4747438" y="458056"/>
              <a:ext cx="3590218" cy="128940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Dyslexic" panose="00000500000000000000" pitchFamily="50" charset="0"/>
              </a:endParaRPr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2CDBD132-8D98-4C6E-AA91-4D45952D13E1}"/>
                </a:ext>
              </a:extLst>
            </p:cNvPr>
            <p:cNvSpPr/>
            <p:nvPr userDrawn="1"/>
          </p:nvSpPr>
          <p:spPr>
            <a:xfrm>
              <a:off x="4747438" y="458055"/>
              <a:ext cx="3590218" cy="304578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THIS LESSON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BIG QUESTION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75288-7866-4869-A70C-259CC05D99A4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DF433C-079C-4F55-A27B-4ABE07099300}"/>
              </a:ext>
            </a:extLst>
          </p:cNvPr>
          <p:cNvGrpSpPr/>
          <p:nvPr userDrawn="1"/>
        </p:nvGrpSpPr>
        <p:grpSpPr>
          <a:xfrm>
            <a:off x="1095512" y="1819520"/>
            <a:ext cx="5451937" cy="4873892"/>
            <a:chOff x="1095513" y="467497"/>
            <a:chExt cx="4914762" cy="6225915"/>
          </a:xfrm>
          <a:noFill/>
        </p:grpSpPr>
        <p:sp>
          <p:nvSpPr>
            <p:cNvPr id="17" name="Rounded Rectangle 1">
              <a:extLst>
                <a:ext uri="{FF2B5EF4-FFF2-40B4-BE49-F238E27FC236}">
                  <a16:creationId xmlns:a16="http://schemas.microsoft.com/office/drawing/2014/main" id="{9004D033-457B-4CAD-A705-B07422441596}"/>
                </a:ext>
              </a:extLst>
            </p:cNvPr>
            <p:cNvSpPr/>
            <p:nvPr userDrawn="1"/>
          </p:nvSpPr>
          <p:spPr>
            <a:xfrm>
              <a:off x="1095515" y="467499"/>
              <a:ext cx="4914760" cy="6225913"/>
            </a:xfrm>
            <a:prstGeom prst="roundRect">
              <a:avLst>
                <a:gd name="adj" fmla="val 0"/>
              </a:avLst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ECE3F7FA-CA57-424C-8A9F-7E30ECC28C21}"/>
                </a:ext>
              </a:extLst>
            </p:cNvPr>
            <p:cNvSpPr/>
            <p:nvPr userDrawn="1"/>
          </p:nvSpPr>
          <p:spPr>
            <a:xfrm>
              <a:off x="1095513" y="467497"/>
              <a:ext cx="4914761" cy="990367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The Big Question</a:t>
              </a:r>
            </a:p>
          </p:txBody>
        </p:sp>
      </p:grp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6FA8DD-B87B-496D-9440-41BF366F0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239" y="2687782"/>
            <a:ext cx="5303270" cy="3933572"/>
          </a:xfrm>
          <a:prstGeom prst="rect">
            <a:avLst/>
          </a:prstGeom>
          <a:ln w="190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6600">
                <a:latin typeface="+mn-lt"/>
              </a:defRPr>
            </a:lvl1pPr>
          </a:lstStyle>
          <a:p>
            <a:pPr lvl="0"/>
            <a:r>
              <a:rPr lang="en-US" dirty="0"/>
              <a:t>Click to edit The Big Question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A4E4D0-58B1-406C-88AA-F0991ECC7385}"/>
              </a:ext>
            </a:extLst>
          </p:cNvPr>
          <p:cNvGrpSpPr/>
          <p:nvPr userDrawn="1"/>
        </p:nvGrpSpPr>
        <p:grpSpPr>
          <a:xfrm>
            <a:off x="6547448" y="1819520"/>
            <a:ext cx="5458683" cy="2416773"/>
            <a:chOff x="6017598" y="467828"/>
            <a:chExt cx="4914762" cy="3171053"/>
          </a:xfrm>
          <a:noFill/>
        </p:grpSpPr>
        <p:sp>
          <p:nvSpPr>
            <p:cNvPr id="25" name="Rounded Rectangle 1">
              <a:extLst>
                <a:ext uri="{FF2B5EF4-FFF2-40B4-BE49-F238E27FC236}">
                  <a16:creationId xmlns:a16="http://schemas.microsoft.com/office/drawing/2014/main" id="{B8AE7CBD-5FD9-43E1-A0DE-747F8E87A22D}"/>
                </a:ext>
              </a:extLst>
            </p:cNvPr>
            <p:cNvSpPr/>
            <p:nvPr userDrawn="1"/>
          </p:nvSpPr>
          <p:spPr>
            <a:xfrm>
              <a:off x="6017600" y="467831"/>
              <a:ext cx="4914760" cy="3171050"/>
            </a:xfrm>
            <a:prstGeom prst="roundRect">
              <a:avLst>
                <a:gd name="adj" fmla="val 0"/>
              </a:avLst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2D9D07FC-1350-42B2-B25D-45A2DD8A7606}"/>
                </a:ext>
              </a:extLst>
            </p:cNvPr>
            <p:cNvSpPr/>
            <p:nvPr userDrawn="1"/>
          </p:nvSpPr>
          <p:spPr>
            <a:xfrm>
              <a:off x="6017598" y="467828"/>
              <a:ext cx="4914761" cy="661311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ASPIRE Target</a:t>
              </a:r>
            </a:p>
          </p:txBody>
        </p:sp>
      </p:grp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E0092C-0DC8-4E76-813A-7C5665F98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3173" y="2383204"/>
            <a:ext cx="5266688" cy="1781032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ASPIRE target(s)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1A722E-6285-4BF8-88E1-DD05EE701A00}"/>
              </a:ext>
            </a:extLst>
          </p:cNvPr>
          <p:cNvGrpSpPr/>
          <p:nvPr userDrawn="1"/>
        </p:nvGrpSpPr>
        <p:grpSpPr>
          <a:xfrm>
            <a:off x="6539001" y="4236294"/>
            <a:ext cx="5458682" cy="2457118"/>
            <a:chOff x="6562101" y="3968152"/>
            <a:chExt cx="5435896" cy="2756036"/>
          </a:xfrm>
          <a:noFill/>
        </p:grpSpPr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0E38CABD-D039-4CE3-931D-3447240D897C}"/>
                </a:ext>
              </a:extLst>
            </p:cNvPr>
            <p:cNvSpPr/>
            <p:nvPr userDrawn="1"/>
          </p:nvSpPr>
          <p:spPr>
            <a:xfrm>
              <a:off x="6562102" y="3968153"/>
              <a:ext cx="5435895" cy="2756035"/>
            </a:xfrm>
            <a:prstGeom prst="roundRect">
              <a:avLst>
                <a:gd name="adj" fmla="val 0"/>
              </a:avLst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588B60D4-F942-48AA-AEC3-0A980F67F6B8}"/>
                </a:ext>
              </a:extLst>
            </p:cNvPr>
            <p:cNvSpPr/>
            <p:nvPr userDrawn="1"/>
          </p:nvSpPr>
          <p:spPr>
            <a:xfrm>
              <a:off x="6562101" y="3968152"/>
              <a:ext cx="5427795" cy="596686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Key Vocabulary</a:t>
              </a:r>
            </a:p>
          </p:txBody>
        </p:sp>
      </p:grp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60EDFA8B-F089-4090-ACD5-7B78D38E0B6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646392" y="4833228"/>
            <a:ext cx="5266688" cy="1788126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key vocabulary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88D0456-F05F-4503-846E-80264817F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8481" y="798406"/>
            <a:ext cx="3482538" cy="909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/>
              <a:t>Click to edit this lesson topic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141B2D-7594-4F53-A33F-DBF9BB810D17}"/>
              </a:ext>
            </a:extLst>
          </p:cNvPr>
          <p:cNvGrpSpPr/>
          <p:nvPr userDrawn="1"/>
        </p:nvGrpSpPr>
        <p:grpSpPr>
          <a:xfrm>
            <a:off x="1095513" y="463395"/>
            <a:ext cx="3638841" cy="1289407"/>
            <a:chOff x="4747438" y="458055"/>
            <a:chExt cx="3654037" cy="1289407"/>
          </a:xfrm>
          <a:noFill/>
        </p:grpSpPr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6F388456-02B2-4196-8BC4-024263103A9C}"/>
                </a:ext>
              </a:extLst>
            </p:cNvPr>
            <p:cNvSpPr/>
            <p:nvPr userDrawn="1"/>
          </p:nvSpPr>
          <p:spPr>
            <a:xfrm>
              <a:off x="4747438" y="458056"/>
              <a:ext cx="3654037" cy="128940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Dyslexic" panose="00000500000000000000" pitchFamily="50" charset="0"/>
              </a:endParaRPr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BA951F88-8453-48E5-A6AC-BAB3A0CD3324}"/>
                </a:ext>
              </a:extLst>
            </p:cNvPr>
            <p:cNvSpPr/>
            <p:nvPr userDrawn="1"/>
          </p:nvSpPr>
          <p:spPr>
            <a:xfrm>
              <a:off x="4747438" y="458055"/>
              <a:ext cx="3590218" cy="304578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PRIOR LEARNING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CC1EDE-A400-4A01-8168-34B82D628755}"/>
              </a:ext>
            </a:extLst>
          </p:cNvPr>
          <p:cNvGrpSpPr/>
          <p:nvPr userDrawn="1"/>
        </p:nvGrpSpPr>
        <p:grpSpPr>
          <a:xfrm>
            <a:off x="8330191" y="463395"/>
            <a:ext cx="3659391" cy="1289407"/>
            <a:chOff x="4747438" y="458055"/>
            <a:chExt cx="3590218" cy="1289407"/>
          </a:xfrm>
          <a:noFill/>
        </p:grpSpPr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0D9814C2-B8FC-4C93-9E9E-765BB29AD0A9}"/>
                </a:ext>
              </a:extLst>
            </p:cNvPr>
            <p:cNvSpPr/>
            <p:nvPr userDrawn="1"/>
          </p:nvSpPr>
          <p:spPr>
            <a:xfrm>
              <a:off x="4747438" y="458056"/>
              <a:ext cx="3590218" cy="128940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Dyslexic" panose="00000500000000000000" pitchFamily="50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3C859E5C-908C-4F40-8BFB-0A8854D32719}"/>
                </a:ext>
              </a:extLst>
            </p:cNvPr>
            <p:cNvSpPr/>
            <p:nvPr userDrawn="1"/>
          </p:nvSpPr>
          <p:spPr>
            <a:xfrm>
              <a:off x="4747438" y="458055"/>
              <a:ext cx="3590218" cy="304578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FUTURE LEARNING</a:t>
              </a:r>
            </a:p>
          </p:txBody>
        </p:sp>
      </p:grp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945D5A2F-2F2A-4331-B556-1E7716331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2126" y="798406"/>
            <a:ext cx="3513055" cy="909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pPr lvl="0"/>
            <a:r>
              <a:rPr lang="en-US" dirty="0"/>
              <a:t>Click to edit prior learning topic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A96B411A-6D99-4962-930F-2D71FC37E3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3746" y="798406"/>
            <a:ext cx="3532282" cy="909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pPr lvl="0"/>
            <a:r>
              <a:rPr lang="en-US" dirty="0"/>
              <a:t>Click to edit future learning topic</a:t>
            </a:r>
          </a:p>
        </p:txBody>
      </p:sp>
    </p:spTree>
    <p:extLst>
      <p:ext uri="{BB962C8B-B14F-4D97-AF65-F5344CB8AC3E}">
        <p14:creationId xmlns:p14="http://schemas.microsoft.com/office/powerpoint/2010/main" val="401406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4C940D-0A66-4433-A3E9-C892991B8BB5}"/>
              </a:ext>
            </a:extLst>
          </p:cNvPr>
          <p:cNvGrpSpPr/>
          <p:nvPr userDrawn="1"/>
        </p:nvGrpSpPr>
        <p:grpSpPr>
          <a:xfrm>
            <a:off x="4734354" y="463395"/>
            <a:ext cx="3595837" cy="1289407"/>
            <a:chOff x="4747438" y="458055"/>
            <a:chExt cx="3590218" cy="1289407"/>
          </a:xfrm>
          <a:noFill/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16B4C2DA-AFBD-4EF2-AA7E-1E11B3D2CA49}"/>
                </a:ext>
              </a:extLst>
            </p:cNvPr>
            <p:cNvSpPr/>
            <p:nvPr userDrawn="1"/>
          </p:nvSpPr>
          <p:spPr>
            <a:xfrm>
              <a:off x="4747438" y="458056"/>
              <a:ext cx="3590218" cy="128940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Dyslexic" panose="00000500000000000000" pitchFamily="50" charset="0"/>
              </a:endParaRPr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2CDBD132-8D98-4C6E-AA91-4D45952D13E1}"/>
                </a:ext>
              </a:extLst>
            </p:cNvPr>
            <p:cNvSpPr/>
            <p:nvPr userDrawn="1"/>
          </p:nvSpPr>
          <p:spPr>
            <a:xfrm>
              <a:off x="4747438" y="458055"/>
              <a:ext cx="3590218" cy="304578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THIS LESSON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REVIEW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75288-7866-4869-A70C-259CC05D99A4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DF433C-079C-4F55-A27B-4ABE07099300}"/>
              </a:ext>
            </a:extLst>
          </p:cNvPr>
          <p:cNvGrpSpPr/>
          <p:nvPr userDrawn="1"/>
        </p:nvGrpSpPr>
        <p:grpSpPr>
          <a:xfrm>
            <a:off x="1095513" y="1819520"/>
            <a:ext cx="7776002" cy="4240074"/>
            <a:chOff x="1095513" y="467497"/>
            <a:chExt cx="4914762" cy="6225915"/>
          </a:xfrm>
          <a:noFill/>
        </p:grpSpPr>
        <p:sp>
          <p:nvSpPr>
            <p:cNvPr id="17" name="Rounded Rectangle 1">
              <a:extLst>
                <a:ext uri="{FF2B5EF4-FFF2-40B4-BE49-F238E27FC236}">
                  <a16:creationId xmlns:a16="http://schemas.microsoft.com/office/drawing/2014/main" id="{9004D033-457B-4CAD-A705-B07422441596}"/>
                </a:ext>
              </a:extLst>
            </p:cNvPr>
            <p:cNvSpPr/>
            <p:nvPr userDrawn="1"/>
          </p:nvSpPr>
          <p:spPr>
            <a:xfrm>
              <a:off x="1095515" y="467499"/>
              <a:ext cx="4914760" cy="6225913"/>
            </a:xfrm>
            <a:prstGeom prst="roundRect">
              <a:avLst>
                <a:gd name="adj" fmla="val 0"/>
              </a:avLst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ECE3F7FA-CA57-424C-8A9F-7E30ECC28C21}"/>
                </a:ext>
              </a:extLst>
            </p:cNvPr>
            <p:cNvSpPr/>
            <p:nvPr userDrawn="1"/>
          </p:nvSpPr>
          <p:spPr>
            <a:xfrm>
              <a:off x="1095513" y="467497"/>
              <a:ext cx="4914761" cy="990367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The Big Question</a:t>
              </a:r>
            </a:p>
          </p:txBody>
        </p:sp>
      </p:grp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6FA8DD-B87B-496D-9440-41BF366F0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238" y="2687782"/>
            <a:ext cx="7591287" cy="3293918"/>
          </a:xfrm>
          <a:prstGeom prst="rect">
            <a:avLst/>
          </a:prstGeom>
          <a:ln w="190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6600">
                <a:latin typeface="+mn-lt"/>
              </a:defRPr>
            </a:lvl1pPr>
          </a:lstStyle>
          <a:p>
            <a:pPr lvl="0"/>
            <a:r>
              <a:rPr lang="en-US" dirty="0"/>
              <a:t>Click to edit The Big Question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88D0456-F05F-4503-846E-80264817F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8481" y="798406"/>
            <a:ext cx="3482538" cy="909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/>
              <a:t>Click to edit this lesson topic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141B2D-7594-4F53-A33F-DBF9BB810D17}"/>
              </a:ext>
            </a:extLst>
          </p:cNvPr>
          <p:cNvGrpSpPr/>
          <p:nvPr userDrawn="1"/>
        </p:nvGrpSpPr>
        <p:grpSpPr>
          <a:xfrm>
            <a:off x="1095513" y="463395"/>
            <a:ext cx="3638841" cy="1289407"/>
            <a:chOff x="4747438" y="458055"/>
            <a:chExt cx="3654037" cy="1289407"/>
          </a:xfrm>
          <a:noFill/>
        </p:grpSpPr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6F388456-02B2-4196-8BC4-024263103A9C}"/>
                </a:ext>
              </a:extLst>
            </p:cNvPr>
            <p:cNvSpPr/>
            <p:nvPr userDrawn="1"/>
          </p:nvSpPr>
          <p:spPr>
            <a:xfrm>
              <a:off x="4747438" y="458056"/>
              <a:ext cx="3654037" cy="128940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Dyslexic" panose="00000500000000000000" pitchFamily="50" charset="0"/>
              </a:endParaRPr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BA951F88-8453-48E5-A6AC-BAB3A0CD3324}"/>
                </a:ext>
              </a:extLst>
            </p:cNvPr>
            <p:cNvSpPr/>
            <p:nvPr userDrawn="1"/>
          </p:nvSpPr>
          <p:spPr>
            <a:xfrm>
              <a:off x="4747438" y="458055"/>
              <a:ext cx="3590218" cy="304578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PRIOR LEARNING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CC1EDE-A400-4A01-8168-34B82D628755}"/>
              </a:ext>
            </a:extLst>
          </p:cNvPr>
          <p:cNvGrpSpPr/>
          <p:nvPr userDrawn="1"/>
        </p:nvGrpSpPr>
        <p:grpSpPr>
          <a:xfrm>
            <a:off x="8330191" y="463395"/>
            <a:ext cx="3659391" cy="1289407"/>
            <a:chOff x="4747438" y="458055"/>
            <a:chExt cx="3590218" cy="1289407"/>
          </a:xfrm>
          <a:noFill/>
        </p:grpSpPr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0D9814C2-B8FC-4C93-9E9E-765BB29AD0A9}"/>
                </a:ext>
              </a:extLst>
            </p:cNvPr>
            <p:cNvSpPr/>
            <p:nvPr userDrawn="1"/>
          </p:nvSpPr>
          <p:spPr>
            <a:xfrm>
              <a:off x="4747438" y="458056"/>
              <a:ext cx="3590218" cy="128940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Dyslexic" panose="00000500000000000000" pitchFamily="50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3C859E5C-908C-4F40-8BFB-0A8854D32719}"/>
                </a:ext>
              </a:extLst>
            </p:cNvPr>
            <p:cNvSpPr/>
            <p:nvPr userDrawn="1"/>
          </p:nvSpPr>
          <p:spPr>
            <a:xfrm>
              <a:off x="4747438" y="458055"/>
              <a:ext cx="3590218" cy="304578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FUTURE LEARNING</a:t>
              </a:r>
            </a:p>
          </p:txBody>
        </p:sp>
      </p:grp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945D5A2F-2F2A-4331-B556-1E7716331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2126" y="798406"/>
            <a:ext cx="3513055" cy="909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pPr lvl="0"/>
            <a:r>
              <a:rPr lang="en-US" dirty="0"/>
              <a:t>Click to edit prior learning topic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A96B411A-6D99-4962-930F-2D71FC37E3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3746" y="798406"/>
            <a:ext cx="3532282" cy="909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pPr lvl="0"/>
            <a:r>
              <a:rPr lang="en-US" dirty="0"/>
              <a:t>Click to edit future learning topic</a:t>
            </a:r>
          </a:p>
        </p:txBody>
      </p:sp>
      <p:pic>
        <p:nvPicPr>
          <p:cNvPr id="41" name="Picture 4" descr="Yes, No, Maybe . . . | (Photoaweek theme - Pop Art Poster) N… | Flickr">
            <a:extLst>
              <a:ext uri="{FF2B5EF4-FFF2-40B4-BE49-F238E27FC236}">
                <a16:creationId xmlns:a16="http://schemas.microsoft.com/office/drawing/2014/main" id="{1DCCDDBB-8909-4B8B-B0BC-CB20E2B5F3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883" y="1819521"/>
            <a:ext cx="2963492" cy="424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D1DFA5-CBF5-4EBB-891A-A9B07A4503D1}"/>
              </a:ext>
            </a:extLst>
          </p:cNvPr>
          <p:cNvSpPr txBox="1"/>
          <p:nvPr userDrawn="1"/>
        </p:nvSpPr>
        <p:spPr>
          <a:xfrm>
            <a:off x="1866900" y="6175486"/>
            <a:ext cx="9486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dirty="0">
                <a:latin typeface="+mn-lt"/>
              </a:rPr>
              <a:t>Do you now know the answer to the original question?</a:t>
            </a:r>
          </a:p>
        </p:txBody>
      </p:sp>
    </p:spTree>
    <p:extLst>
      <p:ext uri="{BB962C8B-B14F-4D97-AF65-F5344CB8AC3E}">
        <p14:creationId xmlns:p14="http://schemas.microsoft.com/office/powerpoint/2010/main" val="311430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rocal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RECIPROCAL READING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75288-7866-4869-A70C-259CC05D99A4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graphicFrame>
        <p:nvGraphicFramePr>
          <p:cNvPr id="25" name="Content Placeholder 7">
            <a:extLst>
              <a:ext uri="{FF2B5EF4-FFF2-40B4-BE49-F238E27FC236}">
                <a16:creationId xmlns:a16="http://schemas.microsoft.com/office/drawing/2014/main" id="{2D6ECD43-B84C-4FDC-B15B-7DAC81F0440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29266906"/>
              </p:ext>
            </p:extLst>
          </p:nvPr>
        </p:nvGraphicFramePr>
        <p:xfrm>
          <a:off x="1098294" y="1045627"/>
          <a:ext cx="10871713" cy="552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214F6AF-AD69-4096-BF25-CF2E5137247B}"/>
              </a:ext>
            </a:extLst>
          </p:cNvPr>
          <p:cNvSpPr txBox="1"/>
          <p:nvPr userDrawn="1"/>
        </p:nvSpPr>
        <p:spPr>
          <a:xfrm rot="2700000">
            <a:off x="5253598" y="1469197"/>
            <a:ext cx="615553" cy="23682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PREDICT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6DFD36-634B-450B-8F61-C23BE6FA3E8A}"/>
              </a:ext>
            </a:extLst>
          </p:cNvPr>
          <p:cNvSpPr txBox="1"/>
          <p:nvPr userDrawn="1"/>
        </p:nvSpPr>
        <p:spPr>
          <a:xfrm rot="8100000">
            <a:off x="5364849" y="3401546"/>
            <a:ext cx="615553" cy="23682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SUMMARISE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E8A77F-0BE8-4C2A-AE48-B3B13C5C7DFC}"/>
              </a:ext>
            </a:extLst>
          </p:cNvPr>
          <p:cNvSpPr txBox="1"/>
          <p:nvPr userDrawn="1"/>
        </p:nvSpPr>
        <p:spPr>
          <a:xfrm rot="8100000">
            <a:off x="7196698" y="1459674"/>
            <a:ext cx="615553" cy="23682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QUESTION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32B579-7FF5-41AA-AE31-B344F030D9B8}"/>
              </a:ext>
            </a:extLst>
          </p:cNvPr>
          <p:cNvSpPr txBox="1"/>
          <p:nvPr userDrawn="1"/>
        </p:nvSpPr>
        <p:spPr>
          <a:xfrm rot="2700000">
            <a:off x="7165074" y="3420598"/>
            <a:ext cx="615553" cy="23682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CLARIFY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365EE8-958E-4F2C-ABEF-918986858ED9}"/>
              </a:ext>
            </a:extLst>
          </p:cNvPr>
          <p:cNvSpPr txBox="1"/>
          <p:nvPr userDrawn="1"/>
        </p:nvSpPr>
        <p:spPr>
          <a:xfrm>
            <a:off x="1256663" y="609148"/>
            <a:ext cx="46869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GB" sz="2000" dirty="0">
                <a:latin typeface="+mn-lt"/>
              </a:rPr>
              <a:t>Use the clues from the text or illustration to predict what might happen next:</a:t>
            </a:r>
          </a:p>
          <a:p>
            <a:pPr marL="0" lvl="0" indent="0">
              <a:buNone/>
            </a:pPr>
            <a:endParaRPr lang="en-GB" sz="2000" dirty="0">
              <a:latin typeface="+mn-lt"/>
            </a:endParaRPr>
          </a:p>
          <a:p>
            <a:pPr marL="54292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 think… because…</a:t>
            </a:r>
          </a:p>
          <a:p>
            <a:pPr marL="54292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 predict… because…</a:t>
            </a:r>
          </a:p>
          <a:p>
            <a:pPr marL="54292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 suppose… because…</a:t>
            </a:r>
          </a:p>
          <a:p>
            <a:pPr marL="54292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 think that I will learn…</a:t>
            </a:r>
          </a:p>
          <a:p>
            <a:pPr marL="400050" lvl="1" indent="-200025"/>
            <a:r>
              <a:rPr lang="en-GB" sz="2000" dirty="0">
                <a:latin typeface="+mn-lt"/>
              </a:rPr>
              <a:t>                                because…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E4B8F4-4A89-459B-B25A-A7101295E42F}"/>
              </a:ext>
            </a:extLst>
          </p:cNvPr>
          <p:cNvSpPr txBox="1"/>
          <p:nvPr userDrawn="1"/>
        </p:nvSpPr>
        <p:spPr>
          <a:xfrm>
            <a:off x="7153598" y="609148"/>
            <a:ext cx="468693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lvl="0" indent="0" algn="l">
              <a:buNone/>
            </a:pPr>
            <a:r>
              <a:rPr lang="en-GB" sz="2000" dirty="0">
                <a:latin typeface="+mn-lt"/>
              </a:rPr>
              <a:t>Ask some questions that have answers </a:t>
            </a:r>
          </a:p>
          <a:p>
            <a:pPr marL="447675" lvl="0" indent="0" algn="l">
              <a:buNone/>
            </a:pPr>
            <a:r>
              <a:rPr lang="en-GB" sz="2000" dirty="0">
                <a:latin typeface="+mn-lt"/>
              </a:rPr>
              <a:t>in the text.</a:t>
            </a:r>
          </a:p>
          <a:p>
            <a:pPr marL="447675" lvl="0" indent="0" algn="l">
              <a:buNone/>
            </a:pPr>
            <a:endParaRPr lang="en-US" sz="2000" dirty="0">
              <a:latin typeface="+mn-lt"/>
            </a:endParaRPr>
          </a:p>
          <a:p>
            <a:pPr marL="990600" lvl="0" indent="-3619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Use the question words:</a:t>
            </a:r>
          </a:p>
          <a:p>
            <a:pPr marL="990600" lvl="0" indent="-361950" algn="l">
              <a:buFont typeface="Arial" panose="020B0604020202020204" pitchFamily="34" charset="0"/>
              <a:buChar char="•"/>
            </a:pPr>
            <a:endParaRPr lang="en-GB" sz="500" dirty="0">
              <a:latin typeface="+mn-lt"/>
            </a:endParaRPr>
          </a:p>
          <a:p>
            <a:pPr marL="990600" lvl="0" indent="-361950" algn="l">
              <a:buNone/>
            </a:pPr>
            <a:r>
              <a:rPr lang="en-GB" sz="2000" b="1" i="1" dirty="0">
                <a:latin typeface="+mn-lt"/>
              </a:rPr>
              <a:t>	      Who?        What?        Where?     </a:t>
            </a:r>
          </a:p>
          <a:p>
            <a:pPr marL="990600" lvl="0" indent="-361950" algn="l">
              <a:buNone/>
            </a:pPr>
            <a:r>
              <a:rPr lang="en-GB" sz="2000" b="1" i="1" dirty="0">
                <a:latin typeface="+mn-lt"/>
              </a:rPr>
              <a:t>	               When?       Why? </a:t>
            </a:r>
          </a:p>
          <a:p>
            <a:pPr marL="990600" lvl="0" indent="-361950" algn="l">
              <a:buNone/>
            </a:pPr>
            <a:r>
              <a:rPr lang="en-GB" sz="2000" b="1" i="1" dirty="0">
                <a:latin typeface="+mn-lt"/>
              </a:rPr>
              <a:t>		            How?                   	        What </a:t>
            </a:r>
            <a:r>
              <a:rPr lang="en-GB" sz="2000" dirty="0">
                <a:latin typeface="+mn-lt"/>
              </a:rPr>
              <a:t>if…?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2C7E51-DBCC-44A6-BF33-716BCB2E81C8}"/>
              </a:ext>
            </a:extLst>
          </p:cNvPr>
          <p:cNvSpPr txBox="1"/>
          <p:nvPr userDrawn="1"/>
        </p:nvSpPr>
        <p:spPr>
          <a:xfrm>
            <a:off x="1242288" y="4432718"/>
            <a:ext cx="46107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GB" sz="2000" dirty="0">
                <a:latin typeface="+mn-lt"/>
              </a:rPr>
              <a:t>Sum up the main ideas in y</a:t>
            </a:r>
            <a:r>
              <a:rPr lang="en-US" sz="2000" dirty="0">
                <a:latin typeface="+mn-lt"/>
              </a:rPr>
              <a:t>our </a:t>
            </a:r>
          </a:p>
          <a:p>
            <a:pPr marL="0" lvl="0" indent="0">
              <a:buNone/>
            </a:pPr>
            <a:r>
              <a:rPr lang="en-US" sz="2000" dirty="0">
                <a:latin typeface="+mn-lt"/>
              </a:rPr>
              <a:t>own words</a:t>
            </a:r>
          </a:p>
          <a:p>
            <a:pPr marL="0" lvl="0" indent="0">
              <a:buNone/>
            </a:pPr>
            <a:endParaRPr lang="en-US" sz="2000" dirty="0">
              <a:latin typeface="+mn-lt"/>
            </a:endParaRPr>
          </a:p>
          <a:p>
            <a:pPr marL="52387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This text is about…</a:t>
            </a:r>
          </a:p>
          <a:p>
            <a:pPr marL="52387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This part/section is about…</a:t>
            </a:r>
          </a:p>
          <a:p>
            <a:pPr marL="52387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First…next…in the last paragraph…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0FD4E5-BCDB-47C0-A717-B96D0AD8ED27}"/>
              </a:ext>
            </a:extLst>
          </p:cNvPr>
          <p:cNvSpPr txBox="1"/>
          <p:nvPr userDrawn="1"/>
        </p:nvSpPr>
        <p:spPr>
          <a:xfrm>
            <a:off x="7058025" y="3941160"/>
            <a:ext cx="47825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3025" lvl="0" indent="180975">
              <a:buNone/>
            </a:pPr>
            <a:r>
              <a:rPr lang="en-GB" sz="2000" dirty="0">
                <a:latin typeface="+mn-lt"/>
              </a:rPr>
              <a:t>How can you figure out a difficult word or idea in a text?</a:t>
            </a:r>
            <a:endParaRPr lang="en-US" sz="2000" dirty="0">
              <a:latin typeface="+mn-lt"/>
            </a:endParaRPr>
          </a:p>
          <a:p>
            <a:pPr marL="361950" lvl="1" indent="-180975"/>
            <a:endParaRPr lang="en-GB" sz="2000" dirty="0">
              <a:latin typeface="+mn-lt"/>
            </a:endParaRPr>
          </a:p>
          <a:p>
            <a:pPr marL="13335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Try </a:t>
            </a:r>
            <a:r>
              <a:rPr lang="en-GB" sz="2000" b="1" dirty="0">
                <a:solidFill>
                  <a:srgbClr val="7030A0"/>
                </a:solidFill>
                <a:latin typeface="+mn-lt"/>
              </a:rPr>
              <a:t>sounding</a:t>
            </a:r>
            <a:r>
              <a:rPr lang="en-GB" sz="2000" dirty="0">
                <a:latin typeface="+mn-lt"/>
              </a:rPr>
              <a:t> it out</a:t>
            </a:r>
          </a:p>
          <a:p>
            <a:pPr marL="1076325" lvl="1" indent="-2667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Try </a:t>
            </a:r>
            <a:r>
              <a:rPr lang="en-GB" sz="2000" b="1" dirty="0">
                <a:solidFill>
                  <a:srgbClr val="7030A0"/>
                </a:solidFill>
                <a:latin typeface="+mn-lt"/>
              </a:rPr>
              <a:t>breaking</a:t>
            </a:r>
            <a:r>
              <a:rPr lang="en-GB" sz="2000" dirty="0">
                <a:latin typeface="+mn-lt"/>
              </a:rPr>
              <a:t> it down</a:t>
            </a:r>
          </a:p>
          <a:p>
            <a:pPr marL="714375" lvl="1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Think about what would make sense</a:t>
            </a:r>
          </a:p>
          <a:p>
            <a:pPr marL="542925" lvl="1" indent="-276225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Re-read and read ahead to see if you can work it out</a:t>
            </a:r>
          </a:p>
          <a:p>
            <a:pPr marL="542925" lvl="1" indent="-276225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Talk to a friend</a:t>
            </a:r>
            <a:endParaRPr lang="en-GB" dirty="0"/>
          </a:p>
        </p:txBody>
      </p:sp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EF46B3C3-B02B-4D38-9E92-48F6D4B6D681}"/>
              </a:ext>
            </a:extLst>
          </p:cNvPr>
          <p:cNvSpPr/>
          <p:nvPr userDrawn="1"/>
        </p:nvSpPr>
        <p:spPr>
          <a:xfrm>
            <a:off x="1006094" y="3365363"/>
            <a:ext cx="3491646" cy="513929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+mn-lt"/>
              </a:rPr>
              <a:t>READING WARRIORS</a:t>
            </a:r>
          </a:p>
        </p:txBody>
      </p:sp>
      <p:sp>
        <p:nvSpPr>
          <p:cNvPr id="50" name="Rounded Rectangle 4">
            <a:extLst>
              <a:ext uri="{FF2B5EF4-FFF2-40B4-BE49-F238E27FC236}">
                <a16:creationId xmlns:a16="http://schemas.microsoft.com/office/drawing/2014/main" id="{1D753BAE-8238-43A3-ACD1-E77D543BC0BD}"/>
              </a:ext>
            </a:extLst>
          </p:cNvPr>
          <p:cNvSpPr/>
          <p:nvPr userDrawn="1"/>
        </p:nvSpPr>
        <p:spPr>
          <a:xfrm>
            <a:off x="8633679" y="3365363"/>
            <a:ext cx="3491646" cy="513929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+mn-lt"/>
              </a:rPr>
              <a:t>@WLD</a:t>
            </a:r>
          </a:p>
        </p:txBody>
      </p:sp>
    </p:spTree>
    <p:extLst>
      <p:ext uri="{BB962C8B-B14F-4D97-AF65-F5344CB8AC3E}">
        <p14:creationId xmlns:p14="http://schemas.microsoft.com/office/powerpoint/2010/main" val="259112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ire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ASPIRE TARGET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28 January 2021</a:t>
            </a:fld>
            <a:endParaRPr lang="en-GB" sz="2400" b="0" dirty="0">
              <a:latin typeface="+mn-lt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ADAF92E-2E9F-4D82-9877-9ADAB58C378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64072542"/>
              </p:ext>
            </p:extLst>
          </p:nvPr>
        </p:nvGraphicFramePr>
        <p:xfrm>
          <a:off x="1076463" y="2628900"/>
          <a:ext cx="10937516" cy="37282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5173">
                  <a:extLst>
                    <a:ext uri="{9D8B030D-6E8A-4147-A177-3AD203B41FA5}">
                      <a16:colId xmlns:a16="http://schemas.microsoft.com/office/drawing/2014/main" val="2953693241"/>
                    </a:ext>
                  </a:extLst>
                </a:gridCol>
                <a:gridCol w="1486838">
                  <a:extLst>
                    <a:ext uri="{9D8B030D-6E8A-4147-A177-3AD203B41FA5}">
                      <a16:colId xmlns:a16="http://schemas.microsoft.com/office/drawing/2014/main" val="1744080445"/>
                    </a:ext>
                  </a:extLst>
                </a:gridCol>
                <a:gridCol w="1795101">
                  <a:extLst>
                    <a:ext uri="{9D8B030D-6E8A-4147-A177-3AD203B41FA5}">
                      <a16:colId xmlns:a16="http://schemas.microsoft.com/office/drawing/2014/main" val="3407249403"/>
                    </a:ext>
                  </a:extLst>
                </a:gridCol>
                <a:gridCol w="1795101">
                  <a:extLst>
                    <a:ext uri="{9D8B030D-6E8A-4147-A177-3AD203B41FA5}">
                      <a16:colId xmlns:a16="http://schemas.microsoft.com/office/drawing/2014/main" val="2115938222"/>
                    </a:ext>
                  </a:extLst>
                </a:gridCol>
                <a:gridCol w="1795101">
                  <a:extLst>
                    <a:ext uri="{9D8B030D-6E8A-4147-A177-3AD203B41FA5}">
                      <a16:colId xmlns:a16="http://schemas.microsoft.com/office/drawing/2014/main" val="1101680064"/>
                    </a:ext>
                  </a:extLst>
                </a:gridCol>
                <a:gridCol w="1795101">
                  <a:extLst>
                    <a:ext uri="{9D8B030D-6E8A-4147-A177-3AD203B41FA5}">
                      <a16:colId xmlns:a16="http://schemas.microsoft.com/office/drawing/2014/main" val="1238544568"/>
                    </a:ext>
                  </a:extLst>
                </a:gridCol>
                <a:gridCol w="1795101">
                  <a:extLst>
                    <a:ext uri="{9D8B030D-6E8A-4147-A177-3AD203B41FA5}">
                      <a16:colId xmlns:a16="http://schemas.microsoft.com/office/drawing/2014/main" val="358533759"/>
                    </a:ext>
                  </a:extLst>
                </a:gridCol>
              </a:tblGrid>
              <a:tr h="62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A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Achieving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have detailed knowledge of a range of subjects and topics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can demonstrate understanding and can apply my knowledge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resilient and can use failure as a stepping-stone to success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digitally literate and can use appropriate technology to communicate effectively 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read, write and speak well and communicate my ideas clearly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extLst>
                  <a:ext uri="{0D108BD9-81ED-4DB2-BD59-A6C34878D82A}">
                    <a16:rowId xmlns:a16="http://schemas.microsoft.com/office/drawing/2014/main" val="597927182"/>
                  </a:ext>
                </a:extLst>
              </a:tr>
              <a:tr h="62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S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Self-Motivated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determined to succeed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can work independently and think for myself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consistently hard-working and stay with problems 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+mn-lt"/>
                        </a:rPr>
                        <a:t>My attendance and timekeeping are excellent</a:t>
                      </a:r>
                      <a:endParaRPr lang="en-GB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+mn-lt"/>
                        </a:rPr>
                        <a:t>I reflect on my learning and plan my next steps</a:t>
                      </a:r>
                      <a:endParaRPr lang="en-GB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extLst>
                  <a:ext uri="{0D108BD9-81ED-4DB2-BD59-A6C34878D82A}">
                    <a16:rowId xmlns:a16="http://schemas.microsoft.com/office/drawing/2014/main" val="2438771482"/>
                  </a:ext>
                </a:extLst>
              </a:tr>
              <a:tr h="62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P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Positive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enjoy what I am doing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have strong beliefs and principles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able to collaborate positively with others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can show leadership in a range of situations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+mn-lt"/>
                        </a:rPr>
                        <a:t> </a:t>
                      </a:r>
                      <a:endParaRPr lang="en-GB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extLst>
                  <a:ext uri="{0D108BD9-81ED-4DB2-BD59-A6C34878D82A}">
                    <a16:rowId xmlns:a16="http://schemas.microsoft.com/office/drawing/2014/main" val="2266685106"/>
                  </a:ext>
                </a:extLst>
              </a:tr>
              <a:tr h="62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I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Imaginative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creative, original and innovative in a range of situations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thoughtful and consider issues carefully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able to solve problems rationally and systematically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will take risks when necessary to solve problems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intelligently curious about the wider world 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extLst>
                  <a:ext uri="{0D108BD9-81ED-4DB2-BD59-A6C34878D82A}">
                    <a16:rowId xmlns:a16="http://schemas.microsoft.com/office/drawing/2014/main" val="1420374739"/>
                  </a:ext>
                </a:extLst>
              </a:tr>
              <a:tr h="62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R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Respectful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+mn-lt"/>
                        </a:rPr>
                        <a:t>I show courtesy to everyone</a:t>
                      </a:r>
                      <a:endParaRPr lang="en-GB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polite and use appropriate language when speaking and writing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tolerant of the views of others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care for others, especially those less fortunate than myself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can manage my own behaviour so that I show self-control in all situations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extLst>
                  <a:ext uri="{0D108BD9-81ED-4DB2-BD59-A6C34878D82A}">
                    <a16:rowId xmlns:a16="http://schemas.microsoft.com/office/drawing/2014/main" val="59874176"/>
                  </a:ext>
                </a:extLst>
              </a:tr>
              <a:tr h="62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E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Having Empathy 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demonstrate emotional intelligence when working with others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can work well with other people in groups and teams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appreciate diversity, recognising the contribution of different communities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highly inclusive, valuing each individual for themselves.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 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extLst>
                  <a:ext uri="{0D108BD9-81ED-4DB2-BD59-A6C34878D82A}">
                    <a16:rowId xmlns:a16="http://schemas.microsoft.com/office/drawing/2014/main" val="2430859953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FB91D1F2-9EE8-4B88-9F66-51AAE6E050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2225" y="6357200"/>
            <a:ext cx="5886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“I am aspirational for myself and for others…”</a:t>
            </a:r>
            <a:endParaRPr kumimoji="0" lang="en-GB" alt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E172D4F-56E3-4EFE-8AFD-C06261FDB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325" y="1295400"/>
            <a:ext cx="10937875" cy="1238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ASPIRE target(s)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75288-7866-4869-A70C-259CC05D99A4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B38704-5B21-4FAC-B88F-8283DB3FA618}"/>
              </a:ext>
            </a:extLst>
          </p:cNvPr>
          <p:cNvSpPr txBox="1"/>
          <p:nvPr userDrawn="1"/>
        </p:nvSpPr>
        <p:spPr>
          <a:xfrm>
            <a:off x="1181100" y="312488"/>
            <a:ext cx="8198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+mj-lt"/>
              </a:rPr>
              <a:t>“Learning for Life” Skills Framework</a:t>
            </a:r>
            <a:endParaRPr lang="en-GB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62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DCFBF97-92C1-466D-B0C0-378768E0086E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KEY REVISION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86219-D9F9-4197-A103-D7209FE162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1922" y="888521"/>
            <a:ext cx="10730077" cy="5969478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1C77BF2-7A79-4BAF-B53B-AEB45779C33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28979" y="1222587"/>
            <a:ext cx="8157190" cy="383643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600" b="1">
                <a:latin typeface="Century Gothic" panose="020B0502020202020204" pitchFamily="34" charset="0"/>
              </a:defRPr>
            </a:lvl1pPr>
            <a:lvl2pPr algn="ctr">
              <a:defRPr>
                <a:latin typeface="Century Gothic" panose="020B0502020202020204" pitchFamily="34" charset="0"/>
              </a:defRPr>
            </a:lvl2pPr>
            <a:lvl3pPr algn="ctr">
              <a:defRPr>
                <a:latin typeface="Century Gothic" panose="020B0502020202020204" pitchFamily="34" charset="0"/>
              </a:defRPr>
            </a:lvl3pPr>
            <a:lvl4pPr algn="ctr">
              <a:defRPr>
                <a:latin typeface="Century Gothic" panose="020B0502020202020204" pitchFamily="34" charset="0"/>
              </a:defRPr>
            </a:lvl4pPr>
            <a:lvl5pPr algn="ctr"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Key Revision Point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624CD-6C00-4DCF-B507-F71FE51350ED}"/>
              </a:ext>
            </a:extLst>
          </p:cNvPr>
          <p:cNvSpPr txBox="1"/>
          <p:nvPr userDrawn="1"/>
        </p:nvSpPr>
        <p:spPr>
          <a:xfrm>
            <a:off x="1181239" y="314688"/>
            <a:ext cx="3001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REMEMBER!</a:t>
            </a:r>
          </a:p>
        </p:txBody>
      </p:sp>
    </p:spTree>
    <p:extLst>
      <p:ext uri="{BB962C8B-B14F-4D97-AF65-F5344CB8AC3E}">
        <p14:creationId xmlns:p14="http://schemas.microsoft.com/office/powerpoint/2010/main" val="423311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C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114DBA-4C0E-48C2-A199-7D8EB5149B88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8462A3-0EB5-4CD9-8121-03D55E14E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661F86-35F4-4A11-B02F-03FFE304E126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</p:spTree>
    <p:extLst>
      <p:ext uri="{BB962C8B-B14F-4D97-AF65-F5344CB8AC3E}">
        <p14:creationId xmlns:p14="http://schemas.microsoft.com/office/powerpoint/2010/main" val="180465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0" r:id="rId4"/>
    <p:sldLayoutId id="2147483663" r:id="rId5"/>
    <p:sldLayoutId id="2147483677" r:id="rId6"/>
    <p:sldLayoutId id="2147483678" r:id="rId7"/>
    <p:sldLayoutId id="2147483660" r:id="rId8"/>
    <p:sldLayoutId id="2147483672" r:id="rId9"/>
    <p:sldLayoutId id="2147483676" r:id="rId10"/>
    <p:sldLayoutId id="2147483668" r:id="rId11"/>
    <p:sldLayoutId id="2147483669" r:id="rId12"/>
    <p:sldLayoutId id="2147483667" r:id="rId13"/>
    <p:sldLayoutId id="2147483661" r:id="rId14"/>
    <p:sldLayoutId id="2147483665" r:id="rId15"/>
    <p:sldLayoutId id="2147483670" r:id="rId16"/>
    <p:sldLayoutId id="2147483664" r:id="rId17"/>
    <p:sldLayoutId id="2147483671" r:id="rId18"/>
    <p:sldLayoutId id="2147483666" r:id="rId19"/>
    <p:sldLayoutId id="2147483662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eg"/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12" Type="http://schemas.openxmlformats.org/officeDocument/2006/relationships/hyperlink" Target="tel:0300%20330%20063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tel:0808%20801%200711" TargetMode="External"/><Relationship Id="rId11" Type="http://schemas.openxmlformats.org/officeDocument/2006/relationships/image" Target="../media/image30.png"/><Relationship Id="rId5" Type="http://schemas.openxmlformats.org/officeDocument/2006/relationships/hyperlink" Target="tel:0808%20801%200811" TargetMode="External"/><Relationship Id="rId10" Type="http://schemas.openxmlformats.org/officeDocument/2006/relationships/image" Target="../media/image29.jpeg"/><Relationship Id="rId4" Type="http://schemas.openxmlformats.org/officeDocument/2006/relationships/hyperlink" Target="tel:0808%20801%200677" TargetMode="External"/><Relationship Id="rId9" Type="http://schemas.openxmlformats.org/officeDocument/2006/relationships/image" Target="../media/image28.jpe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e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eAJUbk8rkC0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em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7286" y="1243349"/>
            <a:ext cx="101675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u="sng" dirty="0" smtClean="0">
                <a:latin typeface="OpenDyslexic" panose="00000500000000000000" pitchFamily="50" charset="0"/>
              </a:rPr>
              <a:t>Weekly Reflection</a:t>
            </a:r>
          </a:p>
          <a:p>
            <a:pPr algn="ctr"/>
            <a:endParaRPr lang="en-GB" sz="5400" u="sng" dirty="0" smtClean="0">
              <a:latin typeface="OpenDyslexic" panose="00000500000000000000" pitchFamily="50" charset="0"/>
            </a:endParaRPr>
          </a:p>
          <a:p>
            <a:pPr algn="ctr"/>
            <a:r>
              <a:rPr lang="en-GB" sz="4800" u="sng" dirty="0" smtClean="0">
                <a:latin typeface="OpenDyslexic" panose="00000500000000000000" pitchFamily="50" charset="0"/>
              </a:rPr>
              <a:t>Express Yourself</a:t>
            </a:r>
          </a:p>
          <a:p>
            <a:pPr algn="ctr"/>
            <a:r>
              <a:rPr lang="en-GB" sz="4800" u="sng" dirty="0" smtClean="0">
                <a:latin typeface="OpenDyslexic" panose="00000500000000000000" pitchFamily="50" charset="0"/>
              </a:rPr>
              <a:t>During </a:t>
            </a:r>
          </a:p>
          <a:p>
            <a:pPr algn="ctr"/>
            <a:r>
              <a:rPr lang="en-GB" sz="4800" u="sng" dirty="0" smtClean="0">
                <a:latin typeface="OpenDyslexic" panose="00000500000000000000" pitchFamily="50" charset="0"/>
              </a:rPr>
              <a:t>Children’s Mental Health Week</a:t>
            </a:r>
            <a:endParaRPr lang="en-GB" sz="28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2085" y="104340"/>
            <a:ext cx="642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u="sng" dirty="0" smtClean="0">
                <a:latin typeface="OpenDyslexic" panose="00000500000000000000" pitchFamily="50" charset="0"/>
              </a:rPr>
              <a:t>Where to go for support?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085" y="961672"/>
            <a:ext cx="11102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OpenDyslexic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OpenDyslexic" panose="00000500000000000000" pitchFamily="50" charset="0"/>
            </a:endParaRPr>
          </a:p>
        </p:txBody>
      </p:sp>
      <p:pic>
        <p:nvPicPr>
          <p:cNvPr id="1026" name="Picture 2" descr="Kooth: new online counselling service for young people in our area –  Reading Voluntary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16" y="568035"/>
            <a:ext cx="4484201" cy="252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16" y="799558"/>
            <a:ext cx="14287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9466" y="832092"/>
            <a:ext cx="245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OpenDyslexic" panose="00000500000000000000" pitchFamily="50" charset="0"/>
              </a:rPr>
              <a:t>Helpline: </a:t>
            </a:r>
            <a:r>
              <a:rPr lang="en-GB" sz="1200" dirty="0">
                <a:latin typeface="OpenDyslexic" panose="00000500000000000000" pitchFamily="50" charset="0"/>
                <a:hlinkClick r:id="rId4"/>
              </a:rPr>
              <a:t>0808 801 0677 </a:t>
            </a:r>
            <a:endParaRPr lang="en-GB" sz="1200" dirty="0">
              <a:latin typeface="OpenDyslexic" panose="00000500000000000000" pitchFamily="50" charset="0"/>
            </a:endParaRPr>
          </a:p>
          <a:p>
            <a:r>
              <a:rPr lang="en-GB" sz="1200" dirty="0" err="1">
                <a:latin typeface="OpenDyslexic" panose="00000500000000000000" pitchFamily="50" charset="0"/>
              </a:rPr>
              <a:t>Studentline</a:t>
            </a:r>
            <a:r>
              <a:rPr lang="en-GB" sz="1200" dirty="0">
                <a:latin typeface="OpenDyslexic" panose="00000500000000000000" pitchFamily="50" charset="0"/>
              </a:rPr>
              <a:t>: </a:t>
            </a:r>
            <a:r>
              <a:rPr lang="en-GB" sz="1200" dirty="0">
                <a:latin typeface="OpenDyslexic" panose="00000500000000000000" pitchFamily="50" charset="0"/>
                <a:hlinkClick r:id="rId5"/>
              </a:rPr>
              <a:t>0808 801 0811 </a:t>
            </a:r>
            <a:endParaRPr lang="en-GB" sz="1200" dirty="0">
              <a:latin typeface="OpenDyslexic" panose="00000500000000000000" pitchFamily="50" charset="0"/>
            </a:endParaRPr>
          </a:p>
          <a:p>
            <a:r>
              <a:rPr lang="en-GB" sz="1200" dirty="0" err="1">
                <a:latin typeface="OpenDyslexic" panose="00000500000000000000" pitchFamily="50" charset="0"/>
              </a:rPr>
              <a:t>Youthline</a:t>
            </a:r>
            <a:r>
              <a:rPr lang="en-GB" sz="1200" dirty="0">
                <a:latin typeface="OpenDyslexic" panose="00000500000000000000" pitchFamily="50" charset="0"/>
              </a:rPr>
              <a:t>: </a:t>
            </a:r>
            <a:r>
              <a:rPr lang="en-GB" sz="1200" dirty="0">
                <a:latin typeface="OpenDyslexic" panose="00000500000000000000" pitchFamily="50" charset="0"/>
                <a:hlinkClick r:id="rId6"/>
              </a:rPr>
              <a:t>0808 801 0711 </a:t>
            </a:r>
            <a:endParaRPr lang="en-GB" sz="1200" dirty="0">
              <a:latin typeface="OpenDyslexic" panose="00000500000000000000" pitchFamily="50" charset="0"/>
            </a:endParaRPr>
          </a:p>
        </p:txBody>
      </p:sp>
      <p:pic>
        <p:nvPicPr>
          <p:cNvPr id="1036" name="Picture 12" descr="Number of children calling ChildLine about exam stress rises by 200 per c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38" y="3136116"/>
            <a:ext cx="3668280" cy="19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-lhr8-2.xx.fbcdn.net/v/t1.0-0/p320x320/94380115_10157568899519690_4519184839622000640_o.jpg?_nc_cat=104&amp;ccb=2&amp;_nc_sid=e3f864&amp;_nc_ohc=OK9QIU6LgioAX_6XGM8&amp;_nc_ht=scontent-lhr8-2.xx&amp;tp=6&amp;oh=dcd39d87a90eeda7d7d30910ae6aace4&amp;oe=603849F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793" y="5217762"/>
            <a:ext cx="3959225" cy="131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hout.ams3.cdn.digitaloceanspaces.com/giveusashout/media/documents/Poster_v2jp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91" y="788140"/>
            <a:ext cx="2547820" cy="36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ostcard Crisis Textline 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65" y="2455130"/>
            <a:ext cx="3132352" cy="196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switchboard.lgbt/wp-content/themes/public-theme/img/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81" y="4587793"/>
            <a:ext cx="2379807" cy="11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54624" y="5708798"/>
            <a:ext cx="3313919" cy="64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b="1" dirty="0">
                <a:solidFill>
                  <a:srgbClr val="892890"/>
                </a:solidFill>
                <a:latin typeface="inherit"/>
                <a:hlinkClick r:id="rId12"/>
              </a:rPr>
              <a:t>0300 330 0630</a:t>
            </a:r>
            <a:endParaRPr lang="en-GB" b="1" dirty="0">
              <a:solidFill>
                <a:srgbClr val="892890"/>
              </a:solidFill>
              <a:latin typeface="ropa sans pro"/>
            </a:endParaRPr>
          </a:p>
          <a:p>
            <a:pPr algn="ctr" fontAlgn="base"/>
            <a:r>
              <a:rPr lang="en-GB" dirty="0">
                <a:solidFill>
                  <a:srgbClr val="892890"/>
                </a:solidFill>
                <a:latin typeface="ropa sans pro"/>
              </a:rPr>
              <a:t>Open 10:00-22:00 every day</a:t>
            </a:r>
            <a:endParaRPr lang="en-GB" b="0" i="0" dirty="0">
              <a:solidFill>
                <a:srgbClr val="892890"/>
              </a:solidFill>
              <a:effectLst/>
              <a:latin typeface="ropa sans pro"/>
            </a:endParaRPr>
          </a:p>
        </p:txBody>
      </p:sp>
      <p:pic>
        <p:nvPicPr>
          <p:cNvPr id="1032" name="Picture 8" descr="Samaritans on Twitter: &quot;Many people in the black community may be  struggling with their mental health because of recent traumatic news. We  want you to know that we're here to listen to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25" y="5169350"/>
            <a:ext cx="2985985" cy="156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96" y="4945927"/>
            <a:ext cx="1403791" cy="140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51" y="1259378"/>
            <a:ext cx="3396344" cy="5290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220" y="605135"/>
            <a:ext cx="3866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How are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you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feeling this week?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" panose="00000500000000000000" pitchFamily="50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4260" y="6700"/>
            <a:ext cx="725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OpenDyslexic" panose="00000500000000000000" pitchFamily="50" charset="0"/>
              </a:rPr>
              <a:t>‘Express Yourself’</a:t>
            </a:r>
            <a:endParaRPr lang="en-GB" sz="4000" u="sng" dirty="0">
              <a:latin typeface="OpenDyslexic" panose="00000500000000000000" pitchFamily="50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65819" y="891007"/>
            <a:ext cx="4934495" cy="57310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u="sng" dirty="0" smtClean="0">
                <a:latin typeface="OpenDyslexic" panose="00000500000000000000" pitchFamily="50" charset="0"/>
              </a:rPr>
              <a:t>My thoughts and feelings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latin typeface="OpenDyslexic" panose="00000500000000000000" pitchFamily="50" charset="0"/>
              </a:rPr>
              <a:t>Are you confident enough to express who you are?</a:t>
            </a:r>
            <a:endParaRPr lang="en-GB" sz="16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60" y="5071067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982" y="4831059"/>
            <a:ext cx="1758116" cy="1758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5171" y="2870312"/>
            <a:ext cx="6595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latin typeface="OpenDyslexic" panose="00000500000000000000" pitchFamily="50" charset="0"/>
              </a:rPr>
              <a:t>Express Yourself</a:t>
            </a:r>
            <a:endParaRPr lang="en-GB" sz="5400" b="1" dirty="0">
              <a:latin typeface="OpenDyslexic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6414" y="263236"/>
            <a:ext cx="103925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smtClean="0">
                <a:latin typeface="OpenDyslexic" panose="00000500000000000000" pitchFamily="50" charset="0"/>
              </a:rPr>
              <a:t>Children’s Mental Health Week</a:t>
            </a:r>
          </a:p>
          <a:p>
            <a:pPr algn="ctr"/>
            <a:r>
              <a:rPr lang="en-GB" sz="4800" b="1" dirty="0" smtClean="0">
                <a:latin typeface="OpenDyslexic" panose="00000500000000000000" pitchFamily="50" charset="0"/>
              </a:rPr>
              <a:t>1</a:t>
            </a:r>
            <a:r>
              <a:rPr lang="en-GB" sz="4800" b="1" baseline="30000" dirty="0" smtClean="0">
                <a:latin typeface="OpenDyslexic" panose="00000500000000000000" pitchFamily="50" charset="0"/>
              </a:rPr>
              <a:t>st</a:t>
            </a:r>
            <a:r>
              <a:rPr lang="en-GB" sz="4800" b="1" dirty="0" smtClean="0">
                <a:latin typeface="OpenDyslexic" panose="00000500000000000000" pitchFamily="50" charset="0"/>
              </a:rPr>
              <a:t>-7</a:t>
            </a:r>
            <a:r>
              <a:rPr lang="en-GB" sz="4800" b="1" baseline="30000" dirty="0" smtClean="0">
                <a:latin typeface="OpenDyslexic" panose="00000500000000000000" pitchFamily="50" charset="0"/>
              </a:rPr>
              <a:t>th</a:t>
            </a:r>
            <a:r>
              <a:rPr lang="en-GB" sz="4800" b="1" dirty="0" smtClean="0">
                <a:latin typeface="OpenDyslexic" panose="00000500000000000000" pitchFamily="50" charset="0"/>
              </a:rPr>
              <a:t> February 2021</a:t>
            </a:r>
            <a:endParaRPr lang="en-GB" sz="4800" b="1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3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4101" y="1377786"/>
            <a:ext cx="4946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OpenDyslexic" panose="00000500000000000000" pitchFamily="50" charset="0"/>
              </a:rPr>
              <a:t>“Express yourself” is about finding creative ways to share feelings, thoughts, or ideas…</a:t>
            </a:r>
            <a:br>
              <a:rPr lang="en-US" sz="2800" b="1" dirty="0">
                <a:latin typeface="OpenDyslexic" panose="00000500000000000000" pitchFamily="50" charset="0"/>
              </a:rPr>
            </a:br>
            <a:r>
              <a:rPr lang="en-US" sz="2800" b="1" dirty="0">
                <a:latin typeface="OpenDyslexic" panose="00000500000000000000" pitchFamily="50" charset="0"/>
              </a:rPr>
              <a:t/>
            </a:r>
            <a:br>
              <a:rPr lang="en-US" sz="2800" b="1" dirty="0">
                <a:latin typeface="OpenDyslexic" panose="00000500000000000000" pitchFamily="50" charset="0"/>
              </a:rPr>
            </a:br>
            <a:r>
              <a:rPr lang="en-US" sz="2800" b="1" dirty="0">
                <a:latin typeface="OpenDyslexic" panose="00000500000000000000" pitchFamily="50" charset="0"/>
              </a:rPr>
              <a:t>…through things like art, writing, music, dance and </a:t>
            </a:r>
          </a:p>
          <a:p>
            <a:r>
              <a:rPr lang="en-US" sz="2800" b="1" dirty="0">
                <a:latin typeface="OpenDyslexic" panose="00000500000000000000" pitchFamily="50" charset="0"/>
              </a:rPr>
              <a:t>doing things that make you </a:t>
            </a:r>
          </a:p>
          <a:p>
            <a:r>
              <a:rPr lang="en-US" sz="2800" b="1" dirty="0">
                <a:latin typeface="OpenDyslexic" panose="00000500000000000000" pitchFamily="50" charset="0"/>
              </a:rPr>
              <a:t>feel good.</a:t>
            </a:r>
            <a:endParaRPr lang="en-US" sz="2800" dirty="0">
              <a:latin typeface="OpenDyslexic" panose="00000500000000000000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78653" y="1675588"/>
            <a:ext cx="5910185" cy="4291942"/>
            <a:chOff x="5931053" y="1973391"/>
            <a:chExt cx="5910185" cy="4291942"/>
          </a:xfrm>
        </p:grpSpPr>
        <p:pic>
          <p:nvPicPr>
            <p:cNvPr id="11" name="Picture 4" descr="person doing wall graffiti">
              <a:extLst>
                <a:ext uri="{FF2B5EF4-FFF2-40B4-BE49-F238E27FC236}">
                  <a16:creationId xmlns:a16="http://schemas.microsoft.com/office/drawing/2014/main" id="{38A3C431-A0C6-4E51-8AEE-0BFDDBECC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053" y="1983620"/>
              <a:ext cx="3668540" cy="1875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ancing, Dancers, Dance, Dancer, School Of Dance">
              <a:extLst>
                <a:ext uri="{FF2B5EF4-FFF2-40B4-BE49-F238E27FC236}">
                  <a16:creationId xmlns:a16="http://schemas.microsoft.com/office/drawing/2014/main" id="{7C9706FE-306C-41AC-B0D7-7231CDBAB5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49" r="11772"/>
            <a:stretch/>
          </p:blipFill>
          <p:spPr bwMode="auto">
            <a:xfrm>
              <a:off x="9736667" y="1973391"/>
              <a:ext cx="2104571" cy="189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Painting, Pencils, Pens, Watercolour, Paint, Acrylic">
              <a:extLst>
                <a:ext uri="{FF2B5EF4-FFF2-40B4-BE49-F238E27FC236}">
                  <a16:creationId xmlns:a16="http://schemas.microsoft.com/office/drawing/2014/main" id="{D0903E54-D282-4D4D-AB64-892024EB2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60" y="4027714"/>
              <a:ext cx="3664859" cy="2237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larinet, Music, Instrument, Jazz, Musical, Sound">
              <a:extLst>
                <a:ext uri="{FF2B5EF4-FFF2-40B4-BE49-F238E27FC236}">
                  <a16:creationId xmlns:a16="http://schemas.microsoft.com/office/drawing/2014/main" id="{3A38896C-901F-455E-AF88-4F4908BA4F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9"/>
            <a:stretch/>
          </p:blipFill>
          <p:spPr bwMode="auto">
            <a:xfrm>
              <a:off x="9728302" y="4003821"/>
              <a:ext cx="2100221" cy="226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140" y="170413"/>
            <a:ext cx="1058238" cy="10135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4776" y="194484"/>
            <a:ext cx="789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OpenDyslexic" panose="00000500000000000000" pitchFamily="50" charset="0"/>
              </a:rPr>
              <a:t>What does express yourself mean?</a:t>
            </a:r>
            <a:endParaRPr lang="en-GB" sz="3200" u="sng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7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16239" y="255450"/>
            <a:ext cx="7147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u="sng" dirty="0" smtClean="0">
                <a:latin typeface="OpenDyslexic" panose="00000500000000000000" pitchFamily="50" charset="0"/>
              </a:rPr>
              <a:t>Why does finding healthy ways </a:t>
            </a:r>
          </a:p>
          <a:p>
            <a:pPr algn="ctr"/>
            <a:r>
              <a:rPr lang="en-GB" sz="3200" u="sng" dirty="0" smtClean="0">
                <a:latin typeface="OpenDyslexic" panose="00000500000000000000" pitchFamily="50" charset="0"/>
              </a:rPr>
              <a:t>to express yourself matter ?</a:t>
            </a:r>
            <a:endParaRPr lang="en-GB" sz="3200" u="sng" dirty="0">
              <a:latin typeface="OpenDyslexic" panose="00000500000000000000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5270" y="1709887"/>
            <a:ext cx="1042609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OpenDyslexic" panose="00000500000000000000" pitchFamily="50" charset="0"/>
              </a:rPr>
              <a:t>Being creative and expressing yourself can: </a:t>
            </a:r>
          </a:p>
          <a:p>
            <a:endParaRPr lang="en-US" sz="2200" dirty="0">
              <a:latin typeface="OpenDyslexic" panose="00000500000000000000" pitchFamily="50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latin typeface="OpenDyslexic" panose="00000500000000000000" pitchFamily="50" charset="0"/>
              </a:rPr>
              <a:t>help you to relax and de-stress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latin typeface="OpenDyslexic" panose="00000500000000000000" pitchFamily="50" charset="0"/>
              </a:rPr>
              <a:t>generate “feel-good” endorphins which can lift your mood, help you feel empowered, and create a sense of identity and </a:t>
            </a:r>
            <a:r>
              <a:rPr lang="en-GB" sz="2200" dirty="0">
                <a:latin typeface="OpenDyslexic" panose="00000500000000000000" pitchFamily="50" charset="0"/>
              </a:rPr>
              <a:t>achievement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latin typeface="OpenDyslexic" panose="00000500000000000000" pitchFamily="50" charset="0"/>
              </a:rPr>
              <a:t>help to boost your self-esteem, connect with others, and give you </a:t>
            </a:r>
            <a:r>
              <a:rPr lang="en-GB" sz="2200" dirty="0">
                <a:latin typeface="OpenDyslexic" panose="00000500000000000000" pitchFamily="50" charset="0"/>
              </a:rPr>
              <a:t>purpose and meaning</a:t>
            </a:r>
            <a:endParaRPr lang="en-US" sz="2200" dirty="0">
              <a:latin typeface="OpenDyslexic" panose="00000500000000000000" pitchFamily="50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latin typeface="OpenDyslexic" panose="00000500000000000000" pitchFamily="50" charset="0"/>
              </a:rPr>
              <a:t>How does society often expect young people to look, think, speak and act? And where do these </a:t>
            </a:r>
            <a:r>
              <a:rPr lang="en-GB" sz="2200" dirty="0">
                <a:latin typeface="OpenDyslexic" panose="00000500000000000000" pitchFamily="50" charset="0"/>
              </a:rPr>
              <a:t>ideas come from?</a:t>
            </a:r>
            <a:endParaRPr lang="en-US" sz="2200" dirty="0">
              <a:latin typeface="OpenDyslexic" panose="00000500000000000000" pitchFamily="50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latin typeface="OpenDyslexic" panose="00000500000000000000" pitchFamily="50" charset="0"/>
              </a:rPr>
              <a:t>Do these expectations stop you from expressing your true self?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latin typeface="OpenDyslexic" panose="00000500000000000000" pitchFamily="50" charset="0"/>
              </a:rPr>
              <a:t>How does that make you feel?</a:t>
            </a:r>
            <a:endParaRPr lang="en-GB" sz="2200" dirty="0">
              <a:latin typeface="OpenDyslexic" panose="00000500000000000000" pitchFamily="50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075" y="163140"/>
            <a:ext cx="1058238" cy="10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3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hlinkClick r:id="rId2"/>
            <a:extLst>
              <a:ext uri="{FF2B5EF4-FFF2-40B4-BE49-F238E27FC236}">
                <a16:creationId xmlns:a16="http://schemas.microsoft.com/office/drawing/2014/main" id="{0F27FFBF-85EC-436D-9D3F-A3DF5112C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68" y="1590814"/>
            <a:ext cx="7377112" cy="418014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98248" y="1434118"/>
            <a:ext cx="32294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OpenDyslexic" panose="00000500000000000000" pitchFamily="50" charset="0"/>
              </a:rPr>
              <a:t>Watch this spoken word piece by George the Poet on the theme of </a:t>
            </a:r>
            <a:r>
              <a:rPr lang="en-US" sz="2200" b="1" dirty="0">
                <a:latin typeface="OpenDyslexic" panose="00000500000000000000" pitchFamily="50" charset="0"/>
              </a:rPr>
              <a:t>possibilities</a:t>
            </a:r>
          </a:p>
          <a:p>
            <a:endParaRPr lang="en-US" sz="2200" b="1" dirty="0">
              <a:latin typeface="OpenDyslexic" panose="00000500000000000000" pitchFamily="50" charset="0"/>
            </a:endParaRPr>
          </a:p>
          <a:p>
            <a:r>
              <a:rPr lang="en-US" sz="2200" dirty="0">
                <a:latin typeface="OpenDyslexic" panose="00000500000000000000" pitchFamily="50" charset="0"/>
              </a:rPr>
              <a:t>Discuss the possibilities</a:t>
            </a:r>
          </a:p>
          <a:p>
            <a:r>
              <a:rPr lang="en-US" sz="2200" dirty="0" smtClean="0">
                <a:latin typeface="OpenDyslexic" panose="00000500000000000000" pitchFamily="50" charset="0"/>
              </a:rPr>
              <a:t>for </a:t>
            </a:r>
            <a:r>
              <a:rPr lang="en-US" sz="2200" dirty="0">
                <a:latin typeface="OpenDyslexic" panose="00000500000000000000" pitchFamily="50" charset="0"/>
              </a:rPr>
              <a:t>each of us to explore our own creativity this Children’s Mental Health Week. </a:t>
            </a:r>
            <a:endParaRPr lang="en-GB" sz="2200" dirty="0">
              <a:latin typeface="OpenDyslexic" panose="00000500000000000000" pitchFamily="50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627" y="105349"/>
            <a:ext cx="1058238" cy="1013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0363" y="179001"/>
            <a:ext cx="8684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OpenDyslexic" panose="00000500000000000000" pitchFamily="50" charset="0"/>
              </a:rPr>
              <a:t>What can creative Self-Expression look like?</a:t>
            </a:r>
            <a:endParaRPr lang="en-GB" sz="28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9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081" y="900902"/>
            <a:ext cx="1058238" cy="1013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91329" y="236761"/>
            <a:ext cx="10733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OpenDyslexic" panose="00000500000000000000" pitchFamily="50" charset="0"/>
              </a:rPr>
              <a:t>How can we help and support each other to get creative and </a:t>
            </a:r>
          </a:p>
          <a:p>
            <a:pPr algn="ctr"/>
            <a:r>
              <a:rPr lang="en-GB" sz="2400" b="1" dirty="0" smtClean="0">
                <a:latin typeface="OpenDyslexic" panose="00000500000000000000" pitchFamily="50" charset="0"/>
              </a:rPr>
              <a:t>express ourselves this Children’s Mental Health Week?</a:t>
            </a:r>
            <a:endParaRPr lang="en-GB" sz="2400" b="1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18" y="36064"/>
            <a:ext cx="1058238" cy="1013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58977" y="439237"/>
            <a:ext cx="10733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OpenDyslexic" panose="00000500000000000000" pitchFamily="50" charset="0"/>
              </a:rPr>
              <a:t>Other ways to support Children’s Mental Health Week</a:t>
            </a:r>
            <a:endParaRPr lang="en-GB" sz="2400" b="1" dirty="0">
              <a:latin typeface="OpenDyslexic" panose="000005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4413" y="1185864"/>
            <a:ext cx="109585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Dress to Express Day</a:t>
            </a:r>
          </a:p>
          <a:p>
            <a:pPr algn="ctr"/>
            <a:r>
              <a:rPr lang="en-GB" sz="2400" b="1" u="sng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Friday 5</a:t>
            </a:r>
            <a:r>
              <a:rPr lang="en-GB" sz="2400" b="1" u="sng" baseline="30000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th</a:t>
            </a:r>
            <a:r>
              <a:rPr lang="en-GB" sz="2400" b="1" u="sng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 February</a:t>
            </a:r>
          </a:p>
          <a:p>
            <a:endParaRPr lang="en-GB" dirty="0">
              <a:solidFill>
                <a:srgbClr val="000000"/>
              </a:solidFill>
              <a:latin typeface="OpenDyslexic" panose="00000500000000000000" pitchFamily="50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Our </a:t>
            </a:r>
            <a:r>
              <a:rPr lang="en-GB" dirty="0">
                <a:solidFill>
                  <a:srgbClr val="000000"/>
                </a:solidFill>
                <a:latin typeface="OpenDyslexic" panose="00000500000000000000" pitchFamily="50" charset="0"/>
              </a:rPr>
              <a:t>lives are full of colour and we can use colour </a:t>
            </a:r>
            <a:r>
              <a:rPr lang="en-GB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to help </a:t>
            </a:r>
            <a:r>
              <a:rPr lang="en-GB" dirty="0">
                <a:solidFill>
                  <a:srgbClr val="000000"/>
                </a:solidFill>
                <a:latin typeface="OpenDyslexic" panose="00000500000000000000" pitchFamily="50" charset="0"/>
              </a:rPr>
              <a:t>make sense of how we’re feeling, who we are </a:t>
            </a:r>
            <a:r>
              <a:rPr lang="en-GB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and the </a:t>
            </a:r>
            <a:r>
              <a:rPr lang="en-GB" dirty="0">
                <a:solidFill>
                  <a:srgbClr val="000000"/>
                </a:solidFill>
                <a:latin typeface="OpenDyslexic" panose="00000500000000000000" pitchFamily="50" charset="0"/>
              </a:rPr>
              <a:t>world we live in. </a:t>
            </a:r>
            <a:endParaRPr lang="en-GB" dirty="0" smtClean="0">
              <a:solidFill>
                <a:srgbClr val="000000"/>
              </a:solidFill>
              <a:latin typeface="OpenDyslexic" panose="00000500000000000000" pitchFamily="50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You </a:t>
            </a:r>
            <a:r>
              <a:rPr lang="en-GB" dirty="0">
                <a:solidFill>
                  <a:srgbClr val="000000"/>
                </a:solidFill>
                <a:latin typeface="OpenDyslexic" panose="00000500000000000000" pitchFamily="50" charset="0"/>
              </a:rPr>
              <a:t>could wear your </a:t>
            </a:r>
            <a:r>
              <a:rPr lang="en-GB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favourite colour </a:t>
            </a:r>
            <a:r>
              <a:rPr lang="en-GB" dirty="0">
                <a:solidFill>
                  <a:srgbClr val="000000"/>
                </a:solidFill>
                <a:latin typeface="OpenDyslexic" panose="00000500000000000000" pitchFamily="50" charset="0"/>
              </a:rPr>
              <a:t>or choose a range of colours that express</a:t>
            </a:r>
          </a:p>
          <a:p>
            <a:r>
              <a:rPr lang="en-GB" dirty="0">
                <a:solidFill>
                  <a:srgbClr val="000000"/>
                </a:solidFill>
                <a:latin typeface="OpenDyslexic" panose="00000500000000000000" pitchFamily="50" charset="0"/>
              </a:rPr>
              <a:t>how you’re feeling</a:t>
            </a:r>
            <a:r>
              <a:rPr lang="en-GB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.</a:t>
            </a:r>
          </a:p>
          <a:p>
            <a:endParaRPr lang="en-GB" dirty="0" smtClean="0">
              <a:solidFill>
                <a:srgbClr val="000000"/>
              </a:solidFill>
              <a:latin typeface="OpenDyslexic" panose="00000500000000000000" pitchFamily="50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Colour </a:t>
            </a:r>
            <a:r>
              <a:rPr lang="en-GB" dirty="0">
                <a:solidFill>
                  <a:srgbClr val="000000"/>
                </a:solidFill>
                <a:latin typeface="OpenDyslexic" panose="00000500000000000000" pitchFamily="50" charset="0"/>
              </a:rPr>
              <a:t>can be very personal </a:t>
            </a:r>
            <a:r>
              <a:rPr lang="en-GB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and mean </a:t>
            </a:r>
            <a:r>
              <a:rPr lang="en-GB" dirty="0">
                <a:solidFill>
                  <a:srgbClr val="000000"/>
                </a:solidFill>
                <a:latin typeface="OpenDyslexic" panose="00000500000000000000" pitchFamily="50" charset="0"/>
              </a:rPr>
              <a:t>different things to different people, so this</a:t>
            </a:r>
          </a:p>
          <a:p>
            <a:r>
              <a:rPr lang="en-GB" dirty="0">
                <a:solidFill>
                  <a:srgbClr val="000000"/>
                </a:solidFill>
                <a:latin typeface="OpenDyslexic" panose="00000500000000000000" pitchFamily="50" charset="0"/>
              </a:rPr>
              <a:t>is a great opportunity to encourage self-expression</a:t>
            </a:r>
          </a:p>
          <a:p>
            <a:r>
              <a:rPr lang="en-GB" dirty="0">
                <a:solidFill>
                  <a:srgbClr val="000000"/>
                </a:solidFill>
                <a:latin typeface="OpenDyslexic" panose="00000500000000000000" pitchFamily="50" charset="0"/>
              </a:rPr>
              <a:t>and celebrate a diverse range of emotions</a:t>
            </a:r>
            <a:r>
              <a:rPr lang="en-GB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.</a:t>
            </a:r>
            <a:endParaRPr lang="en-GB" dirty="0">
              <a:solidFill>
                <a:srgbClr val="000000"/>
              </a:solidFill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128" y="192231"/>
            <a:ext cx="5257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u="sng" dirty="0" smtClean="0">
                <a:latin typeface="OpenDyslexic" panose="00000500000000000000" pitchFamily="50" charset="0"/>
              </a:rPr>
              <a:t>Express Yourself</a:t>
            </a:r>
            <a:endParaRPr lang="en-GB" sz="2400" dirty="0">
              <a:latin typeface="OpenDyslexic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085" y="961672"/>
            <a:ext cx="1110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OpenDyslexic" panose="00000500000000000000" pitchFamily="50" charset="0"/>
              </a:rPr>
              <a:t>Credits</a:t>
            </a:r>
            <a:endParaRPr lang="en-GB" sz="2400" b="1" u="sng" dirty="0" smtClean="0">
              <a:latin typeface="OpenDyslexic" panose="00000500000000000000" pitchFamily="50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A5CC7B-7DCA-4369-975A-B707844317E7}"/>
              </a:ext>
            </a:extLst>
          </p:cNvPr>
          <p:cNvSpPr txBox="1">
            <a:spLocks/>
          </p:cNvSpPr>
          <p:nvPr/>
        </p:nvSpPr>
        <p:spPr>
          <a:xfrm>
            <a:off x="1425369" y="1970768"/>
            <a:ext cx="10515600" cy="2879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OpenDyslexic" panose="00000500000000000000" pitchFamily="50" charset="0"/>
              </a:rPr>
              <a:t>All images in this presentation are royalty free from unsplash.com, pixabay.com and canva.com</a:t>
            </a:r>
          </a:p>
          <a:p>
            <a:endParaRPr lang="en-US" dirty="0" smtClean="0">
              <a:latin typeface="OpenDyslexic" panose="00000500000000000000" pitchFamily="50" charset="0"/>
            </a:endParaRPr>
          </a:p>
          <a:p>
            <a:r>
              <a:rPr lang="en-US" dirty="0" smtClean="0">
                <a:latin typeface="OpenDyslexic" panose="00000500000000000000" pitchFamily="50" charset="0"/>
              </a:rPr>
              <a:t>George the Poet’s spoken word piece was shared by Random Acts -  Channel 4's home for creative short films. </a:t>
            </a:r>
            <a:endParaRPr lang="en-US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21EE6F10B74F4792BCE42F09861BAC" ma:contentTypeVersion="11" ma:contentTypeDescription="Create a new document." ma:contentTypeScope="" ma:versionID="b3adf31fbbcaf0da30a897d784707c16">
  <xsd:schema xmlns:xsd="http://www.w3.org/2001/XMLSchema" xmlns:xs="http://www.w3.org/2001/XMLSchema" xmlns:p="http://schemas.microsoft.com/office/2006/metadata/properties" xmlns:ns2="fb2f7512-3b25-4eb2-a1b9-3f3b8093a243" xmlns:ns3="8a1e64bd-9143-4ded-a195-378f6a14bc09" targetNamespace="http://schemas.microsoft.com/office/2006/metadata/properties" ma:root="true" ma:fieldsID="a68f03473c4c432a9f45ce4371c1eda5" ns2:_="" ns3:_="">
    <xsd:import namespace="fb2f7512-3b25-4eb2-a1b9-3f3b8093a243"/>
    <xsd:import namespace="8a1e64bd-9143-4ded-a195-378f6a14bc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f7512-3b25-4eb2-a1b9-3f3b8093a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e64bd-9143-4ded-a195-378f6a14b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4DDB2B-CC8F-4049-BAB6-4C9637DDC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2f7512-3b25-4eb2-a1b9-3f3b8093a243"/>
    <ds:schemaRef ds:uri="8a1e64bd-9143-4ded-a195-378f6a14b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D4AB5C-F1FF-4E2E-A737-C4076D5363B5}">
  <ds:schemaRefs>
    <ds:schemaRef ds:uri="http://purl.org/dc/terms/"/>
    <ds:schemaRef ds:uri="http://schemas.openxmlformats.org/package/2006/metadata/core-properties"/>
    <ds:schemaRef ds:uri="fb2f7512-3b25-4eb2-a1b9-3f3b8093a24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a1e64bd-9143-4ded-a195-378f6a14bc0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9AA3A32-ED13-4A6E-BC92-FBE1AFA604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376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inherit</vt:lpstr>
      <vt:lpstr>OpenDyslexic</vt:lpstr>
      <vt:lpstr>ropa sans pro</vt:lpstr>
      <vt:lpstr>Times New Roman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Sweeney</dc:creator>
  <cp:lastModifiedBy>Sweeney, Rebecca</cp:lastModifiedBy>
  <cp:revision>156</cp:revision>
  <dcterms:created xsi:type="dcterms:W3CDTF">2020-06-18T07:38:30Z</dcterms:created>
  <dcterms:modified xsi:type="dcterms:W3CDTF">2021-01-28T20:43:23Z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0x010100C521EE6F10B74F4792BCE42F09861BAC</vt:lpwstr>
  </property>
</Properties>
</file>