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66" r:id="rId5"/>
    <p:sldId id="267" r:id="rId6"/>
    <p:sldId id="282" r:id="rId7"/>
    <p:sldId id="283" r:id="rId8"/>
    <p:sldId id="284" r:id="rId9"/>
    <p:sldId id="285" r:id="rId10"/>
    <p:sldId id="28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BEC2"/>
    <a:srgbClr val="FF9999"/>
    <a:srgbClr val="F9DCB5"/>
    <a:srgbClr val="9A3A3A"/>
    <a:srgbClr val="A5A5A5"/>
    <a:srgbClr val="70AD47"/>
    <a:srgbClr val="516EBF"/>
    <a:srgbClr val="4472C3"/>
    <a:srgbClr val="A1B1DC"/>
    <a:srgbClr val="598C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65" d="100"/>
          <a:sy n="65" d="100"/>
        </p:scale>
        <p:origin x="684" y="4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046CB0-8483-45FA-8621-41F1454A73FD}" type="doc">
      <dgm:prSet loTypeId="urn:microsoft.com/office/officeart/2005/8/layout/cycle4" loCatId="cycle" qsTypeId="urn:microsoft.com/office/officeart/2005/8/quickstyle/3d3" qsCatId="3D" csTypeId="urn:microsoft.com/office/officeart/2005/8/colors/colorful1" csCatId="colorful" phldr="1"/>
      <dgm:spPr/>
      <dgm:t>
        <a:bodyPr/>
        <a:lstStyle/>
        <a:p>
          <a:endParaRPr lang="en-US"/>
        </a:p>
      </dgm:t>
    </dgm:pt>
    <dgm:pt modelId="{F5243DFB-3B2F-49AE-A1B0-19A612639E94}">
      <dgm:prSet phldrT="[Text]" custT="1"/>
      <dgm:spPr/>
      <dgm:t>
        <a:bodyPr vert="horz" lIns="0" tIns="0" rIns="0" bIns="0"/>
        <a:lstStyle/>
        <a:p>
          <a:pPr algn="ctr"/>
          <a:endParaRPr lang="en-US" sz="2000" b="1" dirty="0">
            <a:latin typeface="+mn-lt"/>
          </a:endParaRPr>
        </a:p>
      </dgm:t>
    </dgm:pt>
    <dgm:pt modelId="{642E95AD-4906-4002-83C5-28BF4CCEAC48}" type="parTrans" cxnId="{44BBF19E-9A41-4651-B870-3184876F420B}">
      <dgm:prSet/>
      <dgm:spPr/>
      <dgm:t>
        <a:bodyPr/>
        <a:lstStyle/>
        <a:p>
          <a:endParaRPr lang="en-US" sz="3600"/>
        </a:p>
      </dgm:t>
    </dgm:pt>
    <dgm:pt modelId="{F9F9C05D-7905-4D11-A0C1-8B22D5113059}" type="sibTrans" cxnId="{44BBF19E-9A41-4651-B870-3184876F420B}">
      <dgm:prSet/>
      <dgm:spPr/>
      <dgm:t>
        <a:bodyPr/>
        <a:lstStyle/>
        <a:p>
          <a:endParaRPr lang="en-US" sz="3600"/>
        </a:p>
      </dgm:t>
    </dgm:pt>
    <dgm:pt modelId="{72F32AC0-7674-496C-87A4-2629FD11EDA6}">
      <dgm:prSet phldrT="[Text]" custT="1"/>
      <dgm:spPr/>
      <dgm:t>
        <a:bodyPr vert="horz" lIns="0" tIns="0" rIns="0" bIns="0"/>
        <a:lstStyle/>
        <a:p>
          <a:pPr algn="ctr"/>
          <a:endParaRPr lang="en-US" sz="2000" b="1" dirty="0">
            <a:latin typeface="+mn-lt"/>
          </a:endParaRPr>
        </a:p>
      </dgm:t>
    </dgm:pt>
    <dgm:pt modelId="{3189EC78-C93C-4947-987E-2B4322C12AA0}" type="parTrans" cxnId="{58C35C18-D87A-4561-BBE0-B430CCD9DB70}">
      <dgm:prSet/>
      <dgm:spPr/>
      <dgm:t>
        <a:bodyPr/>
        <a:lstStyle/>
        <a:p>
          <a:endParaRPr lang="en-US" sz="3600"/>
        </a:p>
      </dgm:t>
    </dgm:pt>
    <dgm:pt modelId="{F0CC9B4D-FD96-499F-9BDF-BA7E3DA91FAA}" type="sibTrans" cxnId="{58C35C18-D87A-4561-BBE0-B430CCD9DB70}">
      <dgm:prSet/>
      <dgm:spPr/>
      <dgm:t>
        <a:bodyPr/>
        <a:lstStyle/>
        <a:p>
          <a:endParaRPr lang="en-US" sz="3600"/>
        </a:p>
      </dgm:t>
    </dgm:pt>
    <dgm:pt modelId="{195B5C90-73ED-4D02-82F7-69B731EC3CD9}">
      <dgm:prSet phldrT="[Text]" custT="1"/>
      <dgm:spPr>
        <a:solidFill>
          <a:schemeClr val="accent3">
            <a:lumMod val="40000"/>
            <a:lumOff val="60000"/>
            <a:alpha val="90000"/>
          </a:schemeClr>
        </a:solidFill>
      </dgm:spPr>
      <dgm:t>
        <a:bodyPr/>
        <a:lstStyle/>
        <a:p>
          <a:pPr marL="0" indent="0">
            <a:buNone/>
          </a:pPr>
          <a:endParaRPr lang="en-US" sz="2000" dirty="0">
            <a:latin typeface="+mn-lt"/>
          </a:endParaRPr>
        </a:p>
      </dgm:t>
    </dgm:pt>
    <dgm:pt modelId="{8C9B0F61-BA1D-4AF7-A1B2-A65A53DA971F}" type="parTrans" cxnId="{F91E5391-03DB-4168-A16B-2B1270DCD6AB}">
      <dgm:prSet/>
      <dgm:spPr/>
      <dgm:t>
        <a:bodyPr/>
        <a:lstStyle/>
        <a:p>
          <a:endParaRPr lang="en-US" sz="3600"/>
        </a:p>
      </dgm:t>
    </dgm:pt>
    <dgm:pt modelId="{1EA0FA34-A923-407C-86DE-EF66E447FF56}" type="sibTrans" cxnId="{F91E5391-03DB-4168-A16B-2B1270DCD6AB}">
      <dgm:prSet/>
      <dgm:spPr/>
      <dgm:t>
        <a:bodyPr/>
        <a:lstStyle/>
        <a:p>
          <a:endParaRPr lang="en-US" sz="3600"/>
        </a:p>
      </dgm:t>
    </dgm:pt>
    <dgm:pt modelId="{67FC737C-A0A4-42BC-AF8B-14E9F3E76D13}">
      <dgm:prSet phldrT="[Text]" custT="1"/>
      <dgm:spPr/>
      <dgm:t>
        <a:bodyPr vert="horz" lIns="0" tIns="0" rIns="0" bIns="0"/>
        <a:lstStyle/>
        <a:p>
          <a:pPr algn="ctr"/>
          <a:endParaRPr lang="en-US" sz="2000" b="1" dirty="0">
            <a:latin typeface="+mn-lt"/>
          </a:endParaRPr>
        </a:p>
      </dgm:t>
    </dgm:pt>
    <dgm:pt modelId="{A8B9A3AF-3CA5-4E32-B863-162BC0C5584F}" type="parTrans" cxnId="{8346167C-D938-4A0C-9E4D-CDA09D7235E4}">
      <dgm:prSet/>
      <dgm:spPr/>
      <dgm:t>
        <a:bodyPr/>
        <a:lstStyle/>
        <a:p>
          <a:endParaRPr lang="en-US" sz="3600"/>
        </a:p>
      </dgm:t>
    </dgm:pt>
    <dgm:pt modelId="{575765F2-A667-489B-BFC0-661F469ADAA8}" type="sibTrans" cxnId="{8346167C-D938-4A0C-9E4D-CDA09D7235E4}">
      <dgm:prSet/>
      <dgm:spPr/>
      <dgm:t>
        <a:bodyPr/>
        <a:lstStyle/>
        <a:p>
          <a:endParaRPr lang="en-US" sz="3600"/>
        </a:p>
      </dgm:t>
    </dgm:pt>
    <dgm:pt modelId="{74FFBD4A-9870-45D1-BE63-D242C5F35593}">
      <dgm:prSet phldrT="[Text]" custT="1"/>
      <dgm:spPr/>
      <dgm:t>
        <a:bodyPr vert="horz" lIns="0" tIns="0" rIns="0" bIns="0"/>
        <a:lstStyle/>
        <a:p>
          <a:pPr algn="ctr"/>
          <a:endParaRPr lang="en-US" sz="2000" b="1" dirty="0">
            <a:latin typeface="+mn-lt"/>
          </a:endParaRPr>
        </a:p>
      </dgm:t>
    </dgm:pt>
    <dgm:pt modelId="{80B6386A-E29F-43D2-ACA8-154F2EB99E41}" type="parTrans" cxnId="{9D1F260A-B5D0-4018-B5C2-B0204D98A7E3}">
      <dgm:prSet/>
      <dgm:spPr/>
      <dgm:t>
        <a:bodyPr/>
        <a:lstStyle/>
        <a:p>
          <a:endParaRPr lang="en-US" sz="3600"/>
        </a:p>
      </dgm:t>
    </dgm:pt>
    <dgm:pt modelId="{39C1A4FD-0E64-416E-AE6A-A7919F5FBABB}" type="sibTrans" cxnId="{9D1F260A-B5D0-4018-B5C2-B0204D98A7E3}">
      <dgm:prSet/>
      <dgm:spPr/>
      <dgm:t>
        <a:bodyPr/>
        <a:lstStyle/>
        <a:p>
          <a:endParaRPr lang="en-US" sz="3600"/>
        </a:p>
      </dgm:t>
    </dgm:pt>
    <dgm:pt modelId="{CAAB8B50-A100-4040-8351-BA044582F9BC}">
      <dgm:prSet phldrT="[Text]" custT="1"/>
      <dgm:spPr>
        <a:solidFill>
          <a:schemeClr val="accent5">
            <a:lumMod val="40000"/>
            <a:lumOff val="60000"/>
            <a:alpha val="90000"/>
          </a:schemeClr>
        </a:solidFill>
      </dgm:spPr>
      <dgm:t>
        <a:bodyPr anchor="b"/>
        <a:lstStyle/>
        <a:p>
          <a:pPr marL="0" indent="0">
            <a:buNone/>
          </a:pPr>
          <a:endParaRPr lang="en-US" sz="2000" dirty="0">
            <a:latin typeface="+mn-lt"/>
          </a:endParaRPr>
        </a:p>
      </dgm:t>
    </dgm:pt>
    <dgm:pt modelId="{C73FEB00-12A0-4F3D-8E39-BF2D0A1DD720}" type="parTrans" cxnId="{18882097-5B12-44A0-A091-72A9892DB0E9}">
      <dgm:prSet/>
      <dgm:spPr/>
      <dgm:t>
        <a:bodyPr/>
        <a:lstStyle/>
        <a:p>
          <a:endParaRPr lang="en-US" sz="3600"/>
        </a:p>
      </dgm:t>
    </dgm:pt>
    <dgm:pt modelId="{1BB664D8-0F63-42CA-9D5F-EEAAC6DAF446}" type="sibTrans" cxnId="{18882097-5B12-44A0-A091-72A9892DB0E9}">
      <dgm:prSet/>
      <dgm:spPr/>
      <dgm:t>
        <a:bodyPr/>
        <a:lstStyle/>
        <a:p>
          <a:endParaRPr lang="en-US" sz="3600"/>
        </a:p>
      </dgm:t>
    </dgm:pt>
    <dgm:pt modelId="{0FA79DDE-833C-452D-B186-4199AFE3B919}">
      <dgm:prSet custT="1"/>
      <dgm:spPr>
        <a:solidFill>
          <a:schemeClr val="accent2">
            <a:lumMod val="40000"/>
            <a:lumOff val="60000"/>
            <a:alpha val="90000"/>
          </a:schemeClr>
        </a:solidFill>
      </dgm:spPr>
      <dgm:t>
        <a:bodyPr lIns="108000" tIns="72000" rIns="0"/>
        <a:lstStyle/>
        <a:p>
          <a:pPr marL="542925" indent="-200025"/>
          <a:endParaRPr lang="en-GB" sz="2000" dirty="0">
            <a:latin typeface="+mn-lt"/>
          </a:endParaRPr>
        </a:p>
      </dgm:t>
    </dgm:pt>
    <dgm:pt modelId="{49EEEB08-9D75-48C4-974F-5B31EC494292}" type="parTrans" cxnId="{3234EC01-E012-4FF1-A8F0-A495BDBE1678}">
      <dgm:prSet/>
      <dgm:spPr/>
      <dgm:t>
        <a:bodyPr/>
        <a:lstStyle/>
        <a:p>
          <a:endParaRPr lang="en-US" sz="3600"/>
        </a:p>
      </dgm:t>
    </dgm:pt>
    <dgm:pt modelId="{60E9B08B-54B9-454B-834A-70FAC68DFB26}" type="sibTrans" cxnId="{3234EC01-E012-4FF1-A8F0-A495BDBE1678}">
      <dgm:prSet/>
      <dgm:spPr/>
      <dgm:t>
        <a:bodyPr/>
        <a:lstStyle/>
        <a:p>
          <a:endParaRPr lang="en-US" sz="3600"/>
        </a:p>
      </dgm:t>
    </dgm:pt>
    <dgm:pt modelId="{0EE794F0-9E22-4296-A898-AD871B59C166}">
      <dgm:prSet custT="1"/>
      <dgm:spPr>
        <a:solidFill>
          <a:schemeClr val="accent2">
            <a:lumMod val="40000"/>
            <a:lumOff val="60000"/>
            <a:alpha val="90000"/>
          </a:schemeClr>
        </a:solidFill>
      </dgm:spPr>
      <dgm:t>
        <a:bodyPr lIns="108000" tIns="72000" rIns="0"/>
        <a:lstStyle/>
        <a:p>
          <a:pPr marL="0" indent="0">
            <a:buNone/>
          </a:pPr>
          <a:endParaRPr lang="en-GB" sz="2000" dirty="0">
            <a:latin typeface="+mn-lt"/>
          </a:endParaRPr>
        </a:p>
      </dgm:t>
    </dgm:pt>
    <dgm:pt modelId="{7A319C9C-4DCA-40D9-81CA-110D8A6A4E3D}" type="sibTrans" cxnId="{A7755AA9-00BC-49EC-8E89-D65D337F2C3B}">
      <dgm:prSet/>
      <dgm:spPr/>
      <dgm:t>
        <a:bodyPr/>
        <a:lstStyle/>
        <a:p>
          <a:endParaRPr lang="en-US" sz="3600"/>
        </a:p>
      </dgm:t>
    </dgm:pt>
    <dgm:pt modelId="{2BC5B9B3-3D0D-4CFC-907B-771BD2CF6B50}" type="parTrans" cxnId="{A7755AA9-00BC-49EC-8E89-D65D337F2C3B}">
      <dgm:prSet/>
      <dgm:spPr/>
      <dgm:t>
        <a:bodyPr/>
        <a:lstStyle/>
        <a:p>
          <a:endParaRPr lang="en-US" sz="3600"/>
        </a:p>
      </dgm:t>
    </dgm:pt>
    <dgm:pt modelId="{3A586211-2B1A-4C3C-8027-7C3AC214A5CD}">
      <dgm:prSet phldrT="[Text]" custT="1"/>
      <dgm:spPr>
        <a:solidFill>
          <a:schemeClr val="accent4">
            <a:lumMod val="40000"/>
            <a:lumOff val="60000"/>
            <a:alpha val="90000"/>
          </a:schemeClr>
        </a:solidFill>
      </dgm:spPr>
      <dgm:t>
        <a:bodyPr anchor="b"/>
        <a:lstStyle/>
        <a:p>
          <a:pPr marL="0" indent="0">
            <a:buNone/>
          </a:pPr>
          <a:r>
            <a:rPr lang="en-GB" sz="2000" dirty="0">
              <a:latin typeface="+mn-lt"/>
            </a:rPr>
            <a:t> </a:t>
          </a:r>
          <a:endParaRPr lang="en-US" sz="2000" dirty="0">
            <a:latin typeface="+mn-lt"/>
          </a:endParaRPr>
        </a:p>
      </dgm:t>
    </dgm:pt>
    <dgm:pt modelId="{AA05C7B6-791E-4FB8-8819-4C7C4829F548}" type="sibTrans" cxnId="{F6772167-086B-4042-BB74-C02621A440AA}">
      <dgm:prSet/>
      <dgm:spPr/>
      <dgm:t>
        <a:bodyPr/>
        <a:lstStyle/>
        <a:p>
          <a:endParaRPr lang="en-US" sz="3600"/>
        </a:p>
      </dgm:t>
    </dgm:pt>
    <dgm:pt modelId="{06297E11-3B4C-4ECB-BB96-E0411B80303A}" type="parTrans" cxnId="{F6772167-086B-4042-BB74-C02621A440AA}">
      <dgm:prSet/>
      <dgm:spPr/>
      <dgm:t>
        <a:bodyPr/>
        <a:lstStyle/>
        <a:p>
          <a:endParaRPr lang="en-US" sz="3600"/>
        </a:p>
      </dgm:t>
    </dgm:pt>
    <dgm:pt modelId="{8348A7AB-9D94-40D5-94F5-B165A4569C2A}" type="pres">
      <dgm:prSet presAssocID="{19046CB0-8483-45FA-8621-41F1454A73FD}" presName="cycleMatrixDiagram" presStyleCnt="0">
        <dgm:presLayoutVars>
          <dgm:chMax val="1"/>
          <dgm:dir/>
          <dgm:animLvl val="lvl"/>
          <dgm:resizeHandles val="exact"/>
        </dgm:presLayoutVars>
      </dgm:prSet>
      <dgm:spPr/>
      <dgm:t>
        <a:bodyPr/>
        <a:lstStyle/>
        <a:p>
          <a:endParaRPr lang="en-US"/>
        </a:p>
      </dgm:t>
    </dgm:pt>
    <dgm:pt modelId="{232DE2AB-96A1-4170-8CB2-0918B7A800C9}" type="pres">
      <dgm:prSet presAssocID="{19046CB0-8483-45FA-8621-41F1454A73FD}" presName="children" presStyleCnt="0"/>
      <dgm:spPr/>
    </dgm:pt>
    <dgm:pt modelId="{E35A65C3-07F1-4E1C-BD4F-749FD964FC16}" type="pres">
      <dgm:prSet presAssocID="{19046CB0-8483-45FA-8621-41F1454A73FD}" presName="child1group" presStyleCnt="0"/>
      <dgm:spPr/>
    </dgm:pt>
    <dgm:pt modelId="{2413AA14-BA57-4347-8380-1E6FA346F02C}" type="pres">
      <dgm:prSet presAssocID="{19046CB0-8483-45FA-8621-41F1454A73FD}" presName="child1" presStyleLbl="bgAcc1" presStyleIdx="0" presStyleCnt="4" custScaleX="184605" custScaleY="166363" custLinFactNeighborX="-23911" custLinFactNeighborY="-539"/>
      <dgm:spPr/>
      <dgm:t>
        <a:bodyPr/>
        <a:lstStyle/>
        <a:p>
          <a:endParaRPr lang="en-US"/>
        </a:p>
      </dgm:t>
    </dgm:pt>
    <dgm:pt modelId="{0C641246-AF40-40CF-9AA5-04762ABB0150}" type="pres">
      <dgm:prSet presAssocID="{19046CB0-8483-45FA-8621-41F1454A73FD}" presName="child1Text" presStyleLbl="bgAcc1" presStyleIdx="0" presStyleCnt="4">
        <dgm:presLayoutVars>
          <dgm:bulletEnabled val="1"/>
        </dgm:presLayoutVars>
      </dgm:prSet>
      <dgm:spPr/>
      <dgm:t>
        <a:bodyPr/>
        <a:lstStyle/>
        <a:p>
          <a:endParaRPr lang="en-US"/>
        </a:p>
      </dgm:t>
    </dgm:pt>
    <dgm:pt modelId="{399F1787-8465-4F98-8DB7-84E27D17F638}" type="pres">
      <dgm:prSet presAssocID="{19046CB0-8483-45FA-8621-41F1454A73FD}" presName="child2group" presStyleCnt="0"/>
      <dgm:spPr/>
    </dgm:pt>
    <dgm:pt modelId="{3A38E3BB-D3A0-42FC-96A0-5D8E506A582F}" type="pres">
      <dgm:prSet presAssocID="{19046CB0-8483-45FA-8621-41F1454A73FD}" presName="child2" presStyleLbl="bgAcc1" presStyleIdx="1" presStyleCnt="4" custScaleX="184605" custScaleY="166363" custLinFactNeighborX="25969"/>
      <dgm:spPr/>
      <dgm:t>
        <a:bodyPr/>
        <a:lstStyle/>
        <a:p>
          <a:endParaRPr lang="en-US"/>
        </a:p>
      </dgm:t>
    </dgm:pt>
    <dgm:pt modelId="{DE174614-D716-4CF6-8E43-78B167519AFD}" type="pres">
      <dgm:prSet presAssocID="{19046CB0-8483-45FA-8621-41F1454A73FD}" presName="child2Text" presStyleLbl="bgAcc1" presStyleIdx="1" presStyleCnt="4">
        <dgm:presLayoutVars>
          <dgm:bulletEnabled val="1"/>
        </dgm:presLayoutVars>
      </dgm:prSet>
      <dgm:spPr/>
      <dgm:t>
        <a:bodyPr/>
        <a:lstStyle/>
        <a:p>
          <a:endParaRPr lang="en-US"/>
        </a:p>
      </dgm:t>
    </dgm:pt>
    <dgm:pt modelId="{B5F5D2BD-66C6-4E33-8E1B-AD04F0E50C8D}" type="pres">
      <dgm:prSet presAssocID="{19046CB0-8483-45FA-8621-41F1454A73FD}" presName="child3group" presStyleCnt="0"/>
      <dgm:spPr/>
    </dgm:pt>
    <dgm:pt modelId="{D11D965F-F171-482D-86C1-1F681A131F15}" type="pres">
      <dgm:prSet presAssocID="{19046CB0-8483-45FA-8621-41F1454A73FD}" presName="child3" presStyleLbl="bgAcc1" presStyleIdx="2" presStyleCnt="4" custScaleX="184605" custScaleY="166363" custLinFactNeighborX="25012" custLinFactNeighborY="-20315"/>
      <dgm:spPr/>
      <dgm:t>
        <a:bodyPr/>
        <a:lstStyle/>
        <a:p>
          <a:endParaRPr lang="en-US"/>
        </a:p>
      </dgm:t>
    </dgm:pt>
    <dgm:pt modelId="{949C7315-0102-4B3A-A591-F6C7A0C37640}" type="pres">
      <dgm:prSet presAssocID="{19046CB0-8483-45FA-8621-41F1454A73FD}" presName="child3Text" presStyleLbl="bgAcc1" presStyleIdx="2" presStyleCnt="4">
        <dgm:presLayoutVars>
          <dgm:bulletEnabled val="1"/>
        </dgm:presLayoutVars>
      </dgm:prSet>
      <dgm:spPr/>
      <dgm:t>
        <a:bodyPr/>
        <a:lstStyle/>
        <a:p>
          <a:endParaRPr lang="en-US"/>
        </a:p>
      </dgm:t>
    </dgm:pt>
    <dgm:pt modelId="{5FF16906-FC94-4EF2-95AD-1FED7AD1810A}" type="pres">
      <dgm:prSet presAssocID="{19046CB0-8483-45FA-8621-41F1454A73FD}" presName="child4group" presStyleCnt="0"/>
      <dgm:spPr/>
    </dgm:pt>
    <dgm:pt modelId="{6F71F10C-BBA3-494A-A3B4-5AC7EA588DA9}" type="pres">
      <dgm:prSet presAssocID="{19046CB0-8483-45FA-8621-41F1454A73FD}" presName="child4" presStyleLbl="bgAcc1" presStyleIdx="3" presStyleCnt="4" custScaleX="184605" custScaleY="166363" custLinFactNeighborX="-24868" custLinFactNeighborY="-20854"/>
      <dgm:spPr/>
      <dgm:t>
        <a:bodyPr/>
        <a:lstStyle/>
        <a:p>
          <a:endParaRPr lang="en-US"/>
        </a:p>
      </dgm:t>
    </dgm:pt>
    <dgm:pt modelId="{26C99505-3BB6-456F-A8F0-E2ABBF2282D8}" type="pres">
      <dgm:prSet presAssocID="{19046CB0-8483-45FA-8621-41F1454A73FD}" presName="child4Text" presStyleLbl="bgAcc1" presStyleIdx="3" presStyleCnt="4">
        <dgm:presLayoutVars>
          <dgm:bulletEnabled val="1"/>
        </dgm:presLayoutVars>
      </dgm:prSet>
      <dgm:spPr/>
      <dgm:t>
        <a:bodyPr/>
        <a:lstStyle/>
        <a:p>
          <a:endParaRPr lang="en-US"/>
        </a:p>
      </dgm:t>
    </dgm:pt>
    <dgm:pt modelId="{908E8DC4-7600-43CB-8E8D-F5FF23225518}" type="pres">
      <dgm:prSet presAssocID="{19046CB0-8483-45FA-8621-41F1454A73FD}" presName="childPlaceholder" presStyleCnt="0"/>
      <dgm:spPr/>
    </dgm:pt>
    <dgm:pt modelId="{EBF464DB-1145-4448-BE74-7A791143450E}" type="pres">
      <dgm:prSet presAssocID="{19046CB0-8483-45FA-8621-41F1454A73FD}" presName="circle" presStyleCnt="0"/>
      <dgm:spPr/>
    </dgm:pt>
    <dgm:pt modelId="{5EE8F7EB-A37E-4200-8B72-013C9935C0E6}" type="pres">
      <dgm:prSet presAssocID="{19046CB0-8483-45FA-8621-41F1454A73FD}" presName="quadrant1" presStyleLbl="node1" presStyleIdx="0" presStyleCnt="4" custScaleX="80307" custScaleY="80307" custLinFactNeighborX="12262" custLinFactNeighborY="2346">
        <dgm:presLayoutVars>
          <dgm:chMax val="1"/>
          <dgm:bulletEnabled val="1"/>
        </dgm:presLayoutVars>
      </dgm:prSet>
      <dgm:spPr/>
      <dgm:t>
        <a:bodyPr/>
        <a:lstStyle/>
        <a:p>
          <a:endParaRPr lang="en-US"/>
        </a:p>
      </dgm:t>
    </dgm:pt>
    <dgm:pt modelId="{9C143839-96CB-40E9-A945-7265A4047AB0}" type="pres">
      <dgm:prSet presAssocID="{19046CB0-8483-45FA-8621-41F1454A73FD}" presName="quadrant2" presStyleLbl="node1" presStyleIdx="1" presStyleCnt="4" custScaleX="80307" custScaleY="80307" custLinFactNeighborX="-9274" custLinFactNeighborY="2233">
        <dgm:presLayoutVars>
          <dgm:chMax val="1"/>
          <dgm:bulletEnabled val="1"/>
        </dgm:presLayoutVars>
      </dgm:prSet>
      <dgm:spPr/>
      <dgm:t>
        <a:bodyPr/>
        <a:lstStyle/>
        <a:p>
          <a:endParaRPr lang="en-US"/>
        </a:p>
      </dgm:t>
    </dgm:pt>
    <dgm:pt modelId="{D67DF6ED-E831-4C80-9E20-50B5B1A16A8E}" type="pres">
      <dgm:prSet presAssocID="{19046CB0-8483-45FA-8621-41F1454A73FD}" presName="quadrant3" presStyleLbl="node1" presStyleIdx="2" presStyleCnt="4" custScaleX="80307" custScaleY="80307" custLinFactNeighborX="-9201" custLinFactNeighborY="-19641">
        <dgm:presLayoutVars>
          <dgm:chMax val="1"/>
          <dgm:bulletEnabled val="1"/>
        </dgm:presLayoutVars>
      </dgm:prSet>
      <dgm:spPr/>
      <dgm:t>
        <a:bodyPr/>
        <a:lstStyle/>
        <a:p>
          <a:endParaRPr lang="en-US"/>
        </a:p>
      </dgm:t>
    </dgm:pt>
    <dgm:pt modelId="{FB23F197-FC24-404C-A184-B307C43E39C1}" type="pres">
      <dgm:prSet presAssocID="{19046CB0-8483-45FA-8621-41F1454A73FD}" presName="quadrant4" presStyleLbl="node1" presStyleIdx="3" presStyleCnt="4" custScaleX="80307" custScaleY="80307" custLinFactNeighborX="12262" custLinFactNeighborY="-19373">
        <dgm:presLayoutVars>
          <dgm:chMax val="1"/>
          <dgm:bulletEnabled val="1"/>
        </dgm:presLayoutVars>
      </dgm:prSet>
      <dgm:spPr/>
      <dgm:t>
        <a:bodyPr/>
        <a:lstStyle/>
        <a:p>
          <a:endParaRPr lang="en-US"/>
        </a:p>
      </dgm:t>
    </dgm:pt>
    <dgm:pt modelId="{49AB7F7A-E848-4936-874D-BD2AD6B0CB89}" type="pres">
      <dgm:prSet presAssocID="{19046CB0-8483-45FA-8621-41F1454A73FD}" presName="quadrantPlaceholder" presStyleCnt="0"/>
      <dgm:spPr/>
    </dgm:pt>
    <dgm:pt modelId="{A04FF8A8-2EDD-4D2F-8C47-C5CEB5F64A0B}" type="pres">
      <dgm:prSet presAssocID="{19046CB0-8483-45FA-8621-41F1454A73FD}" presName="center1" presStyleLbl="fgShp" presStyleIdx="0" presStyleCnt="2" custLinFactNeighborX="4610" custLinFactNeighborY="-21309"/>
      <dgm:spPr/>
    </dgm:pt>
    <dgm:pt modelId="{D74B9CDE-F721-412B-98E3-C1C56A7ADA63}" type="pres">
      <dgm:prSet presAssocID="{19046CB0-8483-45FA-8621-41F1454A73FD}" presName="center2" presStyleLbl="fgShp" presStyleIdx="1" presStyleCnt="2" custLinFactNeighborX="4610" custLinFactNeighborY="-32721"/>
      <dgm:spPr/>
    </dgm:pt>
  </dgm:ptLst>
  <dgm:cxnLst>
    <dgm:cxn modelId="{8346167C-D938-4A0C-9E4D-CDA09D7235E4}" srcId="{19046CB0-8483-45FA-8621-41F1454A73FD}" destId="{67FC737C-A0A4-42BC-AF8B-14E9F3E76D13}" srcOrd="2" destOrd="0" parTransId="{A8B9A3AF-3CA5-4E32-B863-162BC0C5584F}" sibTransId="{575765F2-A667-489B-BFC0-661F469ADAA8}"/>
    <dgm:cxn modelId="{2EA1EBEE-1726-48C3-9127-FDDC746909F2}" type="presOf" srcId="{3A586211-2B1A-4C3C-8027-7C3AC214A5CD}" destId="{949C7315-0102-4B3A-A591-F6C7A0C37640}" srcOrd="1" destOrd="0" presId="urn:microsoft.com/office/officeart/2005/8/layout/cycle4"/>
    <dgm:cxn modelId="{E6861ACA-8CA4-4F13-B644-3BB756754002}" type="presOf" srcId="{195B5C90-73ED-4D02-82F7-69B731EC3CD9}" destId="{DE174614-D716-4CF6-8E43-78B167519AFD}" srcOrd="1" destOrd="0" presId="urn:microsoft.com/office/officeart/2005/8/layout/cycle4"/>
    <dgm:cxn modelId="{58C35C18-D87A-4561-BBE0-B430CCD9DB70}" srcId="{19046CB0-8483-45FA-8621-41F1454A73FD}" destId="{72F32AC0-7674-496C-87A4-2629FD11EDA6}" srcOrd="1" destOrd="0" parTransId="{3189EC78-C93C-4947-987E-2B4322C12AA0}" sibTransId="{F0CC9B4D-FD96-499F-9BDF-BA7E3DA91FAA}"/>
    <dgm:cxn modelId="{AF818130-38A7-4E0D-880F-496EBA09C3F4}" type="presOf" srcId="{19046CB0-8483-45FA-8621-41F1454A73FD}" destId="{8348A7AB-9D94-40D5-94F5-B165A4569C2A}" srcOrd="0" destOrd="0" presId="urn:microsoft.com/office/officeart/2005/8/layout/cycle4"/>
    <dgm:cxn modelId="{A7755AA9-00BC-49EC-8E89-D65D337F2C3B}" srcId="{F5243DFB-3B2F-49AE-A1B0-19A612639E94}" destId="{0EE794F0-9E22-4296-A898-AD871B59C166}" srcOrd="0" destOrd="0" parTransId="{2BC5B9B3-3D0D-4CFC-907B-771BD2CF6B50}" sibTransId="{7A319C9C-4DCA-40D9-81CA-110D8A6A4E3D}"/>
    <dgm:cxn modelId="{99979ABA-9AC1-4742-A704-3746DED56674}" type="presOf" srcId="{0EE794F0-9E22-4296-A898-AD871B59C166}" destId="{0C641246-AF40-40CF-9AA5-04762ABB0150}" srcOrd="1" destOrd="0" presId="urn:microsoft.com/office/officeart/2005/8/layout/cycle4"/>
    <dgm:cxn modelId="{F6772167-086B-4042-BB74-C02621A440AA}" srcId="{67FC737C-A0A4-42BC-AF8B-14E9F3E76D13}" destId="{3A586211-2B1A-4C3C-8027-7C3AC214A5CD}" srcOrd="0" destOrd="0" parTransId="{06297E11-3B4C-4ECB-BB96-E0411B80303A}" sibTransId="{AA05C7B6-791E-4FB8-8819-4C7C4829F548}"/>
    <dgm:cxn modelId="{FF4E92F1-B33A-4738-967F-CB2AF4E67B23}" type="presOf" srcId="{3A586211-2B1A-4C3C-8027-7C3AC214A5CD}" destId="{D11D965F-F171-482D-86C1-1F681A131F15}" srcOrd="0" destOrd="0" presId="urn:microsoft.com/office/officeart/2005/8/layout/cycle4"/>
    <dgm:cxn modelId="{69C7D208-63F6-45D9-992F-300DCD236E16}" type="presOf" srcId="{72F32AC0-7674-496C-87A4-2629FD11EDA6}" destId="{9C143839-96CB-40E9-A945-7265A4047AB0}" srcOrd="0" destOrd="0" presId="urn:microsoft.com/office/officeart/2005/8/layout/cycle4"/>
    <dgm:cxn modelId="{92881843-E29D-452D-BEB6-93935DB5EC1B}" type="presOf" srcId="{F5243DFB-3B2F-49AE-A1B0-19A612639E94}" destId="{5EE8F7EB-A37E-4200-8B72-013C9935C0E6}" srcOrd="0" destOrd="0" presId="urn:microsoft.com/office/officeart/2005/8/layout/cycle4"/>
    <dgm:cxn modelId="{DD34C44D-E92D-49DE-9BE6-AABE0BA7CA98}" type="presOf" srcId="{0FA79DDE-833C-452D-B186-4199AFE3B919}" destId="{2413AA14-BA57-4347-8380-1E6FA346F02C}" srcOrd="0" destOrd="1" presId="urn:microsoft.com/office/officeart/2005/8/layout/cycle4"/>
    <dgm:cxn modelId="{F2F314F6-4817-4534-822A-CCB7F0648047}" type="presOf" srcId="{74FFBD4A-9870-45D1-BE63-D242C5F35593}" destId="{FB23F197-FC24-404C-A184-B307C43E39C1}" srcOrd="0" destOrd="0" presId="urn:microsoft.com/office/officeart/2005/8/layout/cycle4"/>
    <dgm:cxn modelId="{8CDDF378-B179-4C0A-8DB2-CDB0C3B099E4}" type="presOf" srcId="{CAAB8B50-A100-4040-8351-BA044582F9BC}" destId="{26C99505-3BB6-456F-A8F0-E2ABBF2282D8}" srcOrd="1" destOrd="0" presId="urn:microsoft.com/office/officeart/2005/8/layout/cycle4"/>
    <dgm:cxn modelId="{44BBF19E-9A41-4651-B870-3184876F420B}" srcId="{19046CB0-8483-45FA-8621-41F1454A73FD}" destId="{F5243DFB-3B2F-49AE-A1B0-19A612639E94}" srcOrd="0" destOrd="0" parTransId="{642E95AD-4906-4002-83C5-28BF4CCEAC48}" sibTransId="{F9F9C05D-7905-4D11-A0C1-8B22D5113059}"/>
    <dgm:cxn modelId="{2668EBCE-B522-4F9B-887E-1B01C1249EA6}" type="presOf" srcId="{67FC737C-A0A4-42BC-AF8B-14E9F3E76D13}" destId="{D67DF6ED-E831-4C80-9E20-50B5B1A16A8E}" srcOrd="0" destOrd="0" presId="urn:microsoft.com/office/officeart/2005/8/layout/cycle4"/>
    <dgm:cxn modelId="{A637286D-20B7-4002-8028-1C9EBFFCCCB1}" type="presOf" srcId="{CAAB8B50-A100-4040-8351-BA044582F9BC}" destId="{6F71F10C-BBA3-494A-A3B4-5AC7EA588DA9}" srcOrd="0" destOrd="0" presId="urn:microsoft.com/office/officeart/2005/8/layout/cycle4"/>
    <dgm:cxn modelId="{EF5A932D-9B37-4207-A233-E3FD5ADF4A43}" type="presOf" srcId="{195B5C90-73ED-4D02-82F7-69B731EC3CD9}" destId="{3A38E3BB-D3A0-42FC-96A0-5D8E506A582F}" srcOrd="0" destOrd="0" presId="urn:microsoft.com/office/officeart/2005/8/layout/cycle4"/>
    <dgm:cxn modelId="{9D1F260A-B5D0-4018-B5C2-B0204D98A7E3}" srcId="{19046CB0-8483-45FA-8621-41F1454A73FD}" destId="{74FFBD4A-9870-45D1-BE63-D242C5F35593}" srcOrd="3" destOrd="0" parTransId="{80B6386A-E29F-43D2-ACA8-154F2EB99E41}" sibTransId="{39C1A4FD-0E64-416E-AE6A-A7919F5FBABB}"/>
    <dgm:cxn modelId="{C9A9DDB6-15CE-4091-A17C-21EFD7EAE714}" type="presOf" srcId="{0EE794F0-9E22-4296-A898-AD871B59C166}" destId="{2413AA14-BA57-4347-8380-1E6FA346F02C}" srcOrd="0" destOrd="0" presId="urn:microsoft.com/office/officeart/2005/8/layout/cycle4"/>
    <dgm:cxn modelId="{8D0D6309-3098-474D-8B6A-4D947E48B638}" type="presOf" srcId="{0FA79DDE-833C-452D-B186-4199AFE3B919}" destId="{0C641246-AF40-40CF-9AA5-04762ABB0150}" srcOrd="1" destOrd="1" presId="urn:microsoft.com/office/officeart/2005/8/layout/cycle4"/>
    <dgm:cxn modelId="{18882097-5B12-44A0-A091-72A9892DB0E9}" srcId="{74FFBD4A-9870-45D1-BE63-D242C5F35593}" destId="{CAAB8B50-A100-4040-8351-BA044582F9BC}" srcOrd="0" destOrd="0" parTransId="{C73FEB00-12A0-4F3D-8E39-BF2D0A1DD720}" sibTransId="{1BB664D8-0F63-42CA-9D5F-EEAAC6DAF446}"/>
    <dgm:cxn modelId="{3234EC01-E012-4FF1-A8F0-A495BDBE1678}" srcId="{F5243DFB-3B2F-49AE-A1B0-19A612639E94}" destId="{0FA79DDE-833C-452D-B186-4199AFE3B919}" srcOrd="1" destOrd="0" parTransId="{49EEEB08-9D75-48C4-974F-5B31EC494292}" sibTransId="{60E9B08B-54B9-454B-834A-70FAC68DFB26}"/>
    <dgm:cxn modelId="{F91E5391-03DB-4168-A16B-2B1270DCD6AB}" srcId="{72F32AC0-7674-496C-87A4-2629FD11EDA6}" destId="{195B5C90-73ED-4D02-82F7-69B731EC3CD9}" srcOrd="0" destOrd="0" parTransId="{8C9B0F61-BA1D-4AF7-A1B2-A65A53DA971F}" sibTransId="{1EA0FA34-A923-407C-86DE-EF66E447FF56}"/>
    <dgm:cxn modelId="{F81AEFAC-C1F4-47CA-9AF3-1E8A79B5A2C6}" type="presParOf" srcId="{8348A7AB-9D94-40D5-94F5-B165A4569C2A}" destId="{232DE2AB-96A1-4170-8CB2-0918B7A800C9}" srcOrd="0" destOrd="0" presId="urn:microsoft.com/office/officeart/2005/8/layout/cycle4"/>
    <dgm:cxn modelId="{A8C84C62-290E-41DD-AED8-90DC18307D73}" type="presParOf" srcId="{232DE2AB-96A1-4170-8CB2-0918B7A800C9}" destId="{E35A65C3-07F1-4E1C-BD4F-749FD964FC16}" srcOrd="0" destOrd="0" presId="urn:microsoft.com/office/officeart/2005/8/layout/cycle4"/>
    <dgm:cxn modelId="{22963434-3967-4F34-B03A-15A8965CF789}" type="presParOf" srcId="{E35A65C3-07F1-4E1C-BD4F-749FD964FC16}" destId="{2413AA14-BA57-4347-8380-1E6FA346F02C}" srcOrd="0" destOrd="0" presId="urn:microsoft.com/office/officeart/2005/8/layout/cycle4"/>
    <dgm:cxn modelId="{E94CFA2A-AFC2-4C86-8367-70DF20C18B38}" type="presParOf" srcId="{E35A65C3-07F1-4E1C-BD4F-749FD964FC16}" destId="{0C641246-AF40-40CF-9AA5-04762ABB0150}" srcOrd="1" destOrd="0" presId="urn:microsoft.com/office/officeart/2005/8/layout/cycle4"/>
    <dgm:cxn modelId="{C61C5221-0CD5-42C1-965C-DE415ED827D7}" type="presParOf" srcId="{232DE2AB-96A1-4170-8CB2-0918B7A800C9}" destId="{399F1787-8465-4F98-8DB7-84E27D17F638}" srcOrd="1" destOrd="0" presId="urn:microsoft.com/office/officeart/2005/8/layout/cycle4"/>
    <dgm:cxn modelId="{EF8FABDD-9A34-4C8C-9978-85A7C745B4DD}" type="presParOf" srcId="{399F1787-8465-4F98-8DB7-84E27D17F638}" destId="{3A38E3BB-D3A0-42FC-96A0-5D8E506A582F}" srcOrd="0" destOrd="0" presId="urn:microsoft.com/office/officeart/2005/8/layout/cycle4"/>
    <dgm:cxn modelId="{14DF9B9D-FB8E-47D0-8156-FA6EB3C588CE}" type="presParOf" srcId="{399F1787-8465-4F98-8DB7-84E27D17F638}" destId="{DE174614-D716-4CF6-8E43-78B167519AFD}" srcOrd="1" destOrd="0" presId="urn:microsoft.com/office/officeart/2005/8/layout/cycle4"/>
    <dgm:cxn modelId="{DBDCF34A-3F74-468E-BD3F-25645D82127A}" type="presParOf" srcId="{232DE2AB-96A1-4170-8CB2-0918B7A800C9}" destId="{B5F5D2BD-66C6-4E33-8E1B-AD04F0E50C8D}" srcOrd="2" destOrd="0" presId="urn:microsoft.com/office/officeart/2005/8/layout/cycle4"/>
    <dgm:cxn modelId="{C1795A91-A5BA-4479-8DBA-F6D9F406AE48}" type="presParOf" srcId="{B5F5D2BD-66C6-4E33-8E1B-AD04F0E50C8D}" destId="{D11D965F-F171-482D-86C1-1F681A131F15}" srcOrd="0" destOrd="0" presId="urn:microsoft.com/office/officeart/2005/8/layout/cycle4"/>
    <dgm:cxn modelId="{696CB243-60B8-4CBC-9537-886F88719BC0}" type="presParOf" srcId="{B5F5D2BD-66C6-4E33-8E1B-AD04F0E50C8D}" destId="{949C7315-0102-4B3A-A591-F6C7A0C37640}" srcOrd="1" destOrd="0" presId="urn:microsoft.com/office/officeart/2005/8/layout/cycle4"/>
    <dgm:cxn modelId="{0C7E6432-71D0-4DFD-8939-96DE36B1F66F}" type="presParOf" srcId="{232DE2AB-96A1-4170-8CB2-0918B7A800C9}" destId="{5FF16906-FC94-4EF2-95AD-1FED7AD1810A}" srcOrd="3" destOrd="0" presId="urn:microsoft.com/office/officeart/2005/8/layout/cycle4"/>
    <dgm:cxn modelId="{505CE409-793B-4009-BB3E-BFCAB8A7DC9B}" type="presParOf" srcId="{5FF16906-FC94-4EF2-95AD-1FED7AD1810A}" destId="{6F71F10C-BBA3-494A-A3B4-5AC7EA588DA9}" srcOrd="0" destOrd="0" presId="urn:microsoft.com/office/officeart/2005/8/layout/cycle4"/>
    <dgm:cxn modelId="{744F80F8-0245-4996-B510-C03344777359}" type="presParOf" srcId="{5FF16906-FC94-4EF2-95AD-1FED7AD1810A}" destId="{26C99505-3BB6-456F-A8F0-E2ABBF2282D8}" srcOrd="1" destOrd="0" presId="urn:microsoft.com/office/officeart/2005/8/layout/cycle4"/>
    <dgm:cxn modelId="{2D265007-58B3-4A4C-B11B-286FCB033365}" type="presParOf" srcId="{232DE2AB-96A1-4170-8CB2-0918B7A800C9}" destId="{908E8DC4-7600-43CB-8E8D-F5FF23225518}" srcOrd="4" destOrd="0" presId="urn:microsoft.com/office/officeart/2005/8/layout/cycle4"/>
    <dgm:cxn modelId="{D3E25D1B-648D-4839-B1F2-8C3A48A38456}" type="presParOf" srcId="{8348A7AB-9D94-40D5-94F5-B165A4569C2A}" destId="{EBF464DB-1145-4448-BE74-7A791143450E}" srcOrd="1" destOrd="0" presId="urn:microsoft.com/office/officeart/2005/8/layout/cycle4"/>
    <dgm:cxn modelId="{AEFF3F35-BBC6-44BC-A76D-0D5B7CD2969D}" type="presParOf" srcId="{EBF464DB-1145-4448-BE74-7A791143450E}" destId="{5EE8F7EB-A37E-4200-8B72-013C9935C0E6}" srcOrd="0" destOrd="0" presId="urn:microsoft.com/office/officeart/2005/8/layout/cycle4"/>
    <dgm:cxn modelId="{914726A2-005E-485F-B90B-ADCDB5FA418F}" type="presParOf" srcId="{EBF464DB-1145-4448-BE74-7A791143450E}" destId="{9C143839-96CB-40E9-A945-7265A4047AB0}" srcOrd="1" destOrd="0" presId="urn:microsoft.com/office/officeart/2005/8/layout/cycle4"/>
    <dgm:cxn modelId="{1B8CB04A-8E20-466F-A953-2E27CA1BDA23}" type="presParOf" srcId="{EBF464DB-1145-4448-BE74-7A791143450E}" destId="{D67DF6ED-E831-4C80-9E20-50B5B1A16A8E}" srcOrd="2" destOrd="0" presId="urn:microsoft.com/office/officeart/2005/8/layout/cycle4"/>
    <dgm:cxn modelId="{772CFD15-AC34-41D1-8FEC-2135E9FF2342}" type="presParOf" srcId="{EBF464DB-1145-4448-BE74-7A791143450E}" destId="{FB23F197-FC24-404C-A184-B307C43E39C1}" srcOrd="3" destOrd="0" presId="urn:microsoft.com/office/officeart/2005/8/layout/cycle4"/>
    <dgm:cxn modelId="{2BE7C6CD-FAF3-44DC-BBC1-2A8F50E6D78A}" type="presParOf" srcId="{EBF464DB-1145-4448-BE74-7A791143450E}" destId="{49AB7F7A-E848-4936-874D-BD2AD6B0CB89}" srcOrd="4" destOrd="0" presId="urn:microsoft.com/office/officeart/2005/8/layout/cycle4"/>
    <dgm:cxn modelId="{EFE4B3E9-5B1F-448C-8A66-836AA11CC7CA}" type="presParOf" srcId="{8348A7AB-9D94-40D5-94F5-B165A4569C2A}" destId="{A04FF8A8-2EDD-4D2F-8C47-C5CEB5F64A0B}" srcOrd="2" destOrd="0" presId="urn:microsoft.com/office/officeart/2005/8/layout/cycle4"/>
    <dgm:cxn modelId="{2D7748E0-EC09-4FCA-B9FD-15BBA656FB8C}" type="presParOf" srcId="{8348A7AB-9D94-40D5-94F5-B165A4569C2A}" destId="{D74B9CDE-F721-412B-98E3-C1C56A7ADA63}"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650D65-0665-46CD-B37E-C2990731399A}"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en-GB"/>
        </a:p>
      </dgm:t>
    </dgm:pt>
    <dgm:pt modelId="{D22CFE12-DDEE-4079-8E70-3FD7984A3E26}">
      <dgm:prSet phldrT="[Text]" custT="1"/>
      <dgm:spPr/>
      <dgm:t>
        <a:bodyPr/>
        <a:lstStyle/>
        <a:p>
          <a:r>
            <a:rPr lang="en-GB" sz="2800" b="1" dirty="0">
              <a:solidFill>
                <a:schemeClr val="tx1"/>
              </a:solidFill>
            </a:rPr>
            <a:t>THINK</a:t>
          </a:r>
        </a:p>
      </dgm:t>
    </dgm:pt>
    <dgm:pt modelId="{69C0055B-F39C-4558-B671-8D5F97AB529A}" type="parTrans" cxnId="{C4FBC4B1-98CF-43AC-9FB3-C89A6B97608B}">
      <dgm:prSet/>
      <dgm:spPr/>
      <dgm:t>
        <a:bodyPr/>
        <a:lstStyle/>
        <a:p>
          <a:endParaRPr lang="en-GB"/>
        </a:p>
      </dgm:t>
    </dgm:pt>
    <dgm:pt modelId="{20CB3D67-FC34-48DC-B1E8-687E2BC440F6}" type="sibTrans" cxnId="{C4FBC4B1-98CF-43AC-9FB3-C89A6B97608B}">
      <dgm:prSet/>
      <dgm:spPr/>
      <dgm:t>
        <a:bodyPr/>
        <a:lstStyle/>
        <a:p>
          <a:endParaRPr lang="en-GB"/>
        </a:p>
      </dgm:t>
    </dgm:pt>
    <dgm:pt modelId="{29CCA3D1-32ED-4466-A359-B935068134B5}">
      <dgm:prSet phldrT="[Text]"/>
      <dgm:spPr/>
      <dgm:t>
        <a:bodyPr anchor="ctr"/>
        <a:lstStyle/>
        <a:p>
          <a:pPr marL="0" indent="0" algn="ctr">
            <a:buNone/>
          </a:pPr>
          <a:r>
            <a:rPr lang="en-GB" dirty="0"/>
            <a:t>Work BY YOURSELF on the task above</a:t>
          </a:r>
        </a:p>
      </dgm:t>
    </dgm:pt>
    <dgm:pt modelId="{2A202271-434E-4224-8287-578C4EDAA95A}" type="parTrans" cxnId="{8656C4A7-F310-492D-9813-4ADDCB2AE259}">
      <dgm:prSet/>
      <dgm:spPr/>
      <dgm:t>
        <a:bodyPr/>
        <a:lstStyle/>
        <a:p>
          <a:endParaRPr lang="en-GB"/>
        </a:p>
      </dgm:t>
    </dgm:pt>
    <dgm:pt modelId="{1B38A80C-7280-48A7-AB66-B8D917187D56}" type="sibTrans" cxnId="{8656C4A7-F310-492D-9813-4ADDCB2AE259}">
      <dgm:prSet/>
      <dgm:spPr/>
      <dgm:t>
        <a:bodyPr/>
        <a:lstStyle/>
        <a:p>
          <a:endParaRPr lang="en-GB"/>
        </a:p>
      </dgm:t>
    </dgm:pt>
    <dgm:pt modelId="{20E2AF95-B9FF-4F58-B571-C1B538349777}">
      <dgm:prSet phldrT="[Text]" custT="1"/>
      <dgm:spPr/>
      <dgm:t>
        <a:bodyPr/>
        <a:lstStyle/>
        <a:p>
          <a:r>
            <a:rPr lang="en-GB" sz="2800" b="1" dirty="0">
              <a:solidFill>
                <a:schemeClr val="tx1"/>
              </a:solidFill>
            </a:rPr>
            <a:t>PAIR</a:t>
          </a:r>
        </a:p>
      </dgm:t>
    </dgm:pt>
    <dgm:pt modelId="{A123F62A-1A8B-4D34-88B1-1E5BFD54551A}" type="parTrans" cxnId="{127D8E33-8093-4E57-A1A7-F0C993E523E8}">
      <dgm:prSet/>
      <dgm:spPr/>
      <dgm:t>
        <a:bodyPr/>
        <a:lstStyle/>
        <a:p>
          <a:endParaRPr lang="en-GB"/>
        </a:p>
      </dgm:t>
    </dgm:pt>
    <dgm:pt modelId="{26612A76-FDEE-4C16-A362-482E8037BDBA}" type="sibTrans" cxnId="{127D8E33-8093-4E57-A1A7-F0C993E523E8}">
      <dgm:prSet/>
      <dgm:spPr/>
      <dgm:t>
        <a:bodyPr/>
        <a:lstStyle/>
        <a:p>
          <a:endParaRPr lang="en-GB"/>
        </a:p>
      </dgm:t>
    </dgm:pt>
    <dgm:pt modelId="{0678A5BA-ABD6-4A8F-B4A0-20A2B0FA907B}">
      <dgm:prSet phldrT="[Text]"/>
      <dgm:spPr/>
      <dgm:t>
        <a:bodyPr anchor="ctr"/>
        <a:lstStyle/>
        <a:p>
          <a:pPr marL="0" indent="0" algn="ctr">
            <a:buNone/>
          </a:pPr>
          <a:r>
            <a:rPr lang="en-GB" dirty="0"/>
            <a:t>DISCUSS your ideas with your partner</a:t>
          </a:r>
        </a:p>
      </dgm:t>
    </dgm:pt>
    <dgm:pt modelId="{DD545188-E48D-4C51-9921-E2ECC090420C}" type="parTrans" cxnId="{7327F89A-F08B-4951-981D-8C41F44A6BE8}">
      <dgm:prSet/>
      <dgm:spPr/>
      <dgm:t>
        <a:bodyPr/>
        <a:lstStyle/>
        <a:p>
          <a:endParaRPr lang="en-GB"/>
        </a:p>
      </dgm:t>
    </dgm:pt>
    <dgm:pt modelId="{B6D100FD-1E9F-45DF-8650-269D8CD8E793}" type="sibTrans" cxnId="{7327F89A-F08B-4951-981D-8C41F44A6BE8}">
      <dgm:prSet/>
      <dgm:spPr/>
      <dgm:t>
        <a:bodyPr/>
        <a:lstStyle/>
        <a:p>
          <a:endParaRPr lang="en-GB"/>
        </a:p>
      </dgm:t>
    </dgm:pt>
    <dgm:pt modelId="{126E505D-7A12-44C1-B384-E031803007A7}">
      <dgm:prSet phldrT="[Text]" custT="1"/>
      <dgm:spPr/>
      <dgm:t>
        <a:bodyPr/>
        <a:lstStyle/>
        <a:p>
          <a:r>
            <a:rPr lang="en-GB" sz="2800" b="1" dirty="0">
              <a:solidFill>
                <a:schemeClr val="tx1"/>
              </a:solidFill>
            </a:rPr>
            <a:t>SHARE</a:t>
          </a:r>
        </a:p>
      </dgm:t>
    </dgm:pt>
    <dgm:pt modelId="{19933547-6F44-46AD-97ED-DDC11F7C220D}" type="parTrans" cxnId="{F40177C4-3E78-4D1C-AF39-485F048D6EDF}">
      <dgm:prSet/>
      <dgm:spPr/>
      <dgm:t>
        <a:bodyPr/>
        <a:lstStyle/>
        <a:p>
          <a:endParaRPr lang="en-GB"/>
        </a:p>
      </dgm:t>
    </dgm:pt>
    <dgm:pt modelId="{BCD8592D-C960-499B-ADB9-01949474EBFB}" type="sibTrans" cxnId="{F40177C4-3E78-4D1C-AF39-485F048D6EDF}">
      <dgm:prSet/>
      <dgm:spPr/>
      <dgm:t>
        <a:bodyPr/>
        <a:lstStyle/>
        <a:p>
          <a:endParaRPr lang="en-GB"/>
        </a:p>
      </dgm:t>
    </dgm:pt>
    <dgm:pt modelId="{9F40E29F-D52F-4B55-84B8-A0904417120B}">
      <dgm:prSet phldrT="[Text]"/>
      <dgm:spPr/>
      <dgm:t>
        <a:bodyPr anchor="ctr"/>
        <a:lstStyle/>
        <a:p>
          <a:pPr marL="0" indent="0" algn="ctr">
            <a:buNone/>
          </a:pPr>
          <a:r>
            <a:rPr lang="en-GB" dirty="0"/>
            <a:t>You will be asked to SHARE your ideas</a:t>
          </a:r>
        </a:p>
      </dgm:t>
    </dgm:pt>
    <dgm:pt modelId="{043A71BA-05E5-48FB-9347-C633F35C45C1}" type="parTrans" cxnId="{230A88B3-8509-4FCB-B06B-723902303D22}">
      <dgm:prSet/>
      <dgm:spPr/>
      <dgm:t>
        <a:bodyPr/>
        <a:lstStyle/>
        <a:p>
          <a:endParaRPr lang="en-GB"/>
        </a:p>
      </dgm:t>
    </dgm:pt>
    <dgm:pt modelId="{AF8AA538-17B7-461B-B9BA-149FB7439536}" type="sibTrans" cxnId="{230A88B3-8509-4FCB-B06B-723902303D22}">
      <dgm:prSet/>
      <dgm:spPr/>
      <dgm:t>
        <a:bodyPr/>
        <a:lstStyle/>
        <a:p>
          <a:endParaRPr lang="en-GB"/>
        </a:p>
      </dgm:t>
    </dgm:pt>
    <dgm:pt modelId="{0F4723C3-41FA-4DC6-9A80-D79446B27632}" type="pres">
      <dgm:prSet presAssocID="{D9650D65-0665-46CD-B37E-C2990731399A}" presName="linearFlow" presStyleCnt="0">
        <dgm:presLayoutVars>
          <dgm:dir/>
          <dgm:animLvl val="lvl"/>
          <dgm:resizeHandles val="exact"/>
        </dgm:presLayoutVars>
      </dgm:prSet>
      <dgm:spPr/>
      <dgm:t>
        <a:bodyPr/>
        <a:lstStyle/>
        <a:p>
          <a:endParaRPr lang="en-US"/>
        </a:p>
      </dgm:t>
    </dgm:pt>
    <dgm:pt modelId="{50CF9511-654A-4DAD-A3F4-B72F0631C45F}" type="pres">
      <dgm:prSet presAssocID="{D22CFE12-DDEE-4079-8E70-3FD7984A3E26}" presName="composite" presStyleCnt="0"/>
      <dgm:spPr/>
    </dgm:pt>
    <dgm:pt modelId="{1F360BC2-2525-4C0E-A72C-9204C10601F6}" type="pres">
      <dgm:prSet presAssocID="{D22CFE12-DDEE-4079-8E70-3FD7984A3E26}" presName="parTx" presStyleLbl="node1" presStyleIdx="0" presStyleCnt="3">
        <dgm:presLayoutVars>
          <dgm:chMax val="0"/>
          <dgm:chPref val="0"/>
          <dgm:bulletEnabled val="1"/>
        </dgm:presLayoutVars>
      </dgm:prSet>
      <dgm:spPr/>
      <dgm:t>
        <a:bodyPr/>
        <a:lstStyle/>
        <a:p>
          <a:endParaRPr lang="en-US"/>
        </a:p>
      </dgm:t>
    </dgm:pt>
    <dgm:pt modelId="{E76BAE12-A9B6-42BA-9B30-96407DBE7FAA}" type="pres">
      <dgm:prSet presAssocID="{D22CFE12-DDEE-4079-8E70-3FD7984A3E26}" presName="parSh" presStyleLbl="node1" presStyleIdx="0" presStyleCnt="3"/>
      <dgm:spPr/>
      <dgm:t>
        <a:bodyPr/>
        <a:lstStyle/>
        <a:p>
          <a:endParaRPr lang="en-US"/>
        </a:p>
      </dgm:t>
    </dgm:pt>
    <dgm:pt modelId="{CF06FFEF-2754-417A-862F-03DB0C2B7361}" type="pres">
      <dgm:prSet presAssocID="{D22CFE12-DDEE-4079-8E70-3FD7984A3E26}" presName="desTx" presStyleLbl="fgAcc1" presStyleIdx="0" presStyleCnt="3" custLinFactNeighborY="-11019">
        <dgm:presLayoutVars>
          <dgm:bulletEnabled val="1"/>
        </dgm:presLayoutVars>
      </dgm:prSet>
      <dgm:spPr/>
      <dgm:t>
        <a:bodyPr/>
        <a:lstStyle/>
        <a:p>
          <a:endParaRPr lang="en-US"/>
        </a:p>
      </dgm:t>
    </dgm:pt>
    <dgm:pt modelId="{ED04ABEE-FBF1-4057-856B-59DC5751211B}" type="pres">
      <dgm:prSet presAssocID="{20CB3D67-FC34-48DC-B1E8-687E2BC440F6}" presName="sibTrans" presStyleLbl="sibTrans2D1" presStyleIdx="0" presStyleCnt="2"/>
      <dgm:spPr/>
      <dgm:t>
        <a:bodyPr/>
        <a:lstStyle/>
        <a:p>
          <a:endParaRPr lang="en-US"/>
        </a:p>
      </dgm:t>
    </dgm:pt>
    <dgm:pt modelId="{33E3C393-10C2-4068-8C59-A941D5762F64}" type="pres">
      <dgm:prSet presAssocID="{20CB3D67-FC34-48DC-B1E8-687E2BC440F6}" presName="connTx" presStyleLbl="sibTrans2D1" presStyleIdx="0" presStyleCnt="2"/>
      <dgm:spPr/>
      <dgm:t>
        <a:bodyPr/>
        <a:lstStyle/>
        <a:p>
          <a:endParaRPr lang="en-US"/>
        </a:p>
      </dgm:t>
    </dgm:pt>
    <dgm:pt modelId="{8E06CCDB-BD88-41B7-8538-C94D33420205}" type="pres">
      <dgm:prSet presAssocID="{20E2AF95-B9FF-4F58-B571-C1B538349777}" presName="composite" presStyleCnt="0"/>
      <dgm:spPr/>
    </dgm:pt>
    <dgm:pt modelId="{07FA322A-C6A0-4628-A87C-1592A815A1ED}" type="pres">
      <dgm:prSet presAssocID="{20E2AF95-B9FF-4F58-B571-C1B538349777}" presName="parTx" presStyleLbl="node1" presStyleIdx="0" presStyleCnt="3">
        <dgm:presLayoutVars>
          <dgm:chMax val="0"/>
          <dgm:chPref val="0"/>
          <dgm:bulletEnabled val="1"/>
        </dgm:presLayoutVars>
      </dgm:prSet>
      <dgm:spPr/>
      <dgm:t>
        <a:bodyPr/>
        <a:lstStyle/>
        <a:p>
          <a:endParaRPr lang="en-US"/>
        </a:p>
      </dgm:t>
    </dgm:pt>
    <dgm:pt modelId="{AF78A95B-6A76-4AA3-A94B-A1D8CF64D151}" type="pres">
      <dgm:prSet presAssocID="{20E2AF95-B9FF-4F58-B571-C1B538349777}" presName="parSh" presStyleLbl="node1" presStyleIdx="1" presStyleCnt="3"/>
      <dgm:spPr/>
      <dgm:t>
        <a:bodyPr/>
        <a:lstStyle/>
        <a:p>
          <a:endParaRPr lang="en-US"/>
        </a:p>
      </dgm:t>
    </dgm:pt>
    <dgm:pt modelId="{0966C321-28F7-431D-AF4C-E931A3626C36}" type="pres">
      <dgm:prSet presAssocID="{20E2AF95-B9FF-4F58-B571-C1B538349777}" presName="desTx" presStyleLbl="fgAcc1" presStyleIdx="1" presStyleCnt="3" custLinFactNeighborY="-11019">
        <dgm:presLayoutVars>
          <dgm:bulletEnabled val="1"/>
        </dgm:presLayoutVars>
      </dgm:prSet>
      <dgm:spPr/>
      <dgm:t>
        <a:bodyPr/>
        <a:lstStyle/>
        <a:p>
          <a:endParaRPr lang="en-US"/>
        </a:p>
      </dgm:t>
    </dgm:pt>
    <dgm:pt modelId="{B3E9042F-12A1-4167-A506-DCE485C8B4C6}" type="pres">
      <dgm:prSet presAssocID="{26612A76-FDEE-4C16-A362-482E8037BDBA}" presName="sibTrans" presStyleLbl="sibTrans2D1" presStyleIdx="1" presStyleCnt="2"/>
      <dgm:spPr/>
      <dgm:t>
        <a:bodyPr/>
        <a:lstStyle/>
        <a:p>
          <a:endParaRPr lang="en-US"/>
        </a:p>
      </dgm:t>
    </dgm:pt>
    <dgm:pt modelId="{B874C71A-BFCB-458A-8244-F80B7CA667C5}" type="pres">
      <dgm:prSet presAssocID="{26612A76-FDEE-4C16-A362-482E8037BDBA}" presName="connTx" presStyleLbl="sibTrans2D1" presStyleIdx="1" presStyleCnt="2"/>
      <dgm:spPr/>
      <dgm:t>
        <a:bodyPr/>
        <a:lstStyle/>
        <a:p>
          <a:endParaRPr lang="en-US"/>
        </a:p>
      </dgm:t>
    </dgm:pt>
    <dgm:pt modelId="{0C8C9CD3-8B39-4615-BA54-7799A82D7CE2}" type="pres">
      <dgm:prSet presAssocID="{126E505D-7A12-44C1-B384-E031803007A7}" presName="composite" presStyleCnt="0"/>
      <dgm:spPr/>
    </dgm:pt>
    <dgm:pt modelId="{B71A1408-B2AF-409E-935D-C164F8E194EB}" type="pres">
      <dgm:prSet presAssocID="{126E505D-7A12-44C1-B384-E031803007A7}" presName="parTx" presStyleLbl="node1" presStyleIdx="1" presStyleCnt="3">
        <dgm:presLayoutVars>
          <dgm:chMax val="0"/>
          <dgm:chPref val="0"/>
          <dgm:bulletEnabled val="1"/>
        </dgm:presLayoutVars>
      </dgm:prSet>
      <dgm:spPr/>
      <dgm:t>
        <a:bodyPr/>
        <a:lstStyle/>
        <a:p>
          <a:endParaRPr lang="en-US"/>
        </a:p>
      </dgm:t>
    </dgm:pt>
    <dgm:pt modelId="{F6269EEA-F2FB-4C8D-BE64-061BB50BE715}" type="pres">
      <dgm:prSet presAssocID="{126E505D-7A12-44C1-B384-E031803007A7}" presName="parSh" presStyleLbl="node1" presStyleIdx="2" presStyleCnt="3"/>
      <dgm:spPr/>
      <dgm:t>
        <a:bodyPr/>
        <a:lstStyle/>
        <a:p>
          <a:endParaRPr lang="en-US"/>
        </a:p>
      </dgm:t>
    </dgm:pt>
    <dgm:pt modelId="{F773BC5D-1B28-40E9-90AA-B7B696B93369}" type="pres">
      <dgm:prSet presAssocID="{126E505D-7A12-44C1-B384-E031803007A7}" presName="desTx" presStyleLbl="fgAcc1" presStyleIdx="2" presStyleCnt="3" custLinFactNeighborY="-11019">
        <dgm:presLayoutVars>
          <dgm:bulletEnabled val="1"/>
        </dgm:presLayoutVars>
      </dgm:prSet>
      <dgm:spPr/>
      <dgm:t>
        <a:bodyPr/>
        <a:lstStyle/>
        <a:p>
          <a:endParaRPr lang="en-US"/>
        </a:p>
      </dgm:t>
    </dgm:pt>
  </dgm:ptLst>
  <dgm:cxnLst>
    <dgm:cxn modelId="{9AB48E47-FDFE-4D34-9C89-C3D5AF1CE2B8}" type="presOf" srcId="{D22CFE12-DDEE-4079-8E70-3FD7984A3E26}" destId="{E76BAE12-A9B6-42BA-9B30-96407DBE7FAA}" srcOrd="1" destOrd="0" presId="urn:microsoft.com/office/officeart/2005/8/layout/process3"/>
    <dgm:cxn modelId="{230A88B3-8509-4FCB-B06B-723902303D22}" srcId="{126E505D-7A12-44C1-B384-E031803007A7}" destId="{9F40E29F-D52F-4B55-84B8-A0904417120B}" srcOrd="0" destOrd="0" parTransId="{043A71BA-05E5-48FB-9347-C633F35C45C1}" sibTransId="{AF8AA538-17B7-461B-B9BA-149FB7439536}"/>
    <dgm:cxn modelId="{88FFBF51-40F7-492A-AA84-F4E2B36DBB2F}" type="presOf" srcId="{26612A76-FDEE-4C16-A362-482E8037BDBA}" destId="{B874C71A-BFCB-458A-8244-F80B7CA667C5}" srcOrd="1" destOrd="0" presId="urn:microsoft.com/office/officeart/2005/8/layout/process3"/>
    <dgm:cxn modelId="{8656C4A7-F310-492D-9813-4ADDCB2AE259}" srcId="{D22CFE12-DDEE-4079-8E70-3FD7984A3E26}" destId="{29CCA3D1-32ED-4466-A359-B935068134B5}" srcOrd="0" destOrd="0" parTransId="{2A202271-434E-4224-8287-578C4EDAA95A}" sibTransId="{1B38A80C-7280-48A7-AB66-B8D917187D56}"/>
    <dgm:cxn modelId="{3FE4ADC4-0C70-4CE9-A10F-639DB29F57FE}" type="presOf" srcId="{20CB3D67-FC34-48DC-B1E8-687E2BC440F6}" destId="{ED04ABEE-FBF1-4057-856B-59DC5751211B}" srcOrd="0" destOrd="0" presId="urn:microsoft.com/office/officeart/2005/8/layout/process3"/>
    <dgm:cxn modelId="{127D8E33-8093-4E57-A1A7-F0C993E523E8}" srcId="{D9650D65-0665-46CD-B37E-C2990731399A}" destId="{20E2AF95-B9FF-4F58-B571-C1B538349777}" srcOrd="1" destOrd="0" parTransId="{A123F62A-1A8B-4D34-88B1-1E5BFD54551A}" sibTransId="{26612A76-FDEE-4C16-A362-482E8037BDBA}"/>
    <dgm:cxn modelId="{C42CED77-41BB-430C-8161-F75C4DB1AB9B}" type="presOf" srcId="{0678A5BA-ABD6-4A8F-B4A0-20A2B0FA907B}" destId="{0966C321-28F7-431D-AF4C-E931A3626C36}" srcOrd="0" destOrd="0" presId="urn:microsoft.com/office/officeart/2005/8/layout/process3"/>
    <dgm:cxn modelId="{D02F75B3-5E7D-422D-848E-C5850570F68C}" type="presOf" srcId="{D9650D65-0665-46CD-B37E-C2990731399A}" destId="{0F4723C3-41FA-4DC6-9A80-D79446B27632}" srcOrd="0" destOrd="0" presId="urn:microsoft.com/office/officeart/2005/8/layout/process3"/>
    <dgm:cxn modelId="{7FEA4867-EEFC-4809-85D3-A2570981547F}" type="presOf" srcId="{20E2AF95-B9FF-4F58-B571-C1B538349777}" destId="{07FA322A-C6A0-4628-A87C-1592A815A1ED}" srcOrd="0" destOrd="0" presId="urn:microsoft.com/office/officeart/2005/8/layout/process3"/>
    <dgm:cxn modelId="{7D9C42C4-73D3-4C07-AC39-350308E30E0C}" type="presOf" srcId="{29CCA3D1-32ED-4466-A359-B935068134B5}" destId="{CF06FFEF-2754-417A-862F-03DB0C2B7361}" srcOrd="0" destOrd="0" presId="urn:microsoft.com/office/officeart/2005/8/layout/process3"/>
    <dgm:cxn modelId="{7327F89A-F08B-4951-981D-8C41F44A6BE8}" srcId="{20E2AF95-B9FF-4F58-B571-C1B538349777}" destId="{0678A5BA-ABD6-4A8F-B4A0-20A2B0FA907B}" srcOrd="0" destOrd="0" parTransId="{DD545188-E48D-4C51-9921-E2ECC090420C}" sibTransId="{B6D100FD-1E9F-45DF-8650-269D8CD8E793}"/>
    <dgm:cxn modelId="{56D9FEA2-C6EA-411D-B818-808212B73793}" type="presOf" srcId="{26612A76-FDEE-4C16-A362-482E8037BDBA}" destId="{B3E9042F-12A1-4167-A506-DCE485C8B4C6}" srcOrd="0" destOrd="0" presId="urn:microsoft.com/office/officeart/2005/8/layout/process3"/>
    <dgm:cxn modelId="{C4FBC4B1-98CF-43AC-9FB3-C89A6B97608B}" srcId="{D9650D65-0665-46CD-B37E-C2990731399A}" destId="{D22CFE12-DDEE-4079-8E70-3FD7984A3E26}" srcOrd="0" destOrd="0" parTransId="{69C0055B-F39C-4558-B671-8D5F97AB529A}" sibTransId="{20CB3D67-FC34-48DC-B1E8-687E2BC440F6}"/>
    <dgm:cxn modelId="{0555BDC9-CEA5-493C-B799-1B62F9DFBA60}" type="presOf" srcId="{9F40E29F-D52F-4B55-84B8-A0904417120B}" destId="{F773BC5D-1B28-40E9-90AA-B7B696B93369}" srcOrd="0" destOrd="0" presId="urn:microsoft.com/office/officeart/2005/8/layout/process3"/>
    <dgm:cxn modelId="{3BDA6F37-3D47-4C35-999B-39A765DF1A1D}" type="presOf" srcId="{20CB3D67-FC34-48DC-B1E8-687E2BC440F6}" destId="{33E3C393-10C2-4068-8C59-A941D5762F64}" srcOrd="1" destOrd="0" presId="urn:microsoft.com/office/officeart/2005/8/layout/process3"/>
    <dgm:cxn modelId="{F40177C4-3E78-4D1C-AF39-485F048D6EDF}" srcId="{D9650D65-0665-46CD-B37E-C2990731399A}" destId="{126E505D-7A12-44C1-B384-E031803007A7}" srcOrd="2" destOrd="0" parTransId="{19933547-6F44-46AD-97ED-DDC11F7C220D}" sibTransId="{BCD8592D-C960-499B-ADB9-01949474EBFB}"/>
    <dgm:cxn modelId="{E31BA179-3CF5-4CD9-86AC-706C7D9EEC3A}" type="presOf" srcId="{126E505D-7A12-44C1-B384-E031803007A7}" destId="{F6269EEA-F2FB-4C8D-BE64-061BB50BE715}" srcOrd="1" destOrd="0" presId="urn:microsoft.com/office/officeart/2005/8/layout/process3"/>
    <dgm:cxn modelId="{BA4AA1F0-4CA2-45F7-9B07-A34BC0D79D7A}" type="presOf" srcId="{D22CFE12-DDEE-4079-8E70-3FD7984A3E26}" destId="{1F360BC2-2525-4C0E-A72C-9204C10601F6}" srcOrd="0" destOrd="0" presId="urn:microsoft.com/office/officeart/2005/8/layout/process3"/>
    <dgm:cxn modelId="{67B4E832-AFA3-4207-B5C7-2B9B009CC281}" type="presOf" srcId="{20E2AF95-B9FF-4F58-B571-C1B538349777}" destId="{AF78A95B-6A76-4AA3-A94B-A1D8CF64D151}" srcOrd="1" destOrd="0" presId="urn:microsoft.com/office/officeart/2005/8/layout/process3"/>
    <dgm:cxn modelId="{F4754285-12A5-442D-86AC-4E4F504FC2D4}" type="presOf" srcId="{126E505D-7A12-44C1-B384-E031803007A7}" destId="{B71A1408-B2AF-409E-935D-C164F8E194EB}" srcOrd="0" destOrd="0" presId="urn:microsoft.com/office/officeart/2005/8/layout/process3"/>
    <dgm:cxn modelId="{AB760B43-88B3-428F-89BE-603EF5D65BD7}" type="presParOf" srcId="{0F4723C3-41FA-4DC6-9A80-D79446B27632}" destId="{50CF9511-654A-4DAD-A3F4-B72F0631C45F}" srcOrd="0" destOrd="0" presId="urn:microsoft.com/office/officeart/2005/8/layout/process3"/>
    <dgm:cxn modelId="{D89267D3-0129-4DD6-9FCD-7B0009F6A2E5}" type="presParOf" srcId="{50CF9511-654A-4DAD-A3F4-B72F0631C45F}" destId="{1F360BC2-2525-4C0E-A72C-9204C10601F6}" srcOrd="0" destOrd="0" presId="urn:microsoft.com/office/officeart/2005/8/layout/process3"/>
    <dgm:cxn modelId="{503F9DB7-67A5-43DC-B900-61F6E31D01DC}" type="presParOf" srcId="{50CF9511-654A-4DAD-A3F4-B72F0631C45F}" destId="{E76BAE12-A9B6-42BA-9B30-96407DBE7FAA}" srcOrd="1" destOrd="0" presId="urn:microsoft.com/office/officeart/2005/8/layout/process3"/>
    <dgm:cxn modelId="{41D6A6BB-D654-4B7F-9DF4-D3CEDB37C80F}" type="presParOf" srcId="{50CF9511-654A-4DAD-A3F4-B72F0631C45F}" destId="{CF06FFEF-2754-417A-862F-03DB0C2B7361}" srcOrd="2" destOrd="0" presId="urn:microsoft.com/office/officeart/2005/8/layout/process3"/>
    <dgm:cxn modelId="{A6657039-F785-4BB5-A05F-8AD11EF8C0B3}" type="presParOf" srcId="{0F4723C3-41FA-4DC6-9A80-D79446B27632}" destId="{ED04ABEE-FBF1-4057-856B-59DC5751211B}" srcOrd="1" destOrd="0" presId="urn:microsoft.com/office/officeart/2005/8/layout/process3"/>
    <dgm:cxn modelId="{865864D2-1326-4F44-9F0D-63D84577BC7C}" type="presParOf" srcId="{ED04ABEE-FBF1-4057-856B-59DC5751211B}" destId="{33E3C393-10C2-4068-8C59-A941D5762F64}" srcOrd="0" destOrd="0" presId="urn:microsoft.com/office/officeart/2005/8/layout/process3"/>
    <dgm:cxn modelId="{21E057A6-A918-49D4-8D18-DAC0C6319D98}" type="presParOf" srcId="{0F4723C3-41FA-4DC6-9A80-D79446B27632}" destId="{8E06CCDB-BD88-41B7-8538-C94D33420205}" srcOrd="2" destOrd="0" presId="urn:microsoft.com/office/officeart/2005/8/layout/process3"/>
    <dgm:cxn modelId="{9963CD94-45D9-484D-8E4C-118494F36E2B}" type="presParOf" srcId="{8E06CCDB-BD88-41B7-8538-C94D33420205}" destId="{07FA322A-C6A0-4628-A87C-1592A815A1ED}" srcOrd="0" destOrd="0" presId="urn:microsoft.com/office/officeart/2005/8/layout/process3"/>
    <dgm:cxn modelId="{D19FA01E-8494-4505-8BF4-84830841771C}" type="presParOf" srcId="{8E06CCDB-BD88-41B7-8538-C94D33420205}" destId="{AF78A95B-6A76-4AA3-A94B-A1D8CF64D151}" srcOrd="1" destOrd="0" presId="urn:microsoft.com/office/officeart/2005/8/layout/process3"/>
    <dgm:cxn modelId="{987CBEE4-A401-4D9E-94CE-01B5696D5562}" type="presParOf" srcId="{8E06CCDB-BD88-41B7-8538-C94D33420205}" destId="{0966C321-28F7-431D-AF4C-E931A3626C36}" srcOrd="2" destOrd="0" presId="urn:microsoft.com/office/officeart/2005/8/layout/process3"/>
    <dgm:cxn modelId="{62E77A96-8BA5-44A5-A108-BA4D3D70DDC4}" type="presParOf" srcId="{0F4723C3-41FA-4DC6-9A80-D79446B27632}" destId="{B3E9042F-12A1-4167-A506-DCE485C8B4C6}" srcOrd="3" destOrd="0" presId="urn:microsoft.com/office/officeart/2005/8/layout/process3"/>
    <dgm:cxn modelId="{2025CBD2-BC84-426C-9DE9-60EDF865FC85}" type="presParOf" srcId="{B3E9042F-12A1-4167-A506-DCE485C8B4C6}" destId="{B874C71A-BFCB-458A-8244-F80B7CA667C5}" srcOrd="0" destOrd="0" presId="urn:microsoft.com/office/officeart/2005/8/layout/process3"/>
    <dgm:cxn modelId="{C2BAED71-C2EB-4EE6-BCE8-681B89F4258B}" type="presParOf" srcId="{0F4723C3-41FA-4DC6-9A80-D79446B27632}" destId="{0C8C9CD3-8B39-4615-BA54-7799A82D7CE2}" srcOrd="4" destOrd="0" presId="urn:microsoft.com/office/officeart/2005/8/layout/process3"/>
    <dgm:cxn modelId="{CA2E5F94-B0BF-46F2-BB57-526C8D5D0D90}" type="presParOf" srcId="{0C8C9CD3-8B39-4615-BA54-7799A82D7CE2}" destId="{B71A1408-B2AF-409E-935D-C164F8E194EB}" srcOrd="0" destOrd="0" presId="urn:microsoft.com/office/officeart/2005/8/layout/process3"/>
    <dgm:cxn modelId="{DC5057AD-F8DC-41F0-BCDA-5A9C082FA68F}" type="presParOf" srcId="{0C8C9CD3-8B39-4615-BA54-7799A82D7CE2}" destId="{F6269EEA-F2FB-4C8D-BE64-061BB50BE715}" srcOrd="1" destOrd="0" presId="urn:microsoft.com/office/officeart/2005/8/layout/process3"/>
    <dgm:cxn modelId="{D9D92551-6333-443E-9859-67A66C870477}" type="presParOf" srcId="{0C8C9CD3-8B39-4615-BA54-7799A82D7CE2}" destId="{F773BC5D-1B28-40E9-90AA-B7B696B93369}"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650D65-0665-46CD-B37E-C2990731399A}"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en-GB"/>
        </a:p>
      </dgm:t>
    </dgm:pt>
    <dgm:pt modelId="{D22CFE12-DDEE-4079-8E70-3FD7984A3E26}">
      <dgm:prSet phldrT="[Text]" custT="1"/>
      <dgm:spPr/>
      <dgm:t>
        <a:bodyPr/>
        <a:lstStyle/>
        <a:p>
          <a:r>
            <a:rPr lang="en-GB" sz="2800" b="1" dirty="0">
              <a:solidFill>
                <a:schemeClr val="tx1"/>
              </a:solidFill>
            </a:rPr>
            <a:t>THINK</a:t>
          </a:r>
        </a:p>
      </dgm:t>
    </dgm:pt>
    <dgm:pt modelId="{69C0055B-F39C-4558-B671-8D5F97AB529A}" type="parTrans" cxnId="{C4FBC4B1-98CF-43AC-9FB3-C89A6B97608B}">
      <dgm:prSet/>
      <dgm:spPr/>
      <dgm:t>
        <a:bodyPr/>
        <a:lstStyle/>
        <a:p>
          <a:endParaRPr lang="en-GB"/>
        </a:p>
      </dgm:t>
    </dgm:pt>
    <dgm:pt modelId="{20CB3D67-FC34-48DC-B1E8-687E2BC440F6}" type="sibTrans" cxnId="{C4FBC4B1-98CF-43AC-9FB3-C89A6B97608B}">
      <dgm:prSet/>
      <dgm:spPr/>
      <dgm:t>
        <a:bodyPr/>
        <a:lstStyle/>
        <a:p>
          <a:endParaRPr lang="en-GB"/>
        </a:p>
      </dgm:t>
    </dgm:pt>
    <dgm:pt modelId="{29CCA3D1-32ED-4466-A359-B935068134B5}">
      <dgm:prSet phldrT="[Text]"/>
      <dgm:spPr/>
      <dgm:t>
        <a:bodyPr anchor="ctr"/>
        <a:lstStyle/>
        <a:p>
          <a:pPr marL="0" indent="0" algn="ctr">
            <a:buNone/>
          </a:pPr>
          <a:r>
            <a:rPr lang="en-GB" dirty="0"/>
            <a:t>Work BY YOURSELF on the task above</a:t>
          </a:r>
        </a:p>
      </dgm:t>
    </dgm:pt>
    <dgm:pt modelId="{2A202271-434E-4224-8287-578C4EDAA95A}" type="parTrans" cxnId="{8656C4A7-F310-492D-9813-4ADDCB2AE259}">
      <dgm:prSet/>
      <dgm:spPr/>
      <dgm:t>
        <a:bodyPr/>
        <a:lstStyle/>
        <a:p>
          <a:endParaRPr lang="en-GB"/>
        </a:p>
      </dgm:t>
    </dgm:pt>
    <dgm:pt modelId="{1B38A80C-7280-48A7-AB66-B8D917187D56}" type="sibTrans" cxnId="{8656C4A7-F310-492D-9813-4ADDCB2AE259}">
      <dgm:prSet/>
      <dgm:spPr/>
      <dgm:t>
        <a:bodyPr/>
        <a:lstStyle/>
        <a:p>
          <a:endParaRPr lang="en-GB"/>
        </a:p>
      </dgm:t>
    </dgm:pt>
    <dgm:pt modelId="{20E2AF95-B9FF-4F58-B571-C1B538349777}">
      <dgm:prSet phldrT="[Text]" custT="1"/>
      <dgm:spPr/>
      <dgm:t>
        <a:bodyPr/>
        <a:lstStyle/>
        <a:p>
          <a:r>
            <a:rPr lang="en-GB" sz="2800" b="1" dirty="0">
              <a:solidFill>
                <a:schemeClr val="tx1"/>
              </a:solidFill>
            </a:rPr>
            <a:t>PAIR</a:t>
          </a:r>
        </a:p>
      </dgm:t>
    </dgm:pt>
    <dgm:pt modelId="{A123F62A-1A8B-4D34-88B1-1E5BFD54551A}" type="parTrans" cxnId="{127D8E33-8093-4E57-A1A7-F0C993E523E8}">
      <dgm:prSet/>
      <dgm:spPr/>
      <dgm:t>
        <a:bodyPr/>
        <a:lstStyle/>
        <a:p>
          <a:endParaRPr lang="en-GB"/>
        </a:p>
      </dgm:t>
    </dgm:pt>
    <dgm:pt modelId="{26612A76-FDEE-4C16-A362-482E8037BDBA}" type="sibTrans" cxnId="{127D8E33-8093-4E57-A1A7-F0C993E523E8}">
      <dgm:prSet/>
      <dgm:spPr/>
      <dgm:t>
        <a:bodyPr/>
        <a:lstStyle/>
        <a:p>
          <a:endParaRPr lang="en-GB"/>
        </a:p>
      </dgm:t>
    </dgm:pt>
    <dgm:pt modelId="{0678A5BA-ABD6-4A8F-B4A0-20A2B0FA907B}">
      <dgm:prSet phldrT="[Text]"/>
      <dgm:spPr/>
      <dgm:t>
        <a:bodyPr anchor="ctr"/>
        <a:lstStyle/>
        <a:p>
          <a:pPr marL="0" indent="0" algn="ctr">
            <a:buNone/>
          </a:pPr>
          <a:r>
            <a:rPr lang="en-GB" dirty="0"/>
            <a:t>DISCUSS your ideas with your partner</a:t>
          </a:r>
        </a:p>
      </dgm:t>
    </dgm:pt>
    <dgm:pt modelId="{DD545188-E48D-4C51-9921-E2ECC090420C}" type="parTrans" cxnId="{7327F89A-F08B-4951-981D-8C41F44A6BE8}">
      <dgm:prSet/>
      <dgm:spPr/>
      <dgm:t>
        <a:bodyPr/>
        <a:lstStyle/>
        <a:p>
          <a:endParaRPr lang="en-GB"/>
        </a:p>
      </dgm:t>
    </dgm:pt>
    <dgm:pt modelId="{B6D100FD-1E9F-45DF-8650-269D8CD8E793}" type="sibTrans" cxnId="{7327F89A-F08B-4951-981D-8C41F44A6BE8}">
      <dgm:prSet/>
      <dgm:spPr/>
      <dgm:t>
        <a:bodyPr/>
        <a:lstStyle/>
        <a:p>
          <a:endParaRPr lang="en-GB"/>
        </a:p>
      </dgm:t>
    </dgm:pt>
    <dgm:pt modelId="{126E505D-7A12-44C1-B384-E031803007A7}">
      <dgm:prSet phldrT="[Text]" custT="1"/>
      <dgm:spPr/>
      <dgm:t>
        <a:bodyPr/>
        <a:lstStyle/>
        <a:p>
          <a:r>
            <a:rPr lang="en-GB" sz="2800" b="1" dirty="0">
              <a:solidFill>
                <a:schemeClr val="tx1"/>
              </a:solidFill>
            </a:rPr>
            <a:t>SHARE</a:t>
          </a:r>
        </a:p>
      </dgm:t>
    </dgm:pt>
    <dgm:pt modelId="{19933547-6F44-46AD-97ED-DDC11F7C220D}" type="parTrans" cxnId="{F40177C4-3E78-4D1C-AF39-485F048D6EDF}">
      <dgm:prSet/>
      <dgm:spPr/>
      <dgm:t>
        <a:bodyPr/>
        <a:lstStyle/>
        <a:p>
          <a:endParaRPr lang="en-GB"/>
        </a:p>
      </dgm:t>
    </dgm:pt>
    <dgm:pt modelId="{BCD8592D-C960-499B-ADB9-01949474EBFB}" type="sibTrans" cxnId="{F40177C4-3E78-4D1C-AF39-485F048D6EDF}">
      <dgm:prSet/>
      <dgm:spPr/>
      <dgm:t>
        <a:bodyPr/>
        <a:lstStyle/>
        <a:p>
          <a:endParaRPr lang="en-GB"/>
        </a:p>
      </dgm:t>
    </dgm:pt>
    <dgm:pt modelId="{9F40E29F-D52F-4B55-84B8-A0904417120B}">
      <dgm:prSet phldrT="[Text]"/>
      <dgm:spPr/>
      <dgm:t>
        <a:bodyPr anchor="ctr"/>
        <a:lstStyle/>
        <a:p>
          <a:pPr marL="0" indent="0" algn="ctr">
            <a:buNone/>
          </a:pPr>
          <a:r>
            <a:rPr lang="en-GB" dirty="0"/>
            <a:t>You will be asked to SHARE your ideas</a:t>
          </a:r>
        </a:p>
      </dgm:t>
    </dgm:pt>
    <dgm:pt modelId="{043A71BA-05E5-48FB-9347-C633F35C45C1}" type="parTrans" cxnId="{230A88B3-8509-4FCB-B06B-723902303D22}">
      <dgm:prSet/>
      <dgm:spPr/>
      <dgm:t>
        <a:bodyPr/>
        <a:lstStyle/>
        <a:p>
          <a:endParaRPr lang="en-GB"/>
        </a:p>
      </dgm:t>
    </dgm:pt>
    <dgm:pt modelId="{AF8AA538-17B7-461B-B9BA-149FB7439536}" type="sibTrans" cxnId="{230A88B3-8509-4FCB-B06B-723902303D22}">
      <dgm:prSet/>
      <dgm:spPr/>
      <dgm:t>
        <a:bodyPr/>
        <a:lstStyle/>
        <a:p>
          <a:endParaRPr lang="en-GB"/>
        </a:p>
      </dgm:t>
    </dgm:pt>
    <dgm:pt modelId="{DD94F188-F969-4E9A-AD49-D4B406A94D08}">
      <dgm:prSet phldrT="[Text]" custT="1"/>
      <dgm:spPr/>
      <dgm:t>
        <a:bodyPr anchor="ctr"/>
        <a:lstStyle/>
        <a:p>
          <a:pPr marL="0" indent="0" algn="l">
            <a:buNone/>
          </a:pPr>
          <a:r>
            <a:rPr lang="en-GB" sz="2800" b="1" dirty="0">
              <a:solidFill>
                <a:schemeClr val="tx1"/>
              </a:solidFill>
            </a:rPr>
            <a:t>SQUARE</a:t>
          </a:r>
        </a:p>
      </dgm:t>
    </dgm:pt>
    <dgm:pt modelId="{434F76AF-55A9-446B-9F34-7AC58E952A0F}" type="parTrans" cxnId="{BA487D6A-C34C-492B-9A94-CC453A911713}">
      <dgm:prSet/>
      <dgm:spPr/>
      <dgm:t>
        <a:bodyPr/>
        <a:lstStyle/>
        <a:p>
          <a:endParaRPr lang="en-GB"/>
        </a:p>
      </dgm:t>
    </dgm:pt>
    <dgm:pt modelId="{9B11B3C7-F8E8-4671-9631-42771042AC08}" type="sibTrans" cxnId="{BA487D6A-C34C-492B-9A94-CC453A911713}">
      <dgm:prSet/>
      <dgm:spPr/>
      <dgm:t>
        <a:bodyPr/>
        <a:lstStyle/>
        <a:p>
          <a:endParaRPr lang="en-GB"/>
        </a:p>
      </dgm:t>
    </dgm:pt>
    <dgm:pt modelId="{A0BBCE4B-28EA-4788-9784-DCF9EBEA6C94}">
      <dgm:prSet phldrT="[Text]"/>
      <dgm:spPr/>
      <dgm:t>
        <a:bodyPr anchor="ctr"/>
        <a:lstStyle/>
        <a:p>
          <a:pPr marL="0" indent="0" algn="ctr">
            <a:buNone/>
          </a:pPr>
          <a:r>
            <a:rPr lang="en-GB" dirty="0"/>
            <a:t>COMBINE your pair with another pair and DISCUSS</a:t>
          </a:r>
        </a:p>
      </dgm:t>
    </dgm:pt>
    <dgm:pt modelId="{73F23D6F-0E00-43C4-BF3F-4D9D159A2B92}" type="parTrans" cxnId="{9B79E491-6691-4DDE-A100-AA86308D8311}">
      <dgm:prSet/>
      <dgm:spPr/>
      <dgm:t>
        <a:bodyPr/>
        <a:lstStyle/>
        <a:p>
          <a:endParaRPr lang="en-GB"/>
        </a:p>
      </dgm:t>
    </dgm:pt>
    <dgm:pt modelId="{247CD9EF-F70A-44FE-A458-546B43B5930B}" type="sibTrans" cxnId="{9B79E491-6691-4DDE-A100-AA86308D8311}">
      <dgm:prSet/>
      <dgm:spPr/>
      <dgm:t>
        <a:bodyPr/>
        <a:lstStyle/>
        <a:p>
          <a:endParaRPr lang="en-GB"/>
        </a:p>
      </dgm:t>
    </dgm:pt>
    <dgm:pt modelId="{0F4723C3-41FA-4DC6-9A80-D79446B27632}" type="pres">
      <dgm:prSet presAssocID="{D9650D65-0665-46CD-B37E-C2990731399A}" presName="linearFlow" presStyleCnt="0">
        <dgm:presLayoutVars>
          <dgm:dir/>
          <dgm:animLvl val="lvl"/>
          <dgm:resizeHandles val="exact"/>
        </dgm:presLayoutVars>
      </dgm:prSet>
      <dgm:spPr/>
      <dgm:t>
        <a:bodyPr/>
        <a:lstStyle/>
        <a:p>
          <a:endParaRPr lang="en-US"/>
        </a:p>
      </dgm:t>
    </dgm:pt>
    <dgm:pt modelId="{50CF9511-654A-4DAD-A3F4-B72F0631C45F}" type="pres">
      <dgm:prSet presAssocID="{D22CFE12-DDEE-4079-8E70-3FD7984A3E26}" presName="composite" presStyleCnt="0"/>
      <dgm:spPr/>
    </dgm:pt>
    <dgm:pt modelId="{1F360BC2-2525-4C0E-A72C-9204C10601F6}" type="pres">
      <dgm:prSet presAssocID="{D22CFE12-DDEE-4079-8E70-3FD7984A3E26}" presName="parTx" presStyleLbl="node1" presStyleIdx="0" presStyleCnt="4">
        <dgm:presLayoutVars>
          <dgm:chMax val="0"/>
          <dgm:chPref val="0"/>
          <dgm:bulletEnabled val="1"/>
        </dgm:presLayoutVars>
      </dgm:prSet>
      <dgm:spPr/>
      <dgm:t>
        <a:bodyPr/>
        <a:lstStyle/>
        <a:p>
          <a:endParaRPr lang="en-US"/>
        </a:p>
      </dgm:t>
    </dgm:pt>
    <dgm:pt modelId="{E76BAE12-A9B6-42BA-9B30-96407DBE7FAA}" type="pres">
      <dgm:prSet presAssocID="{D22CFE12-DDEE-4079-8E70-3FD7984A3E26}" presName="parSh" presStyleLbl="node1" presStyleIdx="0" presStyleCnt="4"/>
      <dgm:spPr/>
      <dgm:t>
        <a:bodyPr/>
        <a:lstStyle/>
        <a:p>
          <a:endParaRPr lang="en-US"/>
        </a:p>
      </dgm:t>
    </dgm:pt>
    <dgm:pt modelId="{CF06FFEF-2754-417A-862F-03DB0C2B7361}" type="pres">
      <dgm:prSet presAssocID="{D22CFE12-DDEE-4079-8E70-3FD7984A3E26}" presName="desTx" presStyleLbl="fgAcc1" presStyleIdx="0" presStyleCnt="4" custLinFactNeighborY="-11019">
        <dgm:presLayoutVars>
          <dgm:bulletEnabled val="1"/>
        </dgm:presLayoutVars>
      </dgm:prSet>
      <dgm:spPr/>
      <dgm:t>
        <a:bodyPr/>
        <a:lstStyle/>
        <a:p>
          <a:endParaRPr lang="en-US"/>
        </a:p>
      </dgm:t>
    </dgm:pt>
    <dgm:pt modelId="{ED04ABEE-FBF1-4057-856B-59DC5751211B}" type="pres">
      <dgm:prSet presAssocID="{20CB3D67-FC34-48DC-B1E8-687E2BC440F6}" presName="sibTrans" presStyleLbl="sibTrans2D1" presStyleIdx="0" presStyleCnt="3"/>
      <dgm:spPr/>
      <dgm:t>
        <a:bodyPr/>
        <a:lstStyle/>
        <a:p>
          <a:endParaRPr lang="en-US"/>
        </a:p>
      </dgm:t>
    </dgm:pt>
    <dgm:pt modelId="{33E3C393-10C2-4068-8C59-A941D5762F64}" type="pres">
      <dgm:prSet presAssocID="{20CB3D67-FC34-48DC-B1E8-687E2BC440F6}" presName="connTx" presStyleLbl="sibTrans2D1" presStyleIdx="0" presStyleCnt="3"/>
      <dgm:spPr/>
      <dgm:t>
        <a:bodyPr/>
        <a:lstStyle/>
        <a:p>
          <a:endParaRPr lang="en-US"/>
        </a:p>
      </dgm:t>
    </dgm:pt>
    <dgm:pt modelId="{8E06CCDB-BD88-41B7-8538-C94D33420205}" type="pres">
      <dgm:prSet presAssocID="{20E2AF95-B9FF-4F58-B571-C1B538349777}" presName="composite" presStyleCnt="0"/>
      <dgm:spPr/>
    </dgm:pt>
    <dgm:pt modelId="{07FA322A-C6A0-4628-A87C-1592A815A1ED}" type="pres">
      <dgm:prSet presAssocID="{20E2AF95-B9FF-4F58-B571-C1B538349777}" presName="parTx" presStyleLbl="node1" presStyleIdx="0" presStyleCnt="4">
        <dgm:presLayoutVars>
          <dgm:chMax val="0"/>
          <dgm:chPref val="0"/>
          <dgm:bulletEnabled val="1"/>
        </dgm:presLayoutVars>
      </dgm:prSet>
      <dgm:spPr/>
      <dgm:t>
        <a:bodyPr/>
        <a:lstStyle/>
        <a:p>
          <a:endParaRPr lang="en-US"/>
        </a:p>
      </dgm:t>
    </dgm:pt>
    <dgm:pt modelId="{AF78A95B-6A76-4AA3-A94B-A1D8CF64D151}" type="pres">
      <dgm:prSet presAssocID="{20E2AF95-B9FF-4F58-B571-C1B538349777}" presName="parSh" presStyleLbl="node1" presStyleIdx="1" presStyleCnt="4"/>
      <dgm:spPr/>
      <dgm:t>
        <a:bodyPr/>
        <a:lstStyle/>
        <a:p>
          <a:endParaRPr lang="en-US"/>
        </a:p>
      </dgm:t>
    </dgm:pt>
    <dgm:pt modelId="{0966C321-28F7-431D-AF4C-E931A3626C36}" type="pres">
      <dgm:prSet presAssocID="{20E2AF95-B9FF-4F58-B571-C1B538349777}" presName="desTx" presStyleLbl="fgAcc1" presStyleIdx="1" presStyleCnt="4" custLinFactNeighborY="-11019">
        <dgm:presLayoutVars>
          <dgm:bulletEnabled val="1"/>
        </dgm:presLayoutVars>
      </dgm:prSet>
      <dgm:spPr/>
      <dgm:t>
        <a:bodyPr/>
        <a:lstStyle/>
        <a:p>
          <a:endParaRPr lang="en-US"/>
        </a:p>
      </dgm:t>
    </dgm:pt>
    <dgm:pt modelId="{B3E9042F-12A1-4167-A506-DCE485C8B4C6}" type="pres">
      <dgm:prSet presAssocID="{26612A76-FDEE-4C16-A362-482E8037BDBA}" presName="sibTrans" presStyleLbl="sibTrans2D1" presStyleIdx="1" presStyleCnt="3"/>
      <dgm:spPr/>
      <dgm:t>
        <a:bodyPr/>
        <a:lstStyle/>
        <a:p>
          <a:endParaRPr lang="en-US"/>
        </a:p>
      </dgm:t>
    </dgm:pt>
    <dgm:pt modelId="{B874C71A-BFCB-458A-8244-F80B7CA667C5}" type="pres">
      <dgm:prSet presAssocID="{26612A76-FDEE-4C16-A362-482E8037BDBA}" presName="connTx" presStyleLbl="sibTrans2D1" presStyleIdx="1" presStyleCnt="3"/>
      <dgm:spPr/>
      <dgm:t>
        <a:bodyPr/>
        <a:lstStyle/>
        <a:p>
          <a:endParaRPr lang="en-US"/>
        </a:p>
      </dgm:t>
    </dgm:pt>
    <dgm:pt modelId="{8DAF3AB6-30E0-4813-98A3-25A00A876C2A}" type="pres">
      <dgm:prSet presAssocID="{DD94F188-F969-4E9A-AD49-D4B406A94D08}" presName="composite" presStyleCnt="0"/>
      <dgm:spPr/>
    </dgm:pt>
    <dgm:pt modelId="{F24BCF8F-1F1E-49F6-8574-E0D3AAC5D5DF}" type="pres">
      <dgm:prSet presAssocID="{DD94F188-F969-4E9A-AD49-D4B406A94D08}" presName="parTx" presStyleLbl="node1" presStyleIdx="1" presStyleCnt="4">
        <dgm:presLayoutVars>
          <dgm:chMax val="0"/>
          <dgm:chPref val="0"/>
          <dgm:bulletEnabled val="1"/>
        </dgm:presLayoutVars>
      </dgm:prSet>
      <dgm:spPr/>
      <dgm:t>
        <a:bodyPr/>
        <a:lstStyle/>
        <a:p>
          <a:endParaRPr lang="en-US"/>
        </a:p>
      </dgm:t>
    </dgm:pt>
    <dgm:pt modelId="{7AA206C7-B94F-46A5-9837-42A90495E670}" type="pres">
      <dgm:prSet presAssocID="{DD94F188-F969-4E9A-AD49-D4B406A94D08}" presName="parSh" presStyleLbl="node1" presStyleIdx="2" presStyleCnt="4"/>
      <dgm:spPr/>
      <dgm:t>
        <a:bodyPr/>
        <a:lstStyle/>
        <a:p>
          <a:endParaRPr lang="en-US"/>
        </a:p>
      </dgm:t>
    </dgm:pt>
    <dgm:pt modelId="{B5E59FEA-8D70-42BD-AB2B-4E7B48ADF667}" type="pres">
      <dgm:prSet presAssocID="{DD94F188-F969-4E9A-AD49-D4B406A94D08}" presName="desTx" presStyleLbl="fgAcc1" presStyleIdx="2" presStyleCnt="4" custLinFactNeighborY="-11907">
        <dgm:presLayoutVars>
          <dgm:bulletEnabled val="1"/>
        </dgm:presLayoutVars>
      </dgm:prSet>
      <dgm:spPr/>
      <dgm:t>
        <a:bodyPr/>
        <a:lstStyle/>
        <a:p>
          <a:endParaRPr lang="en-US"/>
        </a:p>
      </dgm:t>
    </dgm:pt>
    <dgm:pt modelId="{9C204206-498D-4248-BFD2-BD99C600C074}" type="pres">
      <dgm:prSet presAssocID="{9B11B3C7-F8E8-4671-9631-42771042AC08}" presName="sibTrans" presStyleLbl="sibTrans2D1" presStyleIdx="2" presStyleCnt="3"/>
      <dgm:spPr/>
      <dgm:t>
        <a:bodyPr/>
        <a:lstStyle/>
        <a:p>
          <a:endParaRPr lang="en-US"/>
        </a:p>
      </dgm:t>
    </dgm:pt>
    <dgm:pt modelId="{50006C13-731C-4BED-9318-48307CE094A2}" type="pres">
      <dgm:prSet presAssocID="{9B11B3C7-F8E8-4671-9631-42771042AC08}" presName="connTx" presStyleLbl="sibTrans2D1" presStyleIdx="2" presStyleCnt="3"/>
      <dgm:spPr/>
      <dgm:t>
        <a:bodyPr/>
        <a:lstStyle/>
        <a:p>
          <a:endParaRPr lang="en-US"/>
        </a:p>
      </dgm:t>
    </dgm:pt>
    <dgm:pt modelId="{0C8C9CD3-8B39-4615-BA54-7799A82D7CE2}" type="pres">
      <dgm:prSet presAssocID="{126E505D-7A12-44C1-B384-E031803007A7}" presName="composite" presStyleCnt="0"/>
      <dgm:spPr/>
    </dgm:pt>
    <dgm:pt modelId="{B71A1408-B2AF-409E-935D-C164F8E194EB}" type="pres">
      <dgm:prSet presAssocID="{126E505D-7A12-44C1-B384-E031803007A7}" presName="parTx" presStyleLbl="node1" presStyleIdx="2" presStyleCnt="4">
        <dgm:presLayoutVars>
          <dgm:chMax val="0"/>
          <dgm:chPref val="0"/>
          <dgm:bulletEnabled val="1"/>
        </dgm:presLayoutVars>
      </dgm:prSet>
      <dgm:spPr/>
      <dgm:t>
        <a:bodyPr/>
        <a:lstStyle/>
        <a:p>
          <a:endParaRPr lang="en-US"/>
        </a:p>
      </dgm:t>
    </dgm:pt>
    <dgm:pt modelId="{F6269EEA-F2FB-4C8D-BE64-061BB50BE715}" type="pres">
      <dgm:prSet presAssocID="{126E505D-7A12-44C1-B384-E031803007A7}" presName="parSh" presStyleLbl="node1" presStyleIdx="3" presStyleCnt="4"/>
      <dgm:spPr/>
      <dgm:t>
        <a:bodyPr/>
        <a:lstStyle/>
        <a:p>
          <a:endParaRPr lang="en-US"/>
        </a:p>
      </dgm:t>
    </dgm:pt>
    <dgm:pt modelId="{F773BC5D-1B28-40E9-90AA-B7B696B93369}" type="pres">
      <dgm:prSet presAssocID="{126E505D-7A12-44C1-B384-E031803007A7}" presName="desTx" presStyleLbl="fgAcc1" presStyleIdx="3" presStyleCnt="4" custLinFactNeighborY="-11019">
        <dgm:presLayoutVars>
          <dgm:bulletEnabled val="1"/>
        </dgm:presLayoutVars>
      </dgm:prSet>
      <dgm:spPr/>
      <dgm:t>
        <a:bodyPr/>
        <a:lstStyle/>
        <a:p>
          <a:endParaRPr lang="en-US"/>
        </a:p>
      </dgm:t>
    </dgm:pt>
  </dgm:ptLst>
  <dgm:cxnLst>
    <dgm:cxn modelId="{671BA5AF-C7EB-4C8D-8FB3-1930D9787331}" type="presOf" srcId="{DD94F188-F969-4E9A-AD49-D4B406A94D08}" destId="{7AA206C7-B94F-46A5-9837-42A90495E670}" srcOrd="1" destOrd="0" presId="urn:microsoft.com/office/officeart/2005/8/layout/process3"/>
    <dgm:cxn modelId="{7D9C42C4-73D3-4C07-AC39-350308E30E0C}" type="presOf" srcId="{29CCA3D1-32ED-4466-A359-B935068134B5}" destId="{CF06FFEF-2754-417A-862F-03DB0C2B7361}" srcOrd="0" destOrd="0" presId="urn:microsoft.com/office/officeart/2005/8/layout/process3"/>
    <dgm:cxn modelId="{16B0EDD9-92A8-467D-B21E-B10378EF4659}" type="presOf" srcId="{9B11B3C7-F8E8-4671-9631-42771042AC08}" destId="{50006C13-731C-4BED-9318-48307CE094A2}" srcOrd="1" destOrd="0" presId="urn:microsoft.com/office/officeart/2005/8/layout/process3"/>
    <dgm:cxn modelId="{88FFBF51-40F7-492A-AA84-F4E2B36DBB2F}" type="presOf" srcId="{26612A76-FDEE-4C16-A362-482E8037BDBA}" destId="{B874C71A-BFCB-458A-8244-F80B7CA667C5}" srcOrd="1" destOrd="0" presId="urn:microsoft.com/office/officeart/2005/8/layout/process3"/>
    <dgm:cxn modelId="{3BDA6F37-3D47-4C35-999B-39A765DF1A1D}" type="presOf" srcId="{20CB3D67-FC34-48DC-B1E8-687E2BC440F6}" destId="{33E3C393-10C2-4068-8C59-A941D5762F64}" srcOrd="1" destOrd="0" presId="urn:microsoft.com/office/officeart/2005/8/layout/process3"/>
    <dgm:cxn modelId="{9B79E491-6691-4DDE-A100-AA86308D8311}" srcId="{DD94F188-F969-4E9A-AD49-D4B406A94D08}" destId="{A0BBCE4B-28EA-4788-9784-DCF9EBEA6C94}" srcOrd="0" destOrd="0" parTransId="{73F23D6F-0E00-43C4-BF3F-4D9D159A2B92}" sibTransId="{247CD9EF-F70A-44FE-A458-546B43B5930B}"/>
    <dgm:cxn modelId="{9AB48E47-FDFE-4D34-9C89-C3D5AF1CE2B8}" type="presOf" srcId="{D22CFE12-DDEE-4079-8E70-3FD7984A3E26}" destId="{E76BAE12-A9B6-42BA-9B30-96407DBE7FAA}" srcOrd="1" destOrd="0" presId="urn:microsoft.com/office/officeart/2005/8/layout/process3"/>
    <dgm:cxn modelId="{D02F75B3-5E7D-422D-848E-C5850570F68C}" type="presOf" srcId="{D9650D65-0665-46CD-B37E-C2990731399A}" destId="{0F4723C3-41FA-4DC6-9A80-D79446B27632}" srcOrd="0" destOrd="0" presId="urn:microsoft.com/office/officeart/2005/8/layout/process3"/>
    <dgm:cxn modelId="{7FEA4867-EEFC-4809-85D3-A2570981547F}" type="presOf" srcId="{20E2AF95-B9FF-4F58-B571-C1B538349777}" destId="{07FA322A-C6A0-4628-A87C-1592A815A1ED}" srcOrd="0" destOrd="0" presId="urn:microsoft.com/office/officeart/2005/8/layout/process3"/>
    <dgm:cxn modelId="{E31BA179-3CF5-4CD9-86AC-706C7D9EEC3A}" type="presOf" srcId="{126E505D-7A12-44C1-B384-E031803007A7}" destId="{F6269EEA-F2FB-4C8D-BE64-061BB50BE715}" srcOrd="1" destOrd="0" presId="urn:microsoft.com/office/officeart/2005/8/layout/process3"/>
    <dgm:cxn modelId="{7327F89A-F08B-4951-981D-8C41F44A6BE8}" srcId="{20E2AF95-B9FF-4F58-B571-C1B538349777}" destId="{0678A5BA-ABD6-4A8F-B4A0-20A2B0FA907B}" srcOrd="0" destOrd="0" parTransId="{DD545188-E48D-4C51-9921-E2ECC090420C}" sibTransId="{B6D100FD-1E9F-45DF-8650-269D8CD8E793}"/>
    <dgm:cxn modelId="{F40177C4-3E78-4D1C-AF39-485F048D6EDF}" srcId="{D9650D65-0665-46CD-B37E-C2990731399A}" destId="{126E505D-7A12-44C1-B384-E031803007A7}" srcOrd="3" destOrd="0" parTransId="{19933547-6F44-46AD-97ED-DDC11F7C220D}" sibTransId="{BCD8592D-C960-499B-ADB9-01949474EBFB}"/>
    <dgm:cxn modelId="{BA487D6A-C34C-492B-9A94-CC453A911713}" srcId="{D9650D65-0665-46CD-B37E-C2990731399A}" destId="{DD94F188-F969-4E9A-AD49-D4B406A94D08}" srcOrd="2" destOrd="0" parTransId="{434F76AF-55A9-446B-9F34-7AC58E952A0F}" sibTransId="{9B11B3C7-F8E8-4671-9631-42771042AC08}"/>
    <dgm:cxn modelId="{230A88B3-8509-4FCB-B06B-723902303D22}" srcId="{126E505D-7A12-44C1-B384-E031803007A7}" destId="{9F40E29F-D52F-4B55-84B8-A0904417120B}" srcOrd="0" destOrd="0" parTransId="{043A71BA-05E5-48FB-9347-C633F35C45C1}" sibTransId="{AF8AA538-17B7-461B-B9BA-149FB7439536}"/>
    <dgm:cxn modelId="{8656C4A7-F310-492D-9813-4ADDCB2AE259}" srcId="{D22CFE12-DDEE-4079-8E70-3FD7984A3E26}" destId="{29CCA3D1-32ED-4466-A359-B935068134B5}" srcOrd="0" destOrd="0" parTransId="{2A202271-434E-4224-8287-578C4EDAA95A}" sibTransId="{1B38A80C-7280-48A7-AB66-B8D917187D56}"/>
    <dgm:cxn modelId="{56D9FEA2-C6EA-411D-B818-808212B73793}" type="presOf" srcId="{26612A76-FDEE-4C16-A362-482E8037BDBA}" destId="{B3E9042F-12A1-4167-A506-DCE485C8B4C6}" srcOrd="0" destOrd="0" presId="urn:microsoft.com/office/officeart/2005/8/layout/process3"/>
    <dgm:cxn modelId="{0555BDC9-CEA5-493C-B799-1B62F9DFBA60}" type="presOf" srcId="{9F40E29F-D52F-4B55-84B8-A0904417120B}" destId="{F773BC5D-1B28-40E9-90AA-B7B696B93369}" srcOrd="0" destOrd="0" presId="urn:microsoft.com/office/officeart/2005/8/layout/process3"/>
    <dgm:cxn modelId="{F8D79423-ACD7-4599-827D-3C7F46DEFEF8}" type="presOf" srcId="{DD94F188-F969-4E9A-AD49-D4B406A94D08}" destId="{F24BCF8F-1F1E-49F6-8574-E0D3AAC5D5DF}" srcOrd="0" destOrd="0" presId="urn:microsoft.com/office/officeart/2005/8/layout/process3"/>
    <dgm:cxn modelId="{C4FBC4B1-98CF-43AC-9FB3-C89A6B97608B}" srcId="{D9650D65-0665-46CD-B37E-C2990731399A}" destId="{D22CFE12-DDEE-4079-8E70-3FD7984A3E26}" srcOrd="0" destOrd="0" parTransId="{69C0055B-F39C-4558-B671-8D5F97AB529A}" sibTransId="{20CB3D67-FC34-48DC-B1E8-687E2BC440F6}"/>
    <dgm:cxn modelId="{67B4E832-AFA3-4207-B5C7-2B9B009CC281}" type="presOf" srcId="{20E2AF95-B9FF-4F58-B571-C1B538349777}" destId="{AF78A95B-6A76-4AA3-A94B-A1D8CF64D151}" srcOrd="1" destOrd="0" presId="urn:microsoft.com/office/officeart/2005/8/layout/process3"/>
    <dgm:cxn modelId="{3FE4ADC4-0C70-4CE9-A10F-639DB29F57FE}" type="presOf" srcId="{20CB3D67-FC34-48DC-B1E8-687E2BC440F6}" destId="{ED04ABEE-FBF1-4057-856B-59DC5751211B}" srcOrd="0" destOrd="0" presId="urn:microsoft.com/office/officeart/2005/8/layout/process3"/>
    <dgm:cxn modelId="{127D8E33-8093-4E57-A1A7-F0C993E523E8}" srcId="{D9650D65-0665-46CD-B37E-C2990731399A}" destId="{20E2AF95-B9FF-4F58-B571-C1B538349777}" srcOrd="1" destOrd="0" parTransId="{A123F62A-1A8B-4D34-88B1-1E5BFD54551A}" sibTransId="{26612A76-FDEE-4C16-A362-482E8037BDBA}"/>
    <dgm:cxn modelId="{C42CED77-41BB-430C-8161-F75C4DB1AB9B}" type="presOf" srcId="{0678A5BA-ABD6-4A8F-B4A0-20A2B0FA907B}" destId="{0966C321-28F7-431D-AF4C-E931A3626C36}" srcOrd="0" destOrd="0" presId="urn:microsoft.com/office/officeart/2005/8/layout/process3"/>
    <dgm:cxn modelId="{2B436CBB-311B-47A0-8969-49FD744D2134}" type="presOf" srcId="{9B11B3C7-F8E8-4671-9631-42771042AC08}" destId="{9C204206-498D-4248-BFD2-BD99C600C074}" srcOrd="0" destOrd="0" presId="urn:microsoft.com/office/officeart/2005/8/layout/process3"/>
    <dgm:cxn modelId="{BA4AA1F0-4CA2-45F7-9B07-A34BC0D79D7A}" type="presOf" srcId="{D22CFE12-DDEE-4079-8E70-3FD7984A3E26}" destId="{1F360BC2-2525-4C0E-A72C-9204C10601F6}" srcOrd="0" destOrd="0" presId="urn:microsoft.com/office/officeart/2005/8/layout/process3"/>
    <dgm:cxn modelId="{F4754285-12A5-442D-86AC-4E4F504FC2D4}" type="presOf" srcId="{126E505D-7A12-44C1-B384-E031803007A7}" destId="{B71A1408-B2AF-409E-935D-C164F8E194EB}" srcOrd="0" destOrd="0" presId="urn:microsoft.com/office/officeart/2005/8/layout/process3"/>
    <dgm:cxn modelId="{D8990280-73A7-4CBC-A9B5-1FD67ED0BBCD}" type="presOf" srcId="{A0BBCE4B-28EA-4788-9784-DCF9EBEA6C94}" destId="{B5E59FEA-8D70-42BD-AB2B-4E7B48ADF667}" srcOrd="0" destOrd="0" presId="urn:microsoft.com/office/officeart/2005/8/layout/process3"/>
    <dgm:cxn modelId="{AB760B43-88B3-428F-89BE-603EF5D65BD7}" type="presParOf" srcId="{0F4723C3-41FA-4DC6-9A80-D79446B27632}" destId="{50CF9511-654A-4DAD-A3F4-B72F0631C45F}" srcOrd="0" destOrd="0" presId="urn:microsoft.com/office/officeart/2005/8/layout/process3"/>
    <dgm:cxn modelId="{D89267D3-0129-4DD6-9FCD-7B0009F6A2E5}" type="presParOf" srcId="{50CF9511-654A-4DAD-A3F4-B72F0631C45F}" destId="{1F360BC2-2525-4C0E-A72C-9204C10601F6}" srcOrd="0" destOrd="0" presId="urn:microsoft.com/office/officeart/2005/8/layout/process3"/>
    <dgm:cxn modelId="{503F9DB7-67A5-43DC-B900-61F6E31D01DC}" type="presParOf" srcId="{50CF9511-654A-4DAD-A3F4-B72F0631C45F}" destId="{E76BAE12-A9B6-42BA-9B30-96407DBE7FAA}" srcOrd="1" destOrd="0" presId="urn:microsoft.com/office/officeart/2005/8/layout/process3"/>
    <dgm:cxn modelId="{41D6A6BB-D654-4B7F-9DF4-D3CEDB37C80F}" type="presParOf" srcId="{50CF9511-654A-4DAD-A3F4-B72F0631C45F}" destId="{CF06FFEF-2754-417A-862F-03DB0C2B7361}" srcOrd="2" destOrd="0" presId="urn:microsoft.com/office/officeart/2005/8/layout/process3"/>
    <dgm:cxn modelId="{A6657039-F785-4BB5-A05F-8AD11EF8C0B3}" type="presParOf" srcId="{0F4723C3-41FA-4DC6-9A80-D79446B27632}" destId="{ED04ABEE-FBF1-4057-856B-59DC5751211B}" srcOrd="1" destOrd="0" presId="urn:microsoft.com/office/officeart/2005/8/layout/process3"/>
    <dgm:cxn modelId="{865864D2-1326-4F44-9F0D-63D84577BC7C}" type="presParOf" srcId="{ED04ABEE-FBF1-4057-856B-59DC5751211B}" destId="{33E3C393-10C2-4068-8C59-A941D5762F64}" srcOrd="0" destOrd="0" presId="urn:microsoft.com/office/officeart/2005/8/layout/process3"/>
    <dgm:cxn modelId="{21E057A6-A918-49D4-8D18-DAC0C6319D98}" type="presParOf" srcId="{0F4723C3-41FA-4DC6-9A80-D79446B27632}" destId="{8E06CCDB-BD88-41B7-8538-C94D33420205}" srcOrd="2" destOrd="0" presId="urn:microsoft.com/office/officeart/2005/8/layout/process3"/>
    <dgm:cxn modelId="{9963CD94-45D9-484D-8E4C-118494F36E2B}" type="presParOf" srcId="{8E06CCDB-BD88-41B7-8538-C94D33420205}" destId="{07FA322A-C6A0-4628-A87C-1592A815A1ED}" srcOrd="0" destOrd="0" presId="urn:microsoft.com/office/officeart/2005/8/layout/process3"/>
    <dgm:cxn modelId="{D19FA01E-8494-4505-8BF4-84830841771C}" type="presParOf" srcId="{8E06CCDB-BD88-41B7-8538-C94D33420205}" destId="{AF78A95B-6A76-4AA3-A94B-A1D8CF64D151}" srcOrd="1" destOrd="0" presId="urn:microsoft.com/office/officeart/2005/8/layout/process3"/>
    <dgm:cxn modelId="{987CBEE4-A401-4D9E-94CE-01B5696D5562}" type="presParOf" srcId="{8E06CCDB-BD88-41B7-8538-C94D33420205}" destId="{0966C321-28F7-431D-AF4C-E931A3626C36}" srcOrd="2" destOrd="0" presId="urn:microsoft.com/office/officeart/2005/8/layout/process3"/>
    <dgm:cxn modelId="{62E77A96-8BA5-44A5-A108-BA4D3D70DDC4}" type="presParOf" srcId="{0F4723C3-41FA-4DC6-9A80-D79446B27632}" destId="{B3E9042F-12A1-4167-A506-DCE485C8B4C6}" srcOrd="3" destOrd="0" presId="urn:microsoft.com/office/officeart/2005/8/layout/process3"/>
    <dgm:cxn modelId="{2025CBD2-BC84-426C-9DE9-60EDF865FC85}" type="presParOf" srcId="{B3E9042F-12A1-4167-A506-DCE485C8B4C6}" destId="{B874C71A-BFCB-458A-8244-F80B7CA667C5}" srcOrd="0" destOrd="0" presId="urn:microsoft.com/office/officeart/2005/8/layout/process3"/>
    <dgm:cxn modelId="{40E5B2E1-F753-44F2-A904-ADEDC621B921}" type="presParOf" srcId="{0F4723C3-41FA-4DC6-9A80-D79446B27632}" destId="{8DAF3AB6-30E0-4813-98A3-25A00A876C2A}" srcOrd="4" destOrd="0" presId="urn:microsoft.com/office/officeart/2005/8/layout/process3"/>
    <dgm:cxn modelId="{F544D6EB-3AD8-4D3B-8C61-0B8E91A4F079}" type="presParOf" srcId="{8DAF3AB6-30E0-4813-98A3-25A00A876C2A}" destId="{F24BCF8F-1F1E-49F6-8574-E0D3AAC5D5DF}" srcOrd="0" destOrd="0" presId="urn:microsoft.com/office/officeart/2005/8/layout/process3"/>
    <dgm:cxn modelId="{6195CDC8-0D68-4A74-9755-3E4F62237425}" type="presParOf" srcId="{8DAF3AB6-30E0-4813-98A3-25A00A876C2A}" destId="{7AA206C7-B94F-46A5-9837-42A90495E670}" srcOrd="1" destOrd="0" presId="urn:microsoft.com/office/officeart/2005/8/layout/process3"/>
    <dgm:cxn modelId="{B7B07834-76D6-4098-9EC4-1D1FC2FFA1CD}" type="presParOf" srcId="{8DAF3AB6-30E0-4813-98A3-25A00A876C2A}" destId="{B5E59FEA-8D70-42BD-AB2B-4E7B48ADF667}" srcOrd="2" destOrd="0" presId="urn:microsoft.com/office/officeart/2005/8/layout/process3"/>
    <dgm:cxn modelId="{D9AF09F8-2089-478F-8323-0FBF89A524E8}" type="presParOf" srcId="{0F4723C3-41FA-4DC6-9A80-D79446B27632}" destId="{9C204206-498D-4248-BFD2-BD99C600C074}" srcOrd="5" destOrd="0" presId="urn:microsoft.com/office/officeart/2005/8/layout/process3"/>
    <dgm:cxn modelId="{15374E9B-2A10-4BFD-B2D0-AAA06543A24F}" type="presParOf" srcId="{9C204206-498D-4248-BFD2-BD99C600C074}" destId="{50006C13-731C-4BED-9318-48307CE094A2}" srcOrd="0" destOrd="0" presId="urn:microsoft.com/office/officeart/2005/8/layout/process3"/>
    <dgm:cxn modelId="{C2BAED71-C2EB-4EE6-BCE8-681B89F4258B}" type="presParOf" srcId="{0F4723C3-41FA-4DC6-9A80-D79446B27632}" destId="{0C8C9CD3-8B39-4615-BA54-7799A82D7CE2}" srcOrd="6" destOrd="0" presId="urn:microsoft.com/office/officeart/2005/8/layout/process3"/>
    <dgm:cxn modelId="{CA2E5F94-B0BF-46F2-BB57-526C8D5D0D90}" type="presParOf" srcId="{0C8C9CD3-8B39-4615-BA54-7799A82D7CE2}" destId="{B71A1408-B2AF-409E-935D-C164F8E194EB}" srcOrd="0" destOrd="0" presId="urn:microsoft.com/office/officeart/2005/8/layout/process3"/>
    <dgm:cxn modelId="{DC5057AD-F8DC-41F0-BCDA-5A9C082FA68F}" type="presParOf" srcId="{0C8C9CD3-8B39-4615-BA54-7799A82D7CE2}" destId="{F6269EEA-F2FB-4C8D-BE64-061BB50BE715}" srcOrd="1" destOrd="0" presId="urn:microsoft.com/office/officeart/2005/8/layout/process3"/>
    <dgm:cxn modelId="{D9D92551-6333-443E-9859-67A66C870477}" type="presParOf" srcId="{0C8C9CD3-8B39-4615-BA54-7799A82D7CE2}" destId="{F773BC5D-1B28-40E9-90AA-B7B696B93369}"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D965F-F171-482D-86C1-1F681A131F15}">
      <dsp:nvSpPr>
        <dsp:cNvPr id="0" name=""/>
        <dsp:cNvSpPr/>
      </dsp:nvSpPr>
      <dsp:spPr>
        <a:xfrm>
          <a:off x="5825952" y="2812007"/>
          <a:ext cx="5039996" cy="2942161"/>
        </a:xfrm>
        <a:prstGeom prst="roundRect">
          <a:avLst>
            <a:gd name="adj" fmla="val 10000"/>
          </a:avLst>
        </a:prstGeom>
        <a:solidFill>
          <a:schemeClr val="accent4">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1" indent="0" algn="l" defTabSz="889000">
            <a:lnSpc>
              <a:spcPct val="90000"/>
            </a:lnSpc>
            <a:spcBef>
              <a:spcPct val="0"/>
            </a:spcBef>
            <a:spcAft>
              <a:spcPct val="15000"/>
            </a:spcAft>
            <a:buChar char="••"/>
          </a:pPr>
          <a:r>
            <a:rPr lang="en-GB" sz="2000" kern="1200" dirty="0">
              <a:latin typeface="+mn-lt"/>
            </a:rPr>
            <a:t> </a:t>
          </a:r>
          <a:endParaRPr lang="en-US" sz="2000" kern="1200" dirty="0">
            <a:latin typeface="+mn-lt"/>
          </a:endParaRPr>
        </a:p>
      </dsp:txBody>
      <dsp:txXfrm>
        <a:off x="7402581" y="3612178"/>
        <a:ext cx="3398737" cy="2077361"/>
      </dsp:txXfrm>
    </dsp:sp>
    <dsp:sp modelId="{6F71F10C-BBA3-494A-A3B4-5AC7EA588DA9}">
      <dsp:nvSpPr>
        <dsp:cNvPr id="0" name=""/>
        <dsp:cNvSpPr/>
      </dsp:nvSpPr>
      <dsp:spPr>
        <a:xfrm>
          <a:off x="9694" y="2802475"/>
          <a:ext cx="5039996" cy="2942161"/>
        </a:xfrm>
        <a:prstGeom prst="roundRect">
          <a:avLst>
            <a:gd name="adj" fmla="val 10000"/>
          </a:avLst>
        </a:prstGeom>
        <a:solidFill>
          <a:schemeClr val="accent5">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1" indent="0" algn="l" defTabSz="889000">
            <a:lnSpc>
              <a:spcPct val="90000"/>
            </a:lnSpc>
            <a:spcBef>
              <a:spcPct val="0"/>
            </a:spcBef>
            <a:spcAft>
              <a:spcPct val="15000"/>
            </a:spcAft>
            <a:buChar char="••"/>
          </a:pPr>
          <a:endParaRPr lang="en-US" sz="2000" kern="1200" dirty="0">
            <a:latin typeface="+mn-lt"/>
          </a:endParaRPr>
        </a:p>
      </dsp:txBody>
      <dsp:txXfrm>
        <a:off x="74324" y="3602645"/>
        <a:ext cx="3398737" cy="2077361"/>
      </dsp:txXfrm>
    </dsp:sp>
    <dsp:sp modelId="{3A38E3BB-D3A0-42FC-96A0-5D8E506A582F}">
      <dsp:nvSpPr>
        <dsp:cNvPr id="0" name=""/>
        <dsp:cNvSpPr/>
      </dsp:nvSpPr>
      <dsp:spPr>
        <a:xfrm>
          <a:off x="5831716" y="-586821"/>
          <a:ext cx="5039996" cy="2942161"/>
        </a:xfrm>
        <a:prstGeom prst="roundRect">
          <a:avLst>
            <a:gd name="adj" fmla="val 10000"/>
          </a:avLst>
        </a:prstGeom>
        <a:solidFill>
          <a:schemeClr val="accent3">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1" indent="0" algn="l" defTabSz="889000">
            <a:lnSpc>
              <a:spcPct val="90000"/>
            </a:lnSpc>
            <a:spcBef>
              <a:spcPct val="0"/>
            </a:spcBef>
            <a:spcAft>
              <a:spcPct val="15000"/>
            </a:spcAft>
            <a:buChar char="••"/>
          </a:pPr>
          <a:endParaRPr lang="en-US" sz="2000" kern="1200" dirty="0">
            <a:latin typeface="+mn-lt"/>
          </a:endParaRPr>
        </a:p>
      </dsp:txBody>
      <dsp:txXfrm>
        <a:off x="7408345" y="-522191"/>
        <a:ext cx="3398737" cy="2077361"/>
      </dsp:txXfrm>
    </dsp:sp>
    <dsp:sp modelId="{2413AA14-BA57-4347-8380-1E6FA346F02C}">
      <dsp:nvSpPr>
        <dsp:cNvPr id="0" name=""/>
        <dsp:cNvSpPr/>
      </dsp:nvSpPr>
      <dsp:spPr>
        <a:xfrm>
          <a:off x="35822" y="-586821"/>
          <a:ext cx="5039996" cy="2942161"/>
        </a:xfrm>
        <a:prstGeom prst="roundRect">
          <a:avLst>
            <a:gd name="adj" fmla="val 10000"/>
          </a:avLst>
        </a:prstGeom>
        <a:solidFill>
          <a:schemeClr val="accent2">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8000" tIns="72000" rIns="0" bIns="76200" numCol="1" spcCol="1270" anchor="t" anchorCtr="0">
          <a:noAutofit/>
        </a:bodyPr>
        <a:lstStyle/>
        <a:p>
          <a:pPr marL="0" lvl="1" indent="0" algn="l" defTabSz="889000">
            <a:lnSpc>
              <a:spcPct val="90000"/>
            </a:lnSpc>
            <a:spcBef>
              <a:spcPct val="0"/>
            </a:spcBef>
            <a:spcAft>
              <a:spcPct val="15000"/>
            </a:spcAft>
            <a:buChar char="••"/>
          </a:pPr>
          <a:endParaRPr lang="en-GB" sz="2000" kern="1200" dirty="0">
            <a:latin typeface="+mn-lt"/>
          </a:endParaRPr>
        </a:p>
        <a:p>
          <a:pPr marL="542925" lvl="1" indent="-200025" algn="l" defTabSz="889000">
            <a:lnSpc>
              <a:spcPct val="90000"/>
            </a:lnSpc>
            <a:spcBef>
              <a:spcPct val="0"/>
            </a:spcBef>
            <a:spcAft>
              <a:spcPct val="15000"/>
            </a:spcAft>
            <a:buChar char="••"/>
          </a:pPr>
          <a:endParaRPr lang="en-GB" sz="2000" kern="1200" dirty="0">
            <a:latin typeface="+mn-lt"/>
          </a:endParaRPr>
        </a:p>
      </dsp:txBody>
      <dsp:txXfrm>
        <a:off x="100452" y="-522191"/>
        <a:ext cx="3398737" cy="2077361"/>
      </dsp:txXfrm>
    </dsp:sp>
    <dsp:sp modelId="{5EE8F7EB-A37E-4200-8B72-013C9935C0E6}">
      <dsp:nvSpPr>
        <dsp:cNvPr id="0" name=""/>
        <dsp:cNvSpPr/>
      </dsp:nvSpPr>
      <dsp:spPr>
        <a:xfrm>
          <a:off x="3516625" y="606787"/>
          <a:ext cx="1921768" cy="1921768"/>
        </a:xfrm>
        <a:prstGeom prst="pieWedg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dirty="0">
            <a:latin typeface="+mn-lt"/>
          </a:endParaRPr>
        </a:p>
      </dsp:txBody>
      <dsp:txXfrm>
        <a:off x="4079498" y="1169660"/>
        <a:ext cx="1358895" cy="1358895"/>
      </dsp:txXfrm>
    </dsp:sp>
    <dsp:sp modelId="{9C143839-96CB-40E9-A945-7265A4047AB0}">
      <dsp:nvSpPr>
        <dsp:cNvPr id="0" name=""/>
        <dsp:cNvSpPr/>
      </dsp:nvSpPr>
      <dsp:spPr>
        <a:xfrm rot="5400000">
          <a:off x="5504822" y="604083"/>
          <a:ext cx="1921768" cy="1921768"/>
        </a:xfrm>
        <a:prstGeom prst="pieWedg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dirty="0">
            <a:latin typeface="+mn-lt"/>
          </a:endParaRPr>
        </a:p>
      </dsp:txBody>
      <dsp:txXfrm rot="-5400000">
        <a:off x="5504822" y="1166956"/>
        <a:ext cx="1358895" cy="1358895"/>
      </dsp:txXfrm>
    </dsp:sp>
    <dsp:sp modelId="{D67DF6ED-E831-4C80-9E20-50B5B1A16A8E}">
      <dsp:nvSpPr>
        <dsp:cNvPr id="0" name=""/>
        <dsp:cNvSpPr/>
      </dsp:nvSpPr>
      <dsp:spPr>
        <a:xfrm rot="10800000">
          <a:off x="5506569" y="2584192"/>
          <a:ext cx="1921768" cy="1921768"/>
        </a:xfrm>
        <a:prstGeom prst="pieWedg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dirty="0">
            <a:latin typeface="+mn-lt"/>
          </a:endParaRPr>
        </a:p>
      </dsp:txBody>
      <dsp:txXfrm rot="10800000">
        <a:off x="5506569" y="2584192"/>
        <a:ext cx="1358895" cy="1358895"/>
      </dsp:txXfrm>
    </dsp:sp>
    <dsp:sp modelId="{FB23F197-FC24-404C-A184-B307C43E39C1}">
      <dsp:nvSpPr>
        <dsp:cNvPr id="0" name=""/>
        <dsp:cNvSpPr/>
      </dsp:nvSpPr>
      <dsp:spPr>
        <a:xfrm rot="16200000">
          <a:off x="3516625" y="2590605"/>
          <a:ext cx="1921768" cy="1921768"/>
        </a:xfrm>
        <a:prstGeom prst="pieWedg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dirty="0">
            <a:latin typeface="+mn-lt"/>
          </a:endParaRPr>
        </a:p>
      </dsp:txBody>
      <dsp:txXfrm rot="5400000">
        <a:off x="4079498" y="2590605"/>
        <a:ext cx="1358895" cy="1358895"/>
      </dsp:txXfrm>
    </dsp:sp>
    <dsp:sp modelId="{A04FF8A8-2EDD-4D2F-8C47-C5CEB5F64A0B}">
      <dsp:nvSpPr>
        <dsp:cNvPr id="0" name=""/>
        <dsp:cNvSpPr/>
      </dsp:nvSpPr>
      <dsp:spPr>
        <a:xfrm>
          <a:off x="5060830" y="2112818"/>
          <a:ext cx="826230" cy="718460"/>
        </a:xfrm>
        <a:prstGeom prst="circularArrow">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74B9CDE-F721-412B-98E3-C1C56A7ADA63}">
      <dsp:nvSpPr>
        <dsp:cNvPr id="0" name=""/>
        <dsp:cNvSpPr/>
      </dsp:nvSpPr>
      <dsp:spPr>
        <a:xfrm rot="10800000">
          <a:off x="5060830" y="2307158"/>
          <a:ext cx="826230" cy="718460"/>
        </a:xfrm>
        <a:prstGeom prst="circularArrow">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6BAE12-A9B6-42BA-9B30-96407DBE7FAA}">
      <dsp:nvSpPr>
        <dsp:cNvPr id="0" name=""/>
        <dsp:cNvSpPr/>
      </dsp:nvSpPr>
      <dsp:spPr>
        <a:xfrm>
          <a:off x="5502" y="13759"/>
          <a:ext cx="2502115" cy="105571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06680" numCol="1" spcCol="1270" anchor="t" anchorCtr="0">
          <a:noAutofit/>
        </a:bodyPr>
        <a:lstStyle/>
        <a:p>
          <a:pPr lvl="0" algn="l" defTabSz="1244600">
            <a:lnSpc>
              <a:spcPct val="90000"/>
            </a:lnSpc>
            <a:spcBef>
              <a:spcPct val="0"/>
            </a:spcBef>
            <a:spcAft>
              <a:spcPct val="35000"/>
            </a:spcAft>
          </a:pPr>
          <a:r>
            <a:rPr lang="en-GB" sz="2800" b="1" kern="1200" dirty="0">
              <a:solidFill>
                <a:schemeClr val="tx1"/>
              </a:solidFill>
            </a:rPr>
            <a:t>THINK</a:t>
          </a:r>
        </a:p>
      </dsp:txBody>
      <dsp:txXfrm>
        <a:off x="5502" y="13759"/>
        <a:ext cx="2502115" cy="703811"/>
      </dsp:txXfrm>
    </dsp:sp>
    <dsp:sp modelId="{CF06FFEF-2754-417A-862F-03DB0C2B7361}">
      <dsp:nvSpPr>
        <dsp:cNvPr id="0" name=""/>
        <dsp:cNvSpPr/>
      </dsp:nvSpPr>
      <dsp:spPr>
        <a:xfrm>
          <a:off x="517984" y="584285"/>
          <a:ext cx="2502115" cy="120960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1" indent="0" algn="ctr" defTabSz="933450">
            <a:lnSpc>
              <a:spcPct val="90000"/>
            </a:lnSpc>
            <a:spcBef>
              <a:spcPct val="0"/>
            </a:spcBef>
            <a:spcAft>
              <a:spcPct val="15000"/>
            </a:spcAft>
            <a:buChar char="••"/>
          </a:pPr>
          <a:r>
            <a:rPr lang="en-GB" sz="2100" kern="1200" dirty="0"/>
            <a:t>Work BY YOURSELF on the task above</a:t>
          </a:r>
        </a:p>
      </dsp:txBody>
      <dsp:txXfrm>
        <a:off x="553412" y="619713"/>
        <a:ext cx="2431259" cy="1138744"/>
      </dsp:txXfrm>
    </dsp:sp>
    <dsp:sp modelId="{ED04ABEE-FBF1-4057-856B-59DC5751211B}">
      <dsp:nvSpPr>
        <dsp:cNvPr id="0" name=""/>
        <dsp:cNvSpPr/>
      </dsp:nvSpPr>
      <dsp:spPr>
        <a:xfrm>
          <a:off x="2886930" y="54188"/>
          <a:ext cx="804140" cy="62295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a:off x="2886930" y="178779"/>
        <a:ext cx="617254" cy="373772"/>
      </dsp:txXfrm>
    </dsp:sp>
    <dsp:sp modelId="{AF78A95B-6A76-4AA3-A94B-A1D8CF64D151}">
      <dsp:nvSpPr>
        <dsp:cNvPr id="0" name=""/>
        <dsp:cNvSpPr/>
      </dsp:nvSpPr>
      <dsp:spPr>
        <a:xfrm>
          <a:off x="4024865" y="13759"/>
          <a:ext cx="2502115" cy="105571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06680" numCol="1" spcCol="1270" anchor="t" anchorCtr="0">
          <a:noAutofit/>
        </a:bodyPr>
        <a:lstStyle/>
        <a:p>
          <a:pPr lvl="0" algn="l" defTabSz="1244600">
            <a:lnSpc>
              <a:spcPct val="90000"/>
            </a:lnSpc>
            <a:spcBef>
              <a:spcPct val="0"/>
            </a:spcBef>
            <a:spcAft>
              <a:spcPct val="35000"/>
            </a:spcAft>
          </a:pPr>
          <a:r>
            <a:rPr lang="en-GB" sz="2800" b="1" kern="1200" dirty="0">
              <a:solidFill>
                <a:schemeClr val="tx1"/>
              </a:solidFill>
            </a:rPr>
            <a:t>PAIR</a:t>
          </a:r>
        </a:p>
      </dsp:txBody>
      <dsp:txXfrm>
        <a:off x="4024865" y="13759"/>
        <a:ext cx="2502115" cy="703811"/>
      </dsp:txXfrm>
    </dsp:sp>
    <dsp:sp modelId="{0966C321-28F7-431D-AF4C-E931A3626C36}">
      <dsp:nvSpPr>
        <dsp:cNvPr id="0" name=""/>
        <dsp:cNvSpPr/>
      </dsp:nvSpPr>
      <dsp:spPr>
        <a:xfrm>
          <a:off x="4537346" y="584285"/>
          <a:ext cx="2502115" cy="120960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1" indent="0" algn="ctr" defTabSz="933450">
            <a:lnSpc>
              <a:spcPct val="90000"/>
            </a:lnSpc>
            <a:spcBef>
              <a:spcPct val="0"/>
            </a:spcBef>
            <a:spcAft>
              <a:spcPct val="15000"/>
            </a:spcAft>
            <a:buChar char="••"/>
          </a:pPr>
          <a:r>
            <a:rPr lang="en-GB" sz="2100" kern="1200" dirty="0"/>
            <a:t>DISCUSS your ideas with your partner</a:t>
          </a:r>
        </a:p>
      </dsp:txBody>
      <dsp:txXfrm>
        <a:off x="4572774" y="619713"/>
        <a:ext cx="2431259" cy="1138744"/>
      </dsp:txXfrm>
    </dsp:sp>
    <dsp:sp modelId="{B3E9042F-12A1-4167-A506-DCE485C8B4C6}">
      <dsp:nvSpPr>
        <dsp:cNvPr id="0" name=""/>
        <dsp:cNvSpPr/>
      </dsp:nvSpPr>
      <dsp:spPr>
        <a:xfrm>
          <a:off x="6906292" y="54188"/>
          <a:ext cx="804140" cy="62295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a:off x="6906292" y="178779"/>
        <a:ext cx="617254" cy="373772"/>
      </dsp:txXfrm>
    </dsp:sp>
    <dsp:sp modelId="{F6269EEA-F2FB-4C8D-BE64-061BB50BE715}">
      <dsp:nvSpPr>
        <dsp:cNvPr id="0" name=""/>
        <dsp:cNvSpPr/>
      </dsp:nvSpPr>
      <dsp:spPr>
        <a:xfrm>
          <a:off x="8044227" y="13759"/>
          <a:ext cx="2502115" cy="105571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06680" numCol="1" spcCol="1270" anchor="t" anchorCtr="0">
          <a:noAutofit/>
        </a:bodyPr>
        <a:lstStyle/>
        <a:p>
          <a:pPr lvl="0" algn="l" defTabSz="1244600">
            <a:lnSpc>
              <a:spcPct val="90000"/>
            </a:lnSpc>
            <a:spcBef>
              <a:spcPct val="0"/>
            </a:spcBef>
            <a:spcAft>
              <a:spcPct val="35000"/>
            </a:spcAft>
          </a:pPr>
          <a:r>
            <a:rPr lang="en-GB" sz="2800" b="1" kern="1200" dirty="0">
              <a:solidFill>
                <a:schemeClr val="tx1"/>
              </a:solidFill>
            </a:rPr>
            <a:t>SHARE</a:t>
          </a:r>
        </a:p>
      </dsp:txBody>
      <dsp:txXfrm>
        <a:off x="8044227" y="13759"/>
        <a:ext cx="2502115" cy="703811"/>
      </dsp:txXfrm>
    </dsp:sp>
    <dsp:sp modelId="{F773BC5D-1B28-40E9-90AA-B7B696B93369}">
      <dsp:nvSpPr>
        <dsp:cNvPr id="0" name=""/>
        <dsp:cNvSpPr/>
      </dsp:nvSpPr>
      <dsp:spPr>
        <a:xfrm>
          <a:off x="8556709" y="584285"/>
          <a:ext cx="2502115" cy="120960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1" indent="0" algn="ctr" defTabSz="933450">
            <a:lnSpc>
              <a:spcPct val="90000"/>
            </a:lnSpc>
            <a:spcBef>
              <a:spcPct val="0"/>
            </a:spcBef>
            <a:spcAft>
              <a:spcPct val="15000"/>
            </a:spcAft>
            <a:buChar char="••"/>
          </a:pPr>
          <a:r>
            <a:rPr lang="en-GB" sz="2100" kern="1200" dirty="0"/>
            <a:t>You will be asked to SHARE your ideas</a:t>
          </a:r>
        </a:p>
      </dsp:txBody>
      <dsp:txXfrm>
        <a:off x="8592137" y="619713"/>
        <a:ext cx="2431259" cy="11387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6BAE12-A9B6-42BA-9B30-96407DBE7FAA}">
      <dsp:nvSpPr>
        <dsp:cNvPr id="0" name=""/>
        <dsp:cNvSpPr/>
      </dsp:nvSpPr>
      <dsp:spPr>
        <a:xfrm>
          <a:off x="1461" y="98325"/>
          <a:ext cx="1836230" cy="105582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06680" numCol="1" spcCol="1270" anchor="t" anchorCtr="0">
          <a:noAutofit/>
        </a:bodyPr>
        <a:lstStyle/>
        <a:p>
          <a:pPr lvl="0" algn="l" defTabSz="1244600">
            <a:lnSpc>
              <a:spcPct val="90000"/>
            </a:lnSpc>
            <a:spcBef>
              <a:spcPct val="0"/>
            </a:spcBef>
            <a:spcAft>
              <a:spcPct val="35000"/>
            </a:spcAft>
          </a:pPr>
          <a:r>
            <a:rPr lang="en-GB" sz="2800" b="1" kern="1200" dirty="0">
              <a:solidFill>
                <a:schemeClr val="tx1"/>
              </a:solidFill>
            </a:rPr>
            <a:t>THINK</a:t>
          </a:r>
        </a:p>
      </dsp:txBody>
      <dsp:txXfrm>
        <a:off x="1461" y="98325"/>
        <a:ext cx="1836230" cy="703880"/>
      </dsp:txXfrm>
    </dsp:sp>
    <dsp:sp modelId="{CF06FFEF-2754-417A-862F-03DB0C2B7361}">
      <dsp:nvSpPr>
        <dsp:cNvPr id="0" name=""/>
        <dsp:cNvSpPr/>
      </dsp:nvSpPr>
      <dsp:spPr>
        <a:xfrm>
          <a:off x="377556" y="687564"/>
          <a:ext cx="1836230" cy="104040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1" indent="0" algn="ctr" defTabSz="755650">
            <a:lnSpc>
              <a:spcPct val="90000"/>
            </a:lnSpc>
            <a:spcBef>
              <a:spcPct val="0"/>
            </a:spcBef>
            <a:spcAft>
              <a:spcPct val="15000"/>
            </a:spcAft>
            <a:buChar char="••"/>
          </a:pPr>
          <a:r>
            <a:rPr lang="en-GB" sz="1700" kern="1200" dirty="0"/>
            <a:t>Work BY YOURSELF on the task above</a:t>
          </a:r>
        </a:p>
      </dsp:txBody>
      <dsp:txXfrm>
        <a:off x="408028" y="718036"/>
        <a:ext cx="1775286" cy="979456"/>
      </dsp:txXfrm>
    </dsp:sp>
    <dsp:sp modelId="{ED04ABEE-FBF1-4057-856B-59DC5751211B}">
      <dsp:nvSpPr>
        <dsp:cNvPr id="0" name=""/>
        <dsp:cNvSpPr/>
      </dsp:nvSpPr>
      <dsp:spPr>
        <a:xfrm>
          <a:off x="2116057" y="221681"/>
          <a:ext cx="590135" cy="45716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2116057" y="313115"/>
        <a:ext cx="452985" cy="274300"/>
      </dsp:txXfrm>
    </dsp:sp>
    <dsp:sp modelId="{AF78A95B-6A76-4AA3-A94B-A1D8CF64D151}">
      <dsp:nvSpPr>
        <dsp:cNvPr id="0" name=""/>
        <dsp:cNvSpPr/>
      </dsp:nvSpPr>
      <dsp:spPr>
        <a:xfrm>
          <a:off x="2951154" y="98325"/>
          <a:ext cx="1836230" cy="105582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06680" numCol="1" spcCol="1270" anchor="t" anchorCtr="0">
          <a:noAutofit/>
        </a:bodyPr>
        <a:lstStyle/>
        <a:p>
          <a:pPr lvl="0" algn="l" defTabSz="1244600">
            <a:lnSpc>
              <a:spcPct val="90000"/>
            </a:lnSpc>
            <a:spcBef>
              <a:spcPct val="0"/>
            </a:spcBef>
            <a:spcAft>
              <a:spcPct val="35000"/>
            </a:spcAft>
          </a:pPr>
          <a:r>
            <a:rPr lang="en-GB" sz="2800" b="1" kern="1200" dirty="0">
              <a:solidFill>
                <a:schemeClr val="tx1"/>
              </a:solidFill>
            </a:rPr>
            <a:t>PAIR</a:t>
          </a:r>
        </a:p>
      </dsp:txBody>
      <dsp:txXfrm>
        <a:off x="2951154" y="98325"/>
        <a:ext cx="1836230" cy="703880"/>
      </dsp:txXfrm>
    </dsp:sp>
    <dsp:sp modelId="{0966C321-28F7-431D-AF4C-E931A3626C36}">
      <dsp:nvSpPr>
        <dsp:cNvPr id="0" name=""/>
        <dsp:cNvSpPr/>
      </dsp:nvSpPr>
      <dsp:spPr>
        <a:xfrm>
          <a:off x="3327249" y="687564"/>
          <a:ext cx="1836230" cy="104040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1" indent="0" algn="ctr" defTabSz="755650">
            <a:lnSpc>
              <a:spcPct val="90000"/>
            </a:lnSpc>
            <a:spcBef>
              <a:spcPct val="0"/>
            </a:spcBef>
            <a:spcAft>
              <a:spcPct val="15000"/>
            </a:spcAft>
            <a:buChar char="••"/>
          </a:pPr>
          <a:r>
            <a:rPr lang="en-GB" sz="1700" kern="1200" dirty="0"/>
            <a:t>DISCUSS your ideas with your partner</a:t>
          </a:r>
        </a:p>
      </dsp:txBody>
      <dsp:txXfrm>
        <a:off x="3357721" y="718036"/>
        <a:ext cx="1775286" cy="979456"/>
      </dsp:txXfrm>
    </dsp:sp>
    <dsp:sp modelId="{B3E9042F-12A1-4167-A506-DCE485C8B4C6}">
      <dsp:nvSpPr>
        <dsp:cNvPr id="0" name=""/>
        <dsp:cNvSpPr/>
      </dsp:nvSpPr>
      <dsp:spPr>
        <a:xfrm>
          <a:off x="5065750" y="221681"/>
          <a:ext cx="590135" cy="45716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5065750" y="313115"/>
        <a:ext cx="452985" cy="274300"/>
      </dsp:txXfrm>
    </dsp:sp>
    <dsp:sp modelId="{7AA206C7-B94F-46A5-9837-42A90495E670}">
      <dsp:nvSpPr>
        <dsp:cNvPr id="0" name=""/>
        <dsp:cNvSpPr/>
      </dsp:nvSpPr>
      <dsp:spPr>
        <a:xfrm>
          <a:off x="5900848" y="98325"/>
          <a:ext cx="1836230" cy="105582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06680" numCol="1" spcCol="1270" anchor="ctr" anchorCtr="0">
          <a:noAutofit/>
        </a:bodyPr>
        <a:lstStyle/>
        <a:p>
          <a:pPr marL="0" lvl="0" indent="0" algn="l" defTabSz="1244600">
            <a:lnSpc>
              <a:spcPct val="90000"/>
            </a:lnSpc>
            <a:spcBef>
              <a:spcPct val="0"/>
            </a:spcBef>
            <a:spcAft>
              <a:spcPct val="35000"/>
            </a:spcAft>
            <a:buNone/>
          </a:pPr>
          <a:r>
            <a:rPr lang="en-GB" sz="2800" b="1" kern="1200" dirty="0">
              <a:solidFill>
                <a:schemeClr val="tx1"/>
              </a:solidFill>
            </a:rPr>
            <a:t>SQUARE</a:t>
          </a:r>
        </a:p>
      </dsp:txBody>
      <dsp:txXfrm>
        <a:off x="5900848" y="98325"/>
        <a:ext cx="1836230" cy="703880"/>
      </dsp:txXfrm>
    </dsp:sp>
    <dsp:sp modelId="{B5E59FEA-8D70-42BD-AB2B-4E7B48ADF667}">
      <dsp:nvSpPr>
        <dsp:cNvPr id="0" name=""/>
        <dsp:cNvSpPr/>
      </dsp:nvSpPr>
      <dsp:spPr>
        <a:xfrm>
          <a:off x="6276943" y="678325"/>
          <a:ext cx="1836230" cy="104040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1" indent="0" algn="ctr" defTabSz="755650">
            <a:lnSpc>
              <a:spcPct val="90000"/>
            </a:lnSpc>
            <a:spcBef>
              <a:spcPct val="0"/>
            </a:spcBef>
            <a:spcAft>
              <a:spcPct val="15000"/>
            </a:spcAft>
            <a:buChar char="••"/>
          </a:pPr>
          <a:r>
            <a:rPr lang="en-GB" sz="1700" kern="1200" dirty="0"/>
            <a:t>COMBINE your pair with another pair and DISCUSS</a:t>
          </a:r>
        </a:p>
      </dsp:txBody>
      <dsp:txXfrm>
        <a:off x="6307415" y="708797"/>
        <a:ext cx="1775286" cy="979456"/>
      </dsp:txXfrm>
    </dsp:sp>
    <dsp:sp modelId="{9C204206-498D-4248-BFD2-BD99C600C074}">
      <dsp:nvSpPr>
        <dsp:cNvPr id="0" name=""/>
        <dsp:cNvSpPr/>
      </dsp:nvSpPr>
      <dsp:spPr>
        <a:xfrm>
          <a:off x="8015443" y="221681"/>
          <a:ext cx="590135" cy="45716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8015443" y="313115"/>
        <a:ext cx="452985" cy="274300"/>
      </dsp:txXfrm>
    </dsp:sp>
    <dsp:sp modelId="{F6269EEA-F2FB-4C8D-BE64-061BB50BE715}">
      <dsp:nvSpPr>
        <dsp:cNvPr id="0" name=""/>
        <dsp:cNvSpPr/>
      </dsp:nvSpPr>
      <dsp:spPr>
        <a:xfrm>
          <a:off x="8850541" y="98325"/>
          <a:ext cx="1836230" cy="105582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06680" numCol="1" spcCol="1270" anchor="t" anchorCtr="0">
          <a:noAutofit/>
        </a:bodyPr>
        <a:lstStyle/>
        <a:p>
          <a:pPr lvl="0" algn="l" defTabSz="1244600">
            <a:lnSpc>
              <a:spcPct val="90000"/>
            </a:lnSpc>
            <a:spcBef>
              <a:spcPct val="0"/>
            </a:spcBef>
            <a:spcAft>
              <a:spcPct val="35000"/>
            </a:spcAft>
          </a:pPr>
          <a:r>
            <a:rPr lang="en-GB" sz="2800" b="1" kern="1200" dirty="0">
              <a:solidFill>
                <a:schemeClr val="tx1"/>
              </a:solidFill>
            </a:rPr>
            <a:t>SHARE</a:t>
          </a:r>
        </a:p>
      </dsp:txBody>
      <dsp:txXfrm>
        <a:off x="8850541" y="98325"/>
        <a:ext cx="1836230" cy="703880"/>
      </dsp:txXfrm>
    </dsp:sp>
    <dsp:sp modelId="{F773BC5D-1B28-40E9-90AA-B7B696B93369}">
      <dsp:nvSpPr>
        <dsp:cNvPr id="0" name=""/>
        <dsp:cNvSpPr/>
      </dsp:nvSpPr>
      <dsp:spPr>
        <a:xfrm>
          <a:off x="9226636" y="687564"/>
          <a:ext cx="1836230" cy="10404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1" indent="0" algn="ctr" defTabSz="755650">
            <a:lnSpc>
              <a:spcPct val="90000"/>
            </a:lnSpc>
            <a:spcBef>
              <a:spcPct val="0"/>
            </a:spcBef>
            <a:spcAft>
              <a:spcPct val="15000"/>
            </a:spcAft>
            <a:buChar char="••"/>
          </a:pPr>
          <a:r>
            <a:rPr lang="en-GB" sz="1700" kern="1200" dirty="0"/>
            <a:t>You will be asked to SHARE your ideas</a:t>
          </a:r>
        </a:p>
      </dsp:txBody>
      <dsp:txXfrm>
        <a:off x="9257108" y="718036"/>
        <a:ext cx="1775286" cy="979456"/>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F0003-80E4-464D-B908-8A4F243AD71D}" type="datetimeFigureOut">
              <a:rPr lang="en-GB" smtClean="0"/>
              <a:t>28/02/2021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907ED8-6547-47FB-BFCD-152313DE22ED}" type="slidenum">
              <a:rPr lang="en-GB" smtClean="0"/>
              <a:t>‹#›</a:t>
            </a:fld>
            <a:endParaRPr lang="en-GB"/>
          </a:p>
        </p:txBody>
      </p:sp>
    </p:spTree>
    <p:extLst>
      <p:ext uri="{BB962C8B-B14F-4D97-AF65-F5344CB8AC3E}">
        <p14:creationId xmlns:p14="http://schemas.microsoft.com/office/powerpoint/2010/main" val="1623537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tmp"/><Relationship Id="rId4" Type="http://schemas.openxmlformats.org/officeDocument/2006/relationships/image" Target="../media/image6.tmp"/></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1C8524B2-2D60-42F3-8C50-6FC0A75483FF}"/>
              </a:ext>
            </a:extLst>
          </p:cNvPr>
          <p:cNvSpPr txBox="1"/>
          <p:nvPr userDrawn="1"/>
        </p:nvSpPr>
        <p:spPr>
          <a:xfrm>
            <a:off x="1571625" y="1948893"/>
            <a:ext cx="2543175" cy="3909861"/>
          </a:xfrm>
          <a:prstGeom prst="rect">
            <a:avLst/>
          </a:prstGeom>
          <a:solidFill>
            <a:srgbClr val="FF9999"/>
          </a:solidFill>
          <a:ln w="28575">
            <a:solidFill>
              <a:schemeClr val="bg2">
                <a:lumMod val="50000"/>
              </a:schemeClr>
            </a:solidFill>
          </a:ln>
        </p:spPr>
        <p:txBody>
          <a:bodyPr wrap="square" rtlCol="0">
            <a:noAutofit/>
          </a:bodyPr>
          <a:lstStyle/>
          <a:p>
            <a:pPr algn="ctr"/>
            <a:r>
              <a:rPr lang="en-GB" sz="5400" b="1" dirty="0">
                <a:solidFill>
                  <a:schemeClr val="tx2">
                    <a:lumMod val="75000"/>
                  </a:schemeClr>
                </a:solidFill>
              </a:rPr>
              <a:t>1</a:t>
            </a:r>
          </a:p>
          <a:p>
            <a:pPr algn="ctr"/>
            <a:endParaRPr lang="en-GB" sz="2800" dirty="0"/>
          </a:p>
          <a:p>
            <a:pPr algn="ctr"/>
            <a:r>
              <a:rPr lang="en-GB" sz="3600" dirty="0"/>
              <a:t>Sit down </a:t>
            </a:r>
          </a:p>
          <a:p>
            <a:pPr algn="ctr"/>
            <a:r>
              <a:rPr lang="en-GB" sz="3600" b="1" dirty="0"/>
              <a:t>in silence</a:t>
            </a:r>
          </a:p>
          <a:p>
            <a:pPr algn="ctr"/>
            <a:endParaRPr lang="en-GB" sz="3600" b="1" dirty="0"/>
          </a:p>
          <a:p>
            <a:pPr algn="ctr"/>
            <a:endParaRPr lang="en-GB" sz="3600" b="1" dirty="0"/>
          </a:p>
          <a:p>
            <a:pPr algn="ctr"/>
            <a:endParaRPr lang="en-GB" b="1" dirty="0"/>
          </a:p>
        </p:txBody>
      </p:sp>
      <p:sp>
        <p:nvSpPr>
          <p:cNvPr id="28" name="TextBox 27">
            <a:extLst>
              <a:ext uri="{FF2B5EF4-FFF2-40B4-BE49-F238E27FC236}">
                <a16:creationId xmlns:a16="http://schemas.microsoft.com/office/drawing/2014/main" id="{C8C87783-3C67-4459-AC54-43209F518351}"/>
              </a:ext>
            </a:extLst>
          </p:cNvPr>
          <p:cNvSpPr txBox="1"/>
          <p:nvPr userDrawn="1"/>
        </p:nvSpPr>
        <p:spPr>
          <a:xfrm>
            <a:off x="5168862" y="1964211"/>
            <a:ext cx="2543175" cy="3894543"/>
          </a:xfrm>
          <a:prstGeom prst="rect">
            <a:avLst/>
          </a:prstGeom>
          <a:solidFill>
            <a:schemeClr val="accent4">
              <a:lumMod val="40000"/>
              <a:lumOff val="60000"/>
            </a:schemeClr>
          </a:solidFill>
          <a:ln w="28575">
            <a:solidFill>
              <a:schemeClr val="bg2">
                <a:lumMod val="50000"/>
              </a:schemeClr>
            </a:solidFill>
          </a:ln>
        </p:spPr>
        <p:txBody>
          <a:bodyPr wrap="square" rtlCol="0">
            <a:noAutofit/>
          </a:bodyPr>
          <a:lstStyle/>
          <a:p>
            <a:pPr algn="ctr"/>
            <a:r>
              <a:rPr lang="en-GB" sz="5400" b="1" dirty="0">
                <a:solidFill>
                  <a:schemeClr val="tx2">
                    <a:lumMod val="75000"/>
                  </a:schemeClr>
                </a:solidFill>
              </a:rPr>
              <a:t>2</a:t>
            </a:r>
          </a:p>
          <a:p>
            <a:pPr algn="ctr"/>
            <a:endParaRPr lang="en-GB" sz="1050" dirty="0"/>
          </a:p>
          <a:p>
            <a:pPr algn="ctr"/>
            <a:r>
              <a:rPr lang="en-GB" sz="3600" dirty="0"/>
              <a:t>Planners &amp; equipment</a:t>
            </a:r>
          </a:p>
          <a:p>
            <a:pPr algn="ctr"/>
            <a:r>
              <a:rPr lang="en-GB" sz="3600" b="1" dirty="0"/>
              <a:t>on desks</a:t>
            </a:r>
          </a:p>
          <a:p>
            <a:pPr algn="ctr"/>
            <a:endParaRPr lang="en-GB" sz="3600" b="1" dirty="0"/>
          </a:p>
          <a:p>
            <a:pPr algn="ctr"/>
            <a:endParaRPr lang="en-GB" b="1" dirty="0"/>
          </a:p>
        </p:txBody>
      </p:sp>
      <p:sp>
        <p:nvSpPr>
          <p:cNvPr id="29" name="TextBox 28">
            <a:extLst>
              <a:ext uri="{FF2B5EF4-FFF2-40B4-BE49-F238E27FC236}">
                <a16:creationId xmlns:a16="http://schemas.microsoft.com/office/drawing/2014/main" id="{B5259774-F508-4C1F-B251-CF2B45E70BD6}"/>
              </a:ext>
            </a:extLst>
          </p:cNvPr>
          <p:cNvSpPr txBox="1"/>
          <p:nvPr userDrawn="1"/>
        </p:nvSpPr>
        <p:spPr>
          <a:xfrm>
            <a:off x="8766100" y="1964211"/>
            <a:ext cx="2543174" cy="3894543"/>
          </a:xfrm>
          <a:prstGeom prst="rect">
            <a:avLst/>
          </a:prstGeom>
          <a:solidFill>
            <a:schemeClr val="accent6">
              <a:lumMod val="40000"/>
              <a:lumOff val="60000"/>
            </a:schemeClr>
          </a:solidFill>
          <a:ln w="28575">
            <a:solidFill>
              <a:schemeClr val="bg2">
                <a:lumMod val="50000"/>
              </a:schemeClr>
            </a:solidFill>
          </a:ln>
        </p:spPr>
        <p:txBody>
          <a:bodyPr wrap="square" rtlCol="0">
            <a:noAutofit/>
          </a:bodyPr>
          <a:lstStyle/>
          <a:p>
            <a:pPr algn="ctr"/>
            <a:r>
              <a:rPr lang="en-GB" sz="5400" b="1" dirty="0">
                <a:solidFill>
                  <a:schemeClr val="tx2">
                    <a:lumMod val="75000"/>
                  </a:schemeClr>
                </a:solidFill>
              </a:rPr>
              <a:t>3</a:t>
            </a:r>
          </a:p>
          <a:p>
            <a:pPr algn="ctr"/>
            <a:endParaRPr lang="en-GB" sz="2800" dirty="0"/>
          </a:p>
          <a:p>
            <a:pPr algn="ctr"/>
            <a:r>
              <a:rPr lang="en-GB" sz="3600" dirty="0"/>
              <a:t>Begin</a:t>
            </a:r>
          </a:p>
          <a:p>
            <a:pPr algn="ctr"/>
            <a:r>
              <a:rPr lang="en-GB" sz="3600" b="1" dirty="0"/>
              <a:t>the starter</a:t>
            </a:r>
          </a:p>
          <a:p>
            <a:pPr algn="ctr"/>
            <a:endParaRPr lang="en-GB" sz="3600" b="1" dirty="0"/>
          </a:p>
          <a:p>
            <a:pPr algn="ctr"/>
            <a:endParaRPr lang="en-GB" sz="3600" b="1" dirty="0"/>
          </a:p>
          <a:p>
            <a:pPr algn="ctr"/>
            <a:endParaRPr lang="en-GB" b="1" dirty="0"/>
          </a:p>
        </p:txBody>
      </p:sp>
      <p:cxnSp>
        <p:nvCxnSpPr>
          <p:cNvPr id="30" name="Straight Arrow Connector 29">
            <a:extLst>
              <a:ext uri="{FF2B5EF4-FFF2-40B4-BE49-F238E27FC236}">
                <a16:creationId xmlns:a16="http://schemas.microsoft.com/office/drawing/2014/main" id="{1D42897B-4B6F-43A8-9907-1D68123F51FD}"/>
              </a:ext>
            </a:extLst>
          </p:cNvPr>
          <p:cNvCxnSpPr>
            <a:cxnSpLocks/>
            <a:stCxn id="27" idx="3"/>
            <a:endCxn id="28" idx="1"/>
          </p:cNvCxnSpPr>
          <p:nvPr userDrawn="1"/>
        </p:nvCxnSpPr>
        <p:spPr>
          <a:xfrm>
            <a:off x="4114800" y="3903824"/>
            <a:ext cx="1054062" cy="7659"/>
          </a:xfrm>
          <a:prstGeom prst="straightConnector1">
            <a:avLst/>
          </a:prstGeom>
          <a:ln w="762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1BE6B9C-D9C6-4897-917C-EF8684CC3D8B}"/>
              </a:ext>
            </a:extLst>
          </p:cNvPr>
          <p:cNvCxnSpPr>
            <a:cxnSpLocks/>
            <a:stCxn id="28" idx="3"/>
            <a:endCxn id="29" idx="1"/>
          </p:cNvCxnSpPr>
          <p:nvPr userDrawn="1"/>
        </p:nvCxnSpPr>
        <p:spPr>
          <a:xfrm>
            <a:off x="7712037" y="3911483"/>
            <a:ext cx="1054063" cy="0"/>
          </a:xfrm>
          <a:prstGeom prst="straightConnector1">
            <a:avLst/>
          </a:prstGeom>
          <a:ln w="762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8634C9E-EBF4-4D22-A043-8F53E749CE7C}"/>
              </a:ext>
            </a:extLst>
          </p:cNvPr>
          <p:cNvSpPr/>
          <p:nvPr userDrawn="1"/>
        </p:nvSpPr>
        <p:spPr>
          <a:xfrm>
            <a:off x="0" y="0"/>
            <a:ext cx="8382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dirty="0">
              <a:latin typeface="OpenDyslexic" panose="00000500000000000000" pitchFamily="50" charset="0"/>
            </a:endParaRPr>
          </a:p>
        </p:txBody>
      </p:sp>
      <p:pic>
        <p:nvPicPr>
          <p:cNvPr id="8" name="Picture 7">
            <a:extLst>
              <a:ext uri="{FF2B5EF4-FFF2-40B4-BE49-F238E27FC236}">
                <a16:creationId xmlns:a16="http://schemas.microsoft.com/office/drawing/2014/main" id="{13C01616-603E-48D9-8001-AF4D5BABE816}"/>
              </a:ext>
            </a:extLst>
          </p:cNvPr>
          <p:cNvPicPr>
            <a:picLocks noChangeAspect="1"/>
          </p:cNvPicPr>
          <p:nvPr userDrawn="1"/>
        </p:nvPicPr>
        <p:blipFill rotWithShape="1">
          <a:blip r:embed="rId2"/>
          <a:srcRect l="-87" r="77836"/>
          <a:stretch/>
        </p:blipFill>
        <p:spPr>
          <a:xfrm>
            <a:off x="0" y="-154242"/>
            <a:ext cx="1108000" cy="1376828"/>
          </a:xfrm>
          <a:prstGeom prst="rect">
            <a:avLst/>
          </a:prstGeom>
        </p:spPr>
      </p:pic>
      <p:sp>
        <p:nvSpPr>
          <p:cNvPr id="9" name="TextBox 8">
            <a:extLst>
              <a:ext uri="{FF2B5EF4-FFF2-40B4-BE49-F238E27FC236}">
                <a16:creationId xmlns:a16="http://schemas.microsoft.com/office/drawing/2014/main" id="{914F7698-7D3D-4F45-924B-9E95FD301D47}"/>
              </a:ext>
            </a:extLst>
          </p:cNvPr>
          <p:cNvSpPr txBox="1"/>
          <p:nvPr userDrawn="1"/>
        </p:nvSpPr>
        <p:spPr>
          <a:xfrm>
            <a:off x="-26127" y="1048082"/>
            <a:ext cx="369332" cy="5771940"/>
          </a:xfrm>
          <a:prstGeom prst="rect">
            <a:avLst/>
          </a:prstGeom>
          <a:noFill/>
        </p:spPr>
        <p:txBody>
          <a:bodyPr vert="vert270" wrap="square" rtlCol="0">
            <a:spAutoFit/>
          </a:bodyPr>
          <a:lstStyle/>
          <a:p>
            <a:pPr algn="ctr"/>
            <a:r>
              <a:rPr lang="en-GB" sz="1200" b="0" i="1" dirty="0">
                <a:solidFill>
                  <a:schemeClr val="bg1">
                    <a:lumMod val="65000"/>
                  </a:schemeClr>
                </a:solidFill>
              </a:rPr>
              <a:t>ACHIEVING    SELF-MOTIVATED    POSITIVE    IMANGINATIVE    RESPECTFUL    EMPATHETIC</a:t>
            </a:r>
          </a:p>
        </p:txBody>
      </p:sp>
      <p:sp>
        <p:nvSpPr>
          <p:cNvPr id="10" name="TextBox 9">
            <a:extLst>
              <a:ext uri="{FF2B5EF4-FFF2-40B4-BE49-F238E27FC236}">
                <a16:creationId xmlns:a16="http://schemas.microsoft.com/office/drawing/2014/main" id="{5F1D3E27-7FC5-47FF-8FFB-72E07593700A}"/>
              </a:ext>
            </a:extLst>
          </p:cNvPr>
          <p:cNvSpPr txBox="1"/>
          <p:nvPr userDrawn="1"/>
        </p:nvSpPr>
        <p:spPr>
          <a:xfrm>
            <a:off x="73239" y="1048082"/>
            <a:ext cx="923330" cy="5771940"/>
          </a:xfrm>
          <a:prstGeom prst="rect">
            <a:avLst/>
          </a:prstGeom>
          <a:noFill/>
        </p:spPr>
        <p:txBody>
          <a:bodyPr vert="vert270" wrap="square" rtlCol="0">
            <a:spAutoFit/>
          </a:bodyPr>
          <a:lstStyle/>
          <a:p>
            <a:pPr algn="ctr"/>
            <a:r>
              <a:rPr lang="en-GB" sz="4800" b="1" dirty="0">
                <a:solidFill>
                  <a:schemeClr val="accent1">
                    <a:lumMod val="20000"/>
                    <a:lumOff val="80000"/>
                  </a:schemeClr>
                </a:solidFill>
              </a:rPr>
              <a:t>WELCOME</a:t>
            </a:r>
          </a:p>
        </p:txBody>
      </p:sp>
      <p:sp>
        <p:nvSpPr>
          <p:cNvPr id="12" name="Title 1">
            <a:extLst>
              <a:ext uri="{FF2B5EF4-FFF2-40B4-BE49-F238E27FC236}">
                <a16:creationId xmlns:a16="http://schemas.microsoft.com/office/drawing/2014/main" id="{7CA9DF9F-5B19-4B8A-AAFF-DD457238E07D}"/>
              </a:ext>
            </a:extLst>
          </p:cNvPr>
          <p:cNvSpPr txBox="1">
            <a:spLocks/>
          </p:cNvSpPr>
          <p:nvPr userDrawn="1"/>
        </p:nvSpPr>
        <p:spPr>
          <a:xfrm>
            <a:off x="8324850" y="4158"/>
            <a:ext cx="3867150" cy="4633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70C0"/>
                </a:solidFill>
                <a:latin typeface="Century Gothic" panose="020B0502020202020204" pitchFamily="34" charset="0"/>
                <a:ea typeface="+mj-ea"/>
                <a:cs typeface="+mj-cs"/>
              </a:defRPr>
            </a:lvl1pPr>
          </a:lstStyle>
          <a:p>
            <a:pPr algn="r"/>
            <a:fld id="{4F87F7CE-6612-415F-817F-2DFC8EDD4D84}" type="datetime2">
              <a:rPr lang="en-GB" sz="2400" b="0" smtClean="0">
                <a:latin typeface="+mn-lt"/>
              </a:rPr>
              <a:pPr algn="r"/>
              <a:t>Sunday, 28 February 2021</a:t>
            </a:fld>
            <a:endParaRPr lang="en-GB" sz="2400" b="0" dirty="0">
              <a:latin typeface="+mn-lt"/>
            </a:endParaRPr>
          </a:p>
        </p:txBody>
      </p:sp>
      <p:pic>
        <p:nvPicPr>
          <p:cNvPr id="16" name="Picture 15">
            <a:extLst>
              <a:ext uri="{FF2B5EF4-FFF2-40B4-BE49-F238E27FC236}">
                <a16:creationId xmlns:a16="http://schemas.microsoft.com/office/drawing/2014/main" id="{24EA76EA-2495-47C3-B470-4D47FF20ECFB}"/>
              </a:ext>
            </a:extLst>
          </p:cNvPr>
          <p:cNvPicPr>
            <a:picLocks noChangeAspect="1"/>
          </p:cNvPicPr>
          <p:nvPr userDrawn="1"/>
        </p:nvPicPr>
        <p:blipFill>
          <a:blip r:embed="rId3"/>
          <a:stretch>
            <a:fillRect/>
          </a:stretch>
        </p:blipFill>
        <p:spPr>
          <a:xfrm>
            <a:off x="2378944" y="4800600"/>
            <a:ext cx="928536" cy="928536"/>
          </a:xfrm>
          <a:prstGeom prst="rect">
            <a:avLst/>
          </a:prstGeom>
        </p:spPr>
      </p:pic>
      <p:pic>
        <p:nvPicPr>
          <p:cNvPr id="17" name="Picture 16">
            <a:extLst>
              <a:ext uri="{FF2B5EF4-FFF2-40B4-BE49-F238E27FC236}">
                <a16:creationId xmlns:a16="http://schemas.microsoft.com/office/drawing/2014/main" id="{A1098014-6C49-49AD-A2F5-D5E904647F0C}"/>
              </a:ext>
            </a:extLst>
          </p:cNvPr>
          <p:cNvPicPr>
            <a:picLocks noChangeAspect="1"/>
          </p:cNvPicPr>
          <p:nvPr userDrawn="1"/>
        </p:nvPicPr>
        <p:blipFill>
          <a:blip r:embed="rId4"/>
          <a:stretch>
            <a:fillRect/>
          </a:stretch>
        </p:blipFill>
        <p:spPr>
          <a:xfrm>
            <a:off x="9526699" y="4800599"/>
            <a:ext cx="1021975" cy="928537"/>
          </a:xfrm>
          <a:prstGeom prst="rect">
            <a:avLst/>
          </a:prstGeom>
        </p:spPr>
      </p:pic>
      <p:pic>
        <p:nvPicPr>
          <p:cNvPr id="18" name="Picture 17">
            <a:extLst>
              <a:ext uri="{FF2B5EF4-FFF2-40B4-BE49-F238E27FC236}">
                <a16:creationId xmlns:a16="http://schemas.microsoft.com/office/drawing/2014/main" id="{1869D643-F25D-4C51-AC06-B21229D4D608}"/>
              </a:ext>
            </a:extLst>
          </p:cNvPr>
          <p:cNvPicPr>
            <a:picLocks noChangeAspect="1"/>
          </p:cNvPicPr>
          <p:nvPr userDrawn="1"/>
        </p:nvPicPr>
        <p:blipFill rotWithShape="1">
          <a:blip r:embed="rId5"/>
          <a:srcRect l="14211" r="34790"/>
          <a:stretch/>
        </p:blipFill>
        <p:spPr>
          <a:xfrm>
            <a:off x="6126855" y="4800600"/>
            <a:ext cx="627190" cy="928536"/>
          </a:xfrm>
          <a:prstGeom prst="rect">
            <a:avLst/>
          </a:prstGeom>
        </p:spPr>
      </p:pic>
      <p:sp>
        <p:nvSpPr>
          <p:cNvPr id="2" name="TextBox 1">
            <a:extLst>
              <a:ext uri="{FF2B5EF4-FFF2-40B4-BE49-F238E27FC236}">
                <a16:creationId xmlns:a16="http://schemas.microsoft.com/office/drawing/2014/main" id="{C00ABD14-C68A-43C9-B290-7CE8245705AA}"/>
              </a:ext>
            </a:extLst>
          </p:cNvPr>
          <p:cNvSpPr txBox="1"/>
          <p:nvPr userDrawn="1"/>
        </p:nvSpPr>
        <p:spPr>
          <a:xfrm>
            <a:off x="1173474" y="311798"/>
            <a:ext cx="5444504" cy="769441"/>
          </a:xfrm>
          <a:prstGeom prst="rect">
            <a:avLst/>
          </a:prstGeom>
          <a:noFill/>
        </p:spPr>
        <p:txBody>
          <a:bodyPr wrap="none" rtlCol="0">
            <a:spAutoFit/>
          </a:bodyPr>
          <a:lstStyle/>
          <a:p>
            <a:r>
              <a:rPr lang="en-GB" sz="4400" b="1" dirty="0">
                <a:latin typeface="+mj-lt"/>
              </a:rPr>
              <a:t>Welcome to the lesson!</a:t>
            </a:r>
          </a:p>
        </p:txBody>
      </p:sp>
    </p:spTree>
    <p:extLst>
      <p:ext uri="{BB962C8B-B14F-4D97-AF65-F5344CB8AC3E}">
        <p14:creationId xmlns:p14="http://schemas.microsoft.com/office/powerpoint/2010/main" val="2053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634C9E-EBF4-4D22-A043-8F53E749CE7C}"/>
              </a:ext>
            </a:extLst>
          </p:cNvPr>
          <p:cNvSpPr/>
          <p:nvPr userDrawn="1"/>
        </p:nvSpPr>
        <p:spPr>
          <a:xfrm>
            <a:off x="0" y="0"/>
            <a:ext cx="8382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dirty="0">
              <a:latin typeface="OpenDyslexic" panose="00000500000000000000" pitchFamily="50" charset="0"/>
            </a:endParaRPr>
          </a:p>
        </p:txBody>
      </p:sp>
      <p:pic>
        <p:nvPicPr>
          <p:cNvPr id="8" name="Picture 7">
            <a:extLst>
              <a:ext uri="{FF2B5EF4-FFF2-40B4-BE49-F238E27FC236}">
                <a16:creationId xmlns:a16="http://schemas.microsoft.com/office/drawing/2014/main" id="{13C01616-603E-48D9-8001-AF4D5BABE816}"/>
              </a:ext>
            </a:extLst>
          </p:cNvPr>
          <p:cNvPicPr>
            <a:picLocks noChangeAspect="1"/>
          </p:cNvPicPr>
          <p:nvPr userDrawn="1"/>
        </p:nvPicPr>
        <p:blipFill rotWithShape="1">
          <a:blip r:embed="rId2"/>
          <a:srcRect l="-87" r="77836"/>
          <a:stretch/>
        </p:blipFill>
        <p:spPr>
          <a:xfrm>
            <a:off x="0" y="-154242"/>
            <a:ext cx="1108000" cy="1376828"/>
          </a:xfrm>
          <a:prstGeom prst="rect">
            <a:avLst/>
          </a:prstGeom>
        </p:spPr>
      </p:pic>
      <p:sp>
        <p:nvSpPr>
          <p:cNvPr id="9" name="TextBox 8">
            <a:extLst>
              <a:ext uri="{FF2B5EF4-FFF2-40B4-BE49-F238E27FC236}">
                <a16:creationId xmlns:a16="http://schemas.microsoft.com/office/drawing/2014/main" id="{914F7698-7D3D-4F45-924B-9E95FD301D47}"/>
              </a:ext>
            </a:extLst>
          </p:cNvPr>
          <p:cNvSpPr txBox="1"/>
          <p:nvPr userDrawn="1"/>
        </p:nvSpPr>
        <p:spPr>
          <a:xfrm>
            <a:off x="-26127" y="1048082"/>
            <a:ext cx="369332" cy="5771940"/>
          </a:xfrm>
          <a:prstGeom prst="rect">
            <a:avLst/>
          </a:prstGeom>
          <a:noFill/>
        </p:spPr>
        <p:txBody>
          <a:bodyPr vert="vert270" wrap="square" rtlCol="0">
            <a:spAutoFit/>
          </a:bodyPr>
          <a:lstStyle/>
          <a:p>
            <a:pPr algn="ctr"/>
            <a:r>
              <a:rPr lang="en-GB" sz="1200" b="0" i="1" dirty="0">
                <a:solidFill>
                  <a:schemeClr val="bg1">
                    <a:lumMod val="65000"/>
                  </a:schemeClr>
                </a:solidFill>
              </a:rPr>
              <a:t>ACHIEVING    SELF-MOTIVATED    POSITIVE    IMANGINATIVE    RESPECTFUL    EMPATHETIC</a:t>
            </a:r>
          </a:p>
        </p:txBody>
      </p:sp>
      <p:sp>
        <p:nvSpPr>
          <p:cNvPr id="12" name="Title 1">
            <a:extLst>
              <a:ext uri="{FF2B5EF4-FFF2-40B4-BE49-F238E27FC236}">
                <a16:creationId xmlns:a16="http://schemas.microsoft.com/office/drawing/2014/main" id="{7CA9DF9F-5B19-4B8A-AAFF-DD457238E07D}"/>
              </a:ext>
            </a:extLst>
          </p:cNvPr>
          <p:cNvSpPr txBox="1">
            <a:spLocks/>
          </p:cNvSpPr>
          <p:nvPr userDrawn="1"/>
        </p:nvSpPr>
        <p:spPr>
          <a:xfrm>
            <a:off x="8324850" y="4158"/>
            <a:ext cx="3867150" cy="4633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70C0"/>
                </a:solidFill>
                <a:latin typeface="Century Gothic" panose="020B0502020202020204" pitchFamily="34" charset="0"/>
                <a:ea typeface="+mj-ea"/>
                <a:cs typeface="+mj-cs"/>
              </a:defRPr>
            </a:lvl1pPr>
          </a:lstStyle>
          <a:p>
            <a:pPr algn="r"/>
            <a:fld id="{4F87F7CE-6612-415F-817F-2DFC8EDD4D84}" type="datetime2">
              <a:rPr lang="en-GB" sz="2400" b="0" smtClean="0">
                <a:latin typeface="+mn-lt"/>
              </a:rPr>
              <a:pPr algn="r"/>
              <a:t>Sunday, 28 February 2021</a:t>
            </a:fld>
            <a:endParaRPr lang="en-GB" sz="2400" b="0" dirty="0">
              <a:latin typeface="+mn-lt"/>
            </a:endParaRPr>
          </a:p>
        </p:txBody>
      </p:sp>
    </p:spTree>
    <p:extLst>
      <p:ext uri="{BB962C8B-B14F-4D97-AF65-F5344CB8AC3E}">
        <p14:creationId xmlns:p14="http://schemas.microsoft.com/office/powerpoint/2010/main" val="4199912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r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BD419-3137-40D4-BEF2-E4AF7494244C}"/>
              </a:ext>
            </a:extLst>
          </p:cNvPr>
          <p:cNvSpPr>
            <a:spLocks noGrp="1"/>
          </p:cNvSpPr>
          <p:nvPr>
            <p:ph type="title" hasCustomPrompt="1"/>
          </p:nvPr>
        </p:nvSpPr>
        <p:spPr>
          <a:xfrm>
            <a:off x="1181239" y="385301"/>
            <a:ext cx="10937522" cy="837286"/>
          </a:xfrm>
          <a:prstGeom prst="rect">
            <a:avLst/>
          </a:prstGeom>
        </p:spPr>
        <p:txBody>
          <a:bodyPr/>
          <a:lstStyle>
            <a:lvl1pPr>
              <a:defRPr b="1"/>
            </a:lvl1pPr>
          </a:lstStyle>
          <a:p>
            <a:r>
              <a:rPr lang="en-US" dirty="0"/>
              <a:t>Click to edit title</a:t>
            </a:r>
            <a:endParaRPr lang="en-GB" dirty="0"/>
          </a:p>
        </p:txBody>
      </p:sp>
      <p:sp>
        <p:nvSpPr>
          <p:cNvPr id="3" name="Content Placeholder 2">
            <a:extLst>
              <a:ext uri="{FF2B5EF4-FFF2-40B4-BE49-F238E27FC236}">
                <a16:creationId xmlns:a16="http://schemas.microsoft.com/office/drawing/2014/main" id="{632627D5-06FD-4C4C-8120-3763F3D2F425}"/>
              </a:ext>
            </a:extLst>
          </p:cNvPr>
          <p:cNvSpPr>
            <a:spLocks noGrp="1"/>
          </p:cNvSpPr>
          <p:nvPr>
            <p:ph idx="1" hasCustomPrompt="1"/>
          </p:nvPr>
        </p:nvSpPr>
        <p:spPr>
          <a:xfrm>
            <a:off x="1181237" y="1253331"/>
            <a:ext cx="10937523" cy="5480844"/>
          </a:xfrm>
          <a:prstGeom prst="rect">
            <a:avLst/>
          </a:prstGeom>
        </p:spPr>
        <p:txBody>
          <a:bodyPr/>
          <a:lstStyle>
            <a:lvl1pPr>
              <a:defRPr/>
            </a:lvl1pPr>
            <a:lvl2pPr>
              <a:defRPr sz="2600"/>
            </a:lvl2pPr>
            <a:lvl3pPr>
              <a:defRPr sz="2400"/>
            </a:lvl3pPr>
            <a:lvl4pPr>
              <a:defRPr sz="22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B8634C9E-EBF4-4D22-A043-8F53E749CE7C}"/>
              </a:ext>
            </a:extLst>
          </p:cNvPr>
          <p:cNvSpPr/>
          <p:nvPr userDrawn="1"/>
        </p:nvSpPr>
        <p:spPr>
          <a:xfrm>
            <a:off x="0" y="0"/>
            <a:ext cx="8382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dirty="0">
              <a:latin typeface="OpenDyslexic" panose="00000500000000000000" pitchFamily="50" charset="0"/>
            </a:endParaRPr>
          </a:p>
        </p:txBody>
      </p:sp>
      <p:pic>
        <p:nvPicPr>
          <p:cNvPr id="8" name="Picture 7">
            <a:extLst>
              <a:ext uri="{FF2B5EF4-FFF2-40B4-BE49-F238E27FC236}">
                <a16:creationId xmlns:a16="http://schemas.microsoft.com/office/drawing/2014/main" id="{13C01616-603E-48D9-8001-AF4D5BABE816}"/>
              </a:ext>
            </a:extLst>
          </p:cNvPr>
          <p:cNvPicPr>
            <a:picLocks noChangeAspect="1"/>
          </p:cNvPicPr>
          <p:nvPr userDrawn="1"/>
        </p:nvPicPr>
        <p:blipFill rotWithShape="1">
          <a:blip r:embed="rId2"/>
          <a:srcRect l="-87" r="77836"/>
          <a:stretch/>
        </p:blipFill>
        <p:spPr>
          <a:xfrm>
            <a:off x="0" y="-154242"/>
            <a:ext cx="1108000" cy="1376828"/>
          </a:xfrm>
          <a:prstGeom prst="rect">
            <a:avLst/>
          </a:prstGeom>
        </p:spPr>
      </p:pic>
      <p:sp>
        <p:nvSpPr>
          <p:cNvPr id="9" name="TextBox 8">
            <a:extLst>
              <a:ext uri="{FF2B5EF4-FFF2-40B4-BE49-F238E27FC236}">
                <a16:creationId xmlns:a16="http://schemas.microsoft.com/office/drawing/2014/main" id="{914F7698-7D3D-4F45-924B-9E95FD301D47}"/>
              </a:ext>
            </a:extLst>
          </p:cNvPr>
          <p:cNvSpPr txBox="1"/>
          <p:nvPr userDrawn="1"/>
        </p:nvSpPr>
        <p:spPr>
          <a:xfrm>
            <a:off x="-26127" y="1048082"/>
            <a:ext cx="369332" cy="5771940"/>
          </a:xfrm>
          <a:prstGeom prst="rect">
            <a:avLst/>
          </a:prstGeom>
          <a:noFill/>
        </p:spPr>
        <p:txBody>
          <a:bodyPr vert="vert270" wrap="square" rtlCol="0">
            <a:spAutoFit/>
          </a:bodyPr>
          <a:lstStyle/>
          <a:p>
            <a:pPr algn="ctr"/>
            <a:r>
              <a:rPr lang="en-GB" sz="1200" b="0" i="1" dirty="0">
                <a:solidFill>
                  <a:schemeClr val="bg1">
                    <a:lumMod val="65000"/>
                  </a:schemeClr>
                </a:solidFill>
              </a:rPr>
              <a:t>ACHIEVING    SELF-MOTIVATED    POSITIVE    IMANGINATIVE    RESPECTFUL    EMPATHETIC</a:t>
            </a:r>
          </a:p>
        </p:txBody>
      </p:sp>
      <p:sp>
        <p:nvSpPr>
          <p:cNvPr id="10" name="TextBox 9">
            <a:extLst>
              <a:ext uri="{FF2B5EF4-FFF2-40B4-BE49-F238E27FC236}">
                <a16:creationId xmlns:a16="http://schemas.microsoft.com/office/drawing/2014/main" id="{5F1D3E27-7FC5-47FF-8FFB-72E07593700A}"/>
              </a:ext>
            </a:extLst>
          </p:cNvPr>
          <p:cNvSpPr txBox="1"/>
          <p:nvPr userDrawn="1"/>
        </p:nvSpPr>
        <p:spPr>
          <a:xfrm>
            <a:off x="73239" y="1048082"/>
            <a:ext cx="923330" cy="5771940"/>
          </a:xfrm>
          <a:prstGeom prst="rect">
            <a:avLst/>
          </a:prstGeom>
          <a:noFill/>
        </p:spPr>
        <p:txBody>
          <a:bodyPr vert="vert270" wrap="square" rtlCol="0">
            <a:spAutoFit/>
          </a:bodyPr>
          <a:lstStyle/>
          <a:p>
            <a:pPr algn="ctr"/>
            <a:r>
              <a:rPr lang="en-GB" sz="4800" b="1" dirty="0">
                <a:solidFill>
                  <a:schemeClr val="accent1">
                    <a:lumMod val="20000"/>
                    <a:lumOff val="80000"/>
                  </a:schemeClr>
                </a:solidFill>
              </a:rPr>
              <a:t>STARTER</a:t>
            </a:r>
          </a:p>
        </p:txBody>
      </p:sp>
      <p:sp>
        <p:nvSpPr>
          <p:cNvPr id="12" name="Title 1">
            <a:extLst>
              <a:ext uri="{FF2B5EF4-FFF2-40B4-BE49-F238E27FC236}">
                <a16:creationId xmlns:a16="http://schemas.microsoft.com/office/drawing/2014/main" id="{7CA9DF9F-5B19-4B8A-AAFF-DD457238E07D}"/>
              </a:ext>
            </a:extLst>
          </p:cNvPr>
          <p:cNvSpPr txBox="1">
            <a:spLocks/>
          </p:cNvSpPr>
          <p:nvPr userDrawn="1"/>
        </p:nvSpPr>
        <p:spPr>
          <a:xfrm>
            <a:off x="8324850" y="4158"/>
            <a:ext cx="3867150" cy="4633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70C0"/>
                </a:solidFill>
                <a:latin typeface="Century Gothic" panose="020B0502020202020204" pitchFamily="34" charset="0"/>
                <a:ea typeface="+mj-ea"/>
                <a:cs typeface="+mj-cs"/>
              </a:defRPr>
            </a:lvl1pPr>
          </a:lstStyle>
          <a:p>
            <a:pPr algn="r"/>
            <a:fld id="{4F87F7CE-6612-415F-817F-2DFC8EDD4D84}" type="datetime2">
              <a:rPr lang="en-GB" sz="2400" b="0" smtClean="0">
                <a:latin typeface="+mn-lt"/>
              </a:rPr>
              <a:pPr algn="r"/>
              <a:t>Sunday, 28 February 2021</a:t>
            </a:fld>
            <a:endParaRPr lang="en-GB" sz="2400" b="0" dirty="0">
              <a:latin typeface="+mn-lt"/>
            </a:endParaRPr>
          </a:p>
        </p:txBody>
      </p:sp>
    </p:spTree>
    <p:extLst>
      <p:ext uri="{BB962C8B-B14F-4D97-AF65-F5344CB8AC3E}">
        <p14:creationId xmlns:p14="http://schemas.microsoft.com/office/powerpoint/2010/main" val="971649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ior Knowled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BD419-3137-40D4-BEF2-E4AF7494244C}"/>
              </a:ext>
            </a:extLst>
          </p:cNvPr>
          <p:cNvSpPr>
            <a:spLocks noGrp="1"/>
          </p:cNvSpPr>
          <p:nvPr>
            <p:ph type="title" hasCustomPrompt="1"/>
          </p:nvPr>
        </p:nvSpPr>
        <p:spPr>
          <a:xfrm>
            <a:off x="1181239" y="385301"/>
            <a:ext cx="10937522" cy="837286"/>
          </a:xfrm>
          <a:prstGeom prst="rect">
            <a:avLst/>
          </a:prstGeom>
        </p:spPr>
        <p:txBody>
          <a:bodyPr/>
          <a:lstStyle>
            <a:lvl1pPr>
              <a:defRPr b="1"/>
            </a:lvl1pPr>
          </a:lstStyle>
          <a:p>
            <a:r>
              <a:rPr lang="en-US" dirty="0"/>
              <a:t>Click to edit title</a:t>
            </a:r>
            <a:endParaRPr lang="en-GB" dirty="0"/>
          </a:p>
        </p:txBody>
      </p:sp>
      <p:sp>
        <p:nvSpPr>
          <p:cNvPr id="3" name="Content Placeholder 2">
            <a:extLst>
              <a:ext uri="{FF2B5EF4-FFF2-40B4-BE49-F238E27FC236}">
                <a16:creationId xmlns:a16="http://schemas.microsoft.com/office/drawing/2014/main" id="{632627D5-06FD-4C4C-8120-3763F3D2F425}"/>
              </a:ext>
            </a:extLst>
          </p:cNvPr>
          <p:cNvSpPr>
            <a:spLocks noGrp="1"/>
          </p:cNvSpPr>
          <p:nvPr>
            <p:ph idx="1" hasCustomPrompt="1"/>
          </p:nvPr>
        </p:nvSpPr>
        <p:spPr>
          <a:xfrm>
            <a:off x="1181237" y="1253331"/>
            <a:ext cx="10937523" cy="5480844"/>
          </a:xfrm>
          <a:prstGeom prst="rect">
            <a:avLst/>
          </a:prstGeom>
        </p:spPr>
        <p:txBody>
          <a:bodyPr/>
          <a:lstStyle>
            <a:lvl1pPr>
              <a:defRPr/>
            </a:lvl1pPr>
            <a:lvl2pPr>
              <a:defRPr sz="2600"/>
            </a:lvl2pPr>
            <a:lvl3pPr>
              <a:defRPr sz="2400"/>
            </a:lvl3pPr>
            <a:lvl4pPr>
              <a:defRPr sz="22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B8634C9E-EBF4-4D22-A043-8F53E749CE7C}"/>
              </a:ext>
            </a:extLst>
          </p:cNvPr>
          <p:cNvSpPr/>
          <p:nvPr userDrawn="1"/>
        </p:nvSpPr>
        <p:spPr>
          <a:xfrm>
            <a:off x="0" y="0"/>
            <a:ext cx="8382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dirty="0">
              <a:latin typeface="OpenDyslexic" panose="00000500000000000000" pitchFamily="50" charset="0"/>
            </a:endParaRPr>
          </a:p>
        </p:txBody>
      </p:sp>
      <p:pic>
        <p:nvPicPr>
          <p:cNvPr id="8" name="Picture 7">
            <a:extLst>
              <a:ext uri="{FF2B5EF4-FFF2-40B4-BE49-F238E27FC236}">
                <a16:creationId xmlns:a16="http://schemas.microsoft.com/office/drawing/2014/main" id="{13C01616-603E-48D9-8001-AF4D5BABE816}"/>
              </a:ext>
            </a:extLst>
          </p:cNvPr>
          <p:cNvPicPr>
            <a:picLocks noChangeAspect="1"/>
          </p:cNvPicPr>
          <p:nvPr userDrawn="1"/>
        </p:nvPicPr>
        <p:blipFill rotWithShape="1">
          <a:blip r:embed="rId2"/>
          <a:srcRect l="-87" r="77836"/>
          <a:stretch/>
        </p:blipFill>
        <p:spPr>
          <a:xfrm>
            <a:off x="0" y="-154242"/>
            <a:ext cx="1108000" cy="1376828"/>
          </a:xfrm>
          <a:prstGeom prst="rect">
            <a:avLst/>
          </a:prstGeom>
        </p:spPr>
      </p:pic>
      <p:sp>
        <p:nvSpPr>
          <p:cNvPr id="9" name="TextBox 8">
            <a:extLst>
              <a:ext uri="{FF2B5EF4-FFF2-40B4-BE49-F238E27FC236}">
                <a16:creationId xmlns:a16="http://schemas.microsoft.com/office/drawing/2014/main" id="{914F7698-7D3D-4F45-924B-9E95FD301D47}"/>
              </a:ext>
            </a:extLst>
          </p:cNvPr>
          <p:cNvSpPr txBox="1"/>
          <p:nvPr userDrawn="1"/>
        </p:nvSpPr>
        <p:spPr>
          <a:xfrm>
            <a:off x="-26127" y="1048082"/>
            <a:ext cx="369332" cy="5771940"/>
          </a:xfrm>
          <a:prstGeom prst="rect">
            <a:avLst/>
          </a:prstGeom>
          <a:noFill/>
        </p:spPr>
        <p:txBody>
          <a:bodyPr vert="vert270" wrap="square" rtlCol="0">
            <a:spAutoFit/>
          </a:bodyPr>
          <a:lstStyle/>
          <a:p>
            <a:pPr algn="ctr"/>
            <a:r>
              <a:rPr lang="en-GB" sz="1200" b="0" i="1" dirty="0">
                <a:solidFill>
                  <a:schemeClr val="bg1">
                    <a:lumMod val="65000"/>
                  </a:schemeClr>
                </a:solidFill>
              </a:rPr>
              <a:t>ACHIEVING    SELF-MOTIVATED    POSITIVE    IMANGINATIVE    RESPECTFUL    EMPATHETIC</a:t>
            </a:r>
          </a:p>
        </p:txBody>
      </p:sp>
      <p:sp>
        <p:nvSpPr>
          <p:cNvPr id="10" name="TextBox 9">
            <a:extLst>
              <a:ext uri="{FF2B5EF4-FFF2-40B4-BE49-F238E27FC236}">
                <a16:creationId xmlns:a16="http://schemas.microsoft.com/office/drawing/2014/main" id="{5F1D3E27-7FC5-47FF-8FFB-72E07593700A}"/>
              </a:ext>
            </a:extLst>
          </p:cNvPr>
          <p:cNvSpPr txBox="1"/>
          <p:nvPr userDrawn="1"/>
        </p:nvSpPr>
        <p:spPr>
          <a:xfrm>
            <a:off x="73239" y="1048082"/>
            <a:ext cx="923330" cy="5771940"/>
          </a:xfrm>
          <a:prstGeom prst="rect">
            <a:avLst/>
          </a:prstGeom>
          <a:noFill/>
        </p:spPr>
        <p:txBody>
          <a:bodyPr vert="vert270" wrap="square" rtlCol="0">
            <a:spAutoFit/>
          </a:bodyPr>
          <a:lstStyle/>
          <a:p>
            <a:pPr algn="ctr"/>
            <a:r>
              <a:rPr lang="en-GB" sz="4800" b="1" dirty="0">
                <a:solidFill>
                  <a:schemeClr val="accent1">
                    <a:lumMod val="20000"/>
                    <a:lumOff val="80000"/>
                  </a:schemeClr>
                </a:solidFill>
              </a:rPr>
              <a:t>PRIOR KNOWLEDGE</a:t>
            </a:r>
          </a:p>
        </p:txBody>
      </p:sp>
      <p:sp>
        <p:nvSpPr>
          <p:cNvPr id="12" name="Title 1">
            <a:extLst>
              <a:ext uri="{FF2B5EF4-FFF2-40B4-BE49-F238E27FC236}">
                <a16:creationId xmlns:a16="http://schemas.microsoft.com/office/drawing/2014/main" id="{7CA9DF9F-5B19-4B8A-AAFF-DD457238E07D}"/>
              </a:ext>
            </a:extLst>
          </p:cNvPr>
          <p:cNvSpPr txBox="1">
            <a:spLocks/>
          </p:cNvSpPr>
          <p:nvPr userDrawn="1"/>
        </p:nvSpPr>
        <p:spPr>
          <a:xfrm>
            <a:off x="8324850" y="4158"/>
            <a:ext cx="3867150" cy="4633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70C0"/>
                </a:solidFill>
                <a:latin typeface="Century Gothic" panose="020B0502020202020204" pitchFamily="34" charset="0"/>
                <a:ea typeface="+mj-ea"/>
                <a:cs typeface="+mj-cs"/>
              </a:defRPr>
            </a:lvl1pPr>
          </a:lstStyle>
          <a:p>
            <a:pPr algn="r"/>
            <a:fld id="{4F87F7CE-6612-415F-817F-2DFC8EDD4D84}" type="datetime2">
              <a:rPr lang="en-GB" sz="2400" b="0" smtClean="0">
                <a:latin typeface="+mn-lt"/>
              </a:rPr>
              <a:pPr algn="r"/>
              <a:t>Sunday, 28 February 2021</a:t>
            </a:fld>
            <a:endParaRPr lang="en-GB" sz="2400" b="0" dirty="0">
              <a:latin typeface="+mn-lt"/>
            </a:endParaRPr>
          </a:p>
        </p:txBody>
      </p:sp>
    </p:spTree>
    <p:extLst>
      <p:ext uri="{BB962C8B-B14F-4D97-AF65-F5344CB8AC3E}">
        <p14:creationId xmlns:p14="http://schemas.microsoft.com/office/powerpoint/2010/main" val="1535967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Ex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BD419-3137-40D4-BEF2-E4AF7494244C}"/>
              </a:ext>
            </a:extLst>
          </p:cNvPr>
          <p:cNvSpPr>
            <a:spLocks noGrp="1"/>
          </p:cNvSpPr>
          <p:nvPr>
            <p:ph type="title" hasCustomPrompt="1"/>
          </p:nvPr>
        </p:nvSpPr>
        <p:spPr>
          <a:xfrm>
            <a:off x="1181239" y="385301"/>
            <a:ext cx="10937522" cy="837286"/>
          </a:xfrm>
          <a:prstGeom prst="rect">
            <a:avLst/>
          </a:prstGeom>
        </p:spPr>
        <p:txBody>
          <a:bodyPr/>
          <a:lstStyle>
            <a:lvl1pPr>
              <a:defRPr b="1"/>
            </a:lvl1pPr>
          </a:lstStyle>
          <a:p>
            <a:r>
              <a:rPr lang="en-US" dirty="0"/>
              <a:t>Click to edit title</a:t>
            </a:r>
            <a:endParaRPr lang="en-GB" dirty="0"/>
          </a:p>
        </p:txBody>
      </p:sp>
      <p:sp>
        <p:nvSpPr>
          <p:cNvPr id="3" name="Content Placeholder 2">
            <a:extLst>
              <a:ext uri="{FF2B5EF4-FFF2-40B4-BE49-F238E27FC236}">
                <a16:creationId xmlns:a16="http://schemas.microsoft.com/office/drawing/2014/main" id="{632627D5-06FD-4C4C-8120-3763F3D2F425}"/>
              </a:ext>
            </a:extLst>
          </p:cNvPr>
          <p:cNvSpPr>
            <a:spLocks noGrp="1"/>
          </p:cNvSpPr>
          <p:nvPr>
            <p:ph idx="1" hasCustomPrompt="1"/>
          </p:nvPr>
        </p:nvSpPr>
        <p:spPr>
          <a:xfrm>
            <a:off x="1181237" y="1253331"/>
            <a:ext cx="10937523" cy="5480844"/>
          </a:xfrm>
          <a:prstGeom prst="rect">
            <a:avLst/>
          </a:prstGeom>
        </p:spPr>
        <p:txBody>
          <a:bodyPr/>
          <a:lstStyle>
            <a:lvl1pPr>
              <a:defRPr/>
            </a:lvl1pPr>
            <a:lvl2pPr>
              <a:defRPr sz="2600"/>
            </a:lvl2pPr>
            <a:lvl3pPr>
              <a:defRPr sz="2400"/>
            </a:lvl3pPr>
            <a:lvl4pPr>
              <a:defRPr sz="22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B8634C9E-EBF4-4D22-A043-8F53E749CE7C}"/>
              </a:ext>
            </a:extLst>
          </p:cNvPr>
          <p:cNvSpPr/>
          <p:nvPr userDrawn="1"/>
        </p:nvSpPr>
        <p:spPr>
          <a:xfrm>
            <a:off x="0" y="0"/>
            <a:ext cx="8382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dirty="0">
              <a:latin typeface="OpenDyslexic" panose="00000500000000000000" pitchFamily="50" charset="0"/>
            </a:endParaRPr>
          </a:p>
        </p:txBody>
      </p:sp>
      <p:pic>
        <p:nvPicPr>
          <p:cNvPr id="8" name="Picture 7">
            <a:extLst>
              <a:ext uri="{FF2B5EF4-FFF2-40B4-BE49-F238E27FC236}">
                <a16:creationId xmlns:a16="http://schemas.microsoft.com/office/drawing/2014/main" id="{13C01616-603E-48D9-8001-AF4D5BABE816}"/>
              </a:ext>
            </a:extLst>
          </p:cNvPr>
          <p:cNvPicPr>
            <a:picLocks noChangeAspect="1"/>
          </p:cNvPicPr>
          <p:nvPr userDrawn="1"/>
        </p:nvPicPr>
        <p:blipFill rotWithShape="1">
          <a:blip r:embed="rId2"/>
          <a:srcRect l="-87" r="77836"/>
          <a:stretch/>
        </p:blipFill>
        <p:spPr>
          <a:xfrm>
            <a:off x="0" y="-154242"/>
            <a:ext cx="1108000" cy="1376828"/>
          </a:xfrm>
          <a:prstGeom prst="rect">
            <a:avLst/>
          </a:prstGeom>
        </p:spPr>
      </p:pic>
      <p:sp>
        <p:nvSpPr>
          <p:cNvPr id="9" name="TextBox 8">
            <a:extLst>
              <a:ext uri="{FF2B5EF4-FFF2-40B4-BE49-F238E27FC236}">
                <a16:creationId xmlns:a16="http://schemas.microsoft.com/office/drawing/2014/main" id="{914F7698-7D3D-4F45-924B-9E95FD301D47}"/>
              </a:ext>
            </a:extLst>
          </p:cNvPr>
          <p:cNvSpPr txBox="1"/>
          <p:nvPr userDrawn="1"/>
        </p:nvSpPr>
        <p:spPr>
          <a:xfrm>
            <a:off x="-26127" y="1048082"/>
            <a:ext cx="369332" cy="5771940"/>
          </a:xfrm>
          <a:prstGeom prst="rect">
            <a:avLst/>
          </a:prstGeom>
          <a:noFill/>
        </p:spPr>
        <p:txBody>
          <a:bodyPr vert="vert270" wrap="square" rtlCol="0">
            <a:spAutoFit/>
          </a:bodyPr>
          <a:lstStyle/>
          <a:p>
            <a:pPr algn="ctr"/>
            <a:r>
              <a:rPr lang="en-GB" sz="1200" b="0" i="1" dirty="0">
                <a:solidFill>
                  <a:schemeClr val="bg1">
                    <a:lumMod val="65000"/>
                  </a:schemeClr>
                </a:solidFill>
              </a:rPr>
              <a:t>ACHIEVING    SELF-MOTIVATED    POSITIVE    IMANGINATIVE    RESPECTFUL    EMPATHETIC</a:t>
            </a:r>
          </a:p>
        </p:txBody>
      </p:sp>
      <p:sp>
        <p:nvSpPr>
          <p:cNvPr id="10" name="TextBox 9">
            <a:extLst>
              <a:ext uri="{FF2B5EF4-FFF2-40B4-BE49-F238E27FC236}">
                <a16:creationId xmlns:a16="http://schemas.microsoft.com/office/drawing/2014/main" id="{5F1D3E27-7FC5-47FF-8FFB-72E07593700A}"/>
              </a:ext>
            </a:extLst>
          </p:cNvPr>
          <p:cNvSpPr txBox="1"/>
          <p:nvPr userDrawn="1"/>
        </p:nvSpPr>
        <p:spPr>
          <a:xfrm>
            <a:off x="73239" y="1048082"/>
            <a:ext cx="923330" cy="5771940"/>
          </a:xfrm>
          <a:prstGeom prst="rect">
            <a:avLst/>
          </a:prstGeom>
          <a:noFill/>
        </p:spPr>
        <p:txBody>
          <a:bodyPr vert="vert270" wrap="square" rtlCol="0">
            <a:spAutoFit/>
          </a:bodyPr>
          <a:lstStyle/>
          <a:p>
            <a:pPr algn="ctr"/>
            <a:r>
              <a:rPr lang="en-GB" sz="4800" b="1" dirty="0">
                <a:solidFill>
                  <a:schemeClr val="accent1">
                    <a:lumMod val="20000"/>
                    <a:lumOff val="80000"/>
                  </a:schemeClr>
                </a:solidFill>
              </a:rPr>
              <a:t>EXPLAIN</a:t>
            </a:r>
          </a:p>
        </p:txBody>
      </p:sp>
      <p:sp>
        <p:nvSpPr>
          <p:cNvPr id="12" name="Title 1">
            <a:extLst>
              <a:ext uri="{FF2B5EF4-FFF2-40B4-BE49-F238E27FC236}">
                <a16:creationId xmlns:a16="http://schemas.microsoft.com/office/drawing/2014/main" id="{7CA9DF9F-5B19-4B8A-AAFF-DD457238E07D}"/>
              </a:ext>
            </a:extLst>
          </p:cNvPr>
          <p:cNvSpPr txBox="1">
            <a:spLocks/>
          </p:cNvSpPr>
          <p:nvPr userDrawn="1"/>
        </p:nvSpPr>
        <p:spPr>
          <a:xfrm>
            <a:off x="8324850" y="4158"/>
            <a:ext cx="3867150" cy="4633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70C0"/>
                </a:solidFill>
                <a:latin typeface="Century Gothic" panose="020B0502020202020204" pitchFamily="34" charset="0"/>
                <a:ea typeface="+mj-ea"/>
                <a:cs typeface="+mj-cs"/>
              </a:defRPr>
            </a:lvl1pPr>
          </a:lstStyle>
          <a:p>
            <a:pPr algn="r"/>
            <a:fld id="{4F87F7CE-6612-415F-817F-2DFC8EDD4D84}" type="datetime2">
              <a:rPr lang="en-GB" sz="2400" b="0" smtClean="0">
                <a:latin typeface="+mn-lt"/>
              </a:rPr>
              <a:pPr algn="r"/>
              <a:t>Sunday, 28 February 2021</a:t>
            </a:fld>
            <a:endParaRPr lang="en-GB" sz="2400" b="0" dirty="0">
              <a:latin typeface="+mn-lt"/>
            </a:endParaRPr>
          </a:p>
        </p:txBody>
      </p:sp>
    </p:spTree>
    <p:extLst>
      <p:ext uri="{BB962C8B-B14F-4D97-AF65-F5344CB8AC3E}">
        <p14:creationId xmlns:p14="http://schemas.microsoft.com/office/powerpoint/2010/main" val="1001960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Mod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BD419-3137-40D4-BEF2-E4AF7494244C}"/>
              </a:ext>
            </a:extLst>
          </p:cNvPr>
          <p:cNvSpPr>
            <a:spLocks noGrp="1"/>
          </p:cNvSpPr>
          <p:nvPr>
            <p:ph type="title" hasCustomPrompt="1"/>
          </p:nvPr>
        </p:nvSpPr>
        <p:spPr>
          <a:xfrm>
            <a:off x="1181239" y="385301"/>
            <a:ext cx="10937522" cy="837286"/>
          </a:xfrm>
          <a:prstGeom prst="rect">
            <a:avLst/>
          </a:prstGeom>
        </p:spPr>
        <p:txBody>
          <a:bodyPr/>
          <a:lstStyle>
            <a:lvl1pPr>
              <a:defRPr b="1"/>
            </a:lvl1pPr>
          </a:lstStyle>
          <a:p>
            <a:r>
              <a:rPr lang="en-US" dirty="0"/>
              <a:t>Click to edit title</a:t>
            </a:r>
            <a:endParaRPr lang="en-GB" dirty="0"/>
          </a:p>
        </p:txBody>
      </p:sp>
      <p:sp>
        <p:nvSpPr>
          <p:cNvPr id="3" name="Content Placeholder 2">
            <a:extLst>
              <a:ext uri="{FF2B5EF4-FFF2-40B4-BE49-F238E27FC236}">
                <a16:creationId xmlns:a16="http://schemas.microsoft.com/office/drawing/2014/main" id="{632627D5-06FD-4C4C-8120-3763F3D2F425}"/>
              </a:ext>
            </a:extLst>
          </p:cNvPr>
          <p:cNvSpPr>
            <a:spLocks noGrp="1"/>
          </p:cNvSpPr>
          <p:nvPr>
            <p:ph idx="1" hasCustomPrompt="1"/>
          </p:nvPr>
        </p:nvSpPr>
        <p:spPr>
          <a:xfrm>
            <a:off x="1181237" y="1253331"/>
            <a:ext cx="10937523" cy="5480844"/>
          </a:xfrm>
          <a:prstGeom prst="rect">
            <a:avLst/>
          </a:prstGeom>
        </p:spPr>
        <p:txBody>
          <a:bodyPr/>
          <a:lstStyle>
            <a:lvl1pPr>
              <a:defRPr/>
            </a:lvl1pPr>
            <a:lvl2pPr>
              <a:defRPr sz="2600"/>
            </a:lvl2pPr>
            <a:lvl3pPr>
              <a:defRPr sz="2400"/>
            </a:lvl3pPr>
            <a:lvl4pPr>
              <a:defRPr sz="22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B8634C9E-EBF4-4D22-A043-8F53E749CE7C}"/>
              </a:ext>
            </a:extLst>
          </p:cNvPr>
          <p:cNvSpPr/>
          <p:nvPr userDrawn="1"/>
        </p:nvSpPr>
        <p:spPr>
          <a:xfrm>
            <a:off x="0" y="0"/>
            <a:ext cx="8382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dirty="0">
              <a:latin typeface="OpenDyslexic" panose="00000500000000000000" pitchFamily="50" charset="0"/>
            </a:endParaRPr>
          </a:p>
        </p:txBody>
      </p:sp>
      <p:pic>
        <p:nvPicPr>
          <p:cNvPr id="8" name="Picture 7">
            <a:extLst>
              <a:ext uri="{FF2B5EF4-FFF2-40B4-BE49-F238E27FC236}">
                <a16:creationId xmlns:a16="http://schemas.microsoft.com/office/drawing/2014/main" id="{13C01616-603E-48D9-8001-AF4D5BABE816}"/>
              </a:ext>
            </a:extLst>
          </p:cNvPr>
          <p:cNvPicPr>
            <a:picLocks noChangeAspect="1"/>
          </p:cNvPicPr>
          <p:nvPr userDrawn="1"/>
        </p:nvPicPr>
        <p:blipFill rotWithShape="1">
          <a:blip r:embed="rId2"/>
          <a:srcRect l="-87" r="77836"/>
          <a:stretch/>
        </p:blipFill>
        <p:spPr>
          <a:xfrm>
            <a:off x="0" y="-154242"/>
            <a:ext cx="1108000" cy="1376828"/>
          </a:xfrm>
          <a:prstGeom prst="rect">
            <a:avLst/>
          </a:prstGeom>
        </p:spPr>
      </p:pic>
      <p:sp>
        <p:nvSpPr>
          <p:cNvPr id="9" name="TextBox 8">
            <a:extLst>
              <a:ext uri="{FF2B5EF4-FFF2-40B4-BE49-F238E27FC236}">
                <a16:creationId xmlns:a16="http://schemas.microsoft.com/office/drawing/2014/main" id="{914F7698-7D3D-4F45-924B-9E95FD301D47}"/>
              </a:ext>
            </a:extLst>
          </p:cNvPr>
          <p:cNvSpPr txBox="1"/>
          <p:nvPr userDrawn="1"/>
        </p:nvSpPr>
        <p:spPr>
          <a:xfrm>
            <a:off x="-26127" y="1048082"/>
            <a:ext cx="369332" cy="5771940"/>
          </a:xfrm>
          <a:prstGeom prst="rect">
            <a:avLst/>
          </a:prstGeom>
          <a:noFill/>
        </p:spPr>
        <p:txBody>
          <a:bodyPr vert="vert270" wrap="square" rtlCol="0">
            <a:spAutoFit/>
          </a:bodyPr>
          <a:lstStyle/>
          <a:p>
            <a:pPr algn="ctr"/>
            <a:r>
              <a:rPr lang="en-GB" sz="1200" b="0" i="1" dirty="0">
                <a:solidFill>
                  <a:schemeClr val="bg1">
                    <a:lumMod val="65000"/>
                  </a:schemeClr>
                </a:solidFill>
              </a:rPr>
              <a:t>ACHIEVING    SELF-MOTIVATED    POSITIVE    IMANGINATIVE    RESPECTFUL    EMPATHETIC</a:t>
            </a:r>
          </a:p>
        </p:txBody>
      </p:sp>
      <p:sp>
        <p:nvSpPr>
          <p:cNvPr id="10" name="TextBox 9">
            <a:extLst>
              <a:ext uri="{FF2B5EF4-FFF2-40B4-BE49-F238E27FC236}">
                <a16:creationId xmlns:a16="http://schemas.microsoft.com/office/drawing/2014/main" id="{5F1D3E27-7FC5-47FF-8FFB-72E07593700A}"/>
              </a:ext>
            </a:extLst>
          </p:cNvPr>
          <p:cNvSpPr txBox="1"/>
          <p:nvPr userDrawn="1"/>
        </p:nvSpPr>
        <p:spPr>
          <a:xfrm>
            <a:off x="73239" y="1048082"/>
            <a:ext cx="923330" cy="5771940"/>
          </a:xfrm>
          <a:prstGeom prst="rect">
            <a:avLst/>
          </a:prstGeom>
          <a:noFill/>
        </p:spPr>
        <p:txBody>
          <a:bodyPr vert="vert270" wrap="square" rtlCol="0">
            <a:spAutoFit/>
          </a:bodyPr>
          <a:lstStyle/>
          <a:p>
            <a:pPr algn="ctr"/>
            <a:r>
              <a:rPr lang="en-GB" sz="4800" b="1" dirty="0">
                <a:solidFill>
                  <a:schemeClr val="accent1">
                    <a:lumMod val="20000"/>
                    <a:lumOff val="80000"/>
                  </a:schemeClr>
                </a:solidFill>
              </a:rPr>
              <a:t>MODEL</a:t>
            </a:r>
          </a:p>
        </p:txBody>
      </p:sp>
      <p:sp>
        <p:nvSpPr>
          <p:cNvPr id="12" name="Title 1">
            <a:extLst>
              <a:ext uri="{FF2B5EF4-FFF2-40B4-BE49-F238E27FC236}">
                <a16:creationId xmlns:a16="http://schemas.microsoft.com/office/drawing/2014/main" id="{7CA9DF9F-5B19-4B8A-AAFF-DD457238E07D}"/>
              </a:ext>
            </a:extLst>
          </p:cNvPr>
          <p:cNvSpPr txBox="1">
            <a:spLocks/>
          </p:cNvSpPr>
          <p:nvPr userDrawn="1"/>
        </p:nvSpPr>
        <p:spPr>
          <a:xfrm>
            <a:off x="8324850" y="4158"/>
            <a:ext cx="3867150" cy="4633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70C0"/>
                </a:solidFill>
                <a:latin typeface="Century Gothic" panose="020B0502020202020204" pitchFamily="34" charset="0"/>
                <a:ea typeface="+mj-ea"/>
                <a:cs typeface="+mj-cs"/>
              </a:defRPr>
            </a:lvl1pPr>
          </a:lstStyle>
          <a:p>
            <a:pPr algn="r"/>
            <a:fld id="{4F87F7CE-6612-415F-817F-2DFC8EDD4D84}" type="datetime2">
              <a:rPr lang="en-GB" sz="2400" b="0" smtClean="0">
                <a:latin typeface="+mn-lt"/>
              </a:rPr>
              <a:pPr algn="r"/>
              <a:t>Sunday, 28 February 2021</a:t>
            </a:fld>
            <a:endParaRPr lang="en-GB" sz="2400" b="0" dirty="0">
              <a:latin typeface="+mn-lt"/>
            </a:endParaRPr>
          </a:p>
        </p:txBody>
      </p:sp>
    </p:spTree>
    <p:extLst>
      <p:ext uri="{BB962C8B-B14F-4D97-AF65-F5344CB8AC3E}">
        <p14:creationId xmlns:p14="http://schemas.microsoft.com/office/powerpoint/2010/main" val="2876383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Practi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BD419-3137-40D4-BEF2-E4AF7494244C}"/>
              </a:ext>
            </a:extLst>
          </p:cNvPr>
          <p:cNvSpPr>
            <a:spLocks noGrp="1"/>
          </p:cNvSpPr>
          <p:nvPr>
            <p:ph type="title" hasCustomPrompt="1"/>
          </p:nvPr>
        </p:nvSpPr>
        <p:spPr>
          <a:xfrm>
            <a:off x="1181239" y="385301"/>
            <a:ext cx="10937522" cy="837286"/>
          </a:xfrm>
          <a:prstGeom prst="rect">
            <a:avLst/>
          </a:prstGeom>
        </p:spPr>
        <p:txBody>
          <a:bodyPr/>
          <a:lstStyle>
            <a:lvl1pPr>
              <a:defRPr b="1"/>
            </a:lvl1pPr>
          </a:lstStyle>
          <a:p>
            <a:r>
              <a:rPr lang="en-US" dirty="0"/>
              <a:t>Click to edit title</a:t>
            </a:r>
            <a:endParaRPr lang="en-GB" dirty="0"/>
          </a:p>
        </p:txBody>
      </p:sp>
      <p:sp>
        <p:nvSpPr>
          <p:cNvPr id="3" name="Content Placeholder 2">
            <a:extLst>
              <a:ext uri="{FF2B5EF4-FFF2-40B4-BE49-F238E27FC236}">
                <a16:creationId xmlns:a16="http://schemas.microsoft.com/office/drawing/2014/main" id="{632627D5-06FD-4C4C-8120-3763F3D2F425}"/>
              </a:ext>
            </a:extLst>
          </p:cNvPr>
          <p:cNvSpPr>
            <a:spLocks noGrp="1"/>
          </p:cNvSpPr>
          <p:nvPr>
            <p:ph idx="1" hasCustomPrompt="1"/>
          </p:nvPr>
        </p:nvSpPr>
        <p:spPr>
          <a:xfrm>
            <a:off x="1181237" y="1253331"/>
            <a:ext cx="10937523" cy="5480844"/>
          </a:xfrm>
          <a:prstGeom prst="rect">
            <a:avLst/>
          </a:prstGeom>
        </p:spPr>
        <p:txBody>
          <a:bodyPr/>
          <a:lstStyle>
            <a:lvl1pPr>
              <a:defRPr/>
            </a:lvl1pPr>
            <a:lvl2pPr>
              <a:defRPr sz="2600"/>
            </a:lvl2pPr>
            <a:lvl3pPr>
              <a:defRPr sz="2400"/>
            </a:lvl3pPr>
            <a:lvl4pPr>
              <a:defRPr sz="22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B8634C9E-EBF4-4D22-A043-8F53E749CE7C}"/>
              </a:ext>
            </a:extLst>
          </p:cNvPr>
          <p:cNvSpPr/>
          <p:nvPr userDrawn="1"/>
        </p:nvSpPr>
        <p:spPr>
          <a:xfrm>
            <a:off x="0" y="0"/>
            <a:ext cx="8382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dirty="0">
              <a:latin typeface="OpenDyslexic" panose="00000500000000000000" pitchFamily="50" charset="0"/>
            </a:endParaRPr>
          </a:p>
        </p:txBody>
      </p:sp>
      <p:pic>
        <p:nvPicPr>
          <p:cNvPr id="8" name="Picture 7">
            <a:extLst>
              <a:ext uri="{FF2B5EF4-FFF2-40B4-BE49-F238E27FC236}">
                <a16:creationId xmlns:a16="http://schemas.microsoft.com/office/drawing/2014/main" id="{13C01616-603E-48D9-8001-AF4D5BABE816}"/>
              </a:ext>
            </a:extLst>
          </p:cNvPr>
          <p:cNvPicPr>
            <a:picLocks noChangeAspect="1"/>
          </p:cNvPicPr>
          <p:nvPr userDrawn="1"/>
        </p:nvPicPr>
        <p:blipFill rotWithShape="1">
          <a:blip r:embed="rId2"/>
          <a:srcRect l="-87" r="77836"/>
          <a:stretch/>
        </p:blipFill>
        <p:spPr>
          <a:xfrm>
            <a:off x="0" y="-154242"/>
            <a:ext cx="1108000" cy="1376828"/>
          </a:xfrm>
          <a:prstGeom prst="rect">
            <a:avLst/>
          </a:prstGeom>
        </p:spPr>
      </p:pic>
      <p:sp>
        <p:nvSpPr>
          <p:cNvPr id="9" name="TextBox 8">
            <a:extLst>
              <a:ext uri="{FF2B5EF4-FFF2-40B4-BE49-F238E27FC236}">
                <a16:creationId xmlns:a16="http://schemas.microsoft.com/office/drawing/2014/main" id="{914F7698-7D3D-4F45-924B-9E95FD301D47}"/>
              </a:ext>
            </a:extLst>
          </p:cNvPr>
          <p:cNvSpPr txBox="1"/>
          <p:nvPr userDrawn="1"/>
        </p:nvSpPr>
        <p:spPr>
          <a:xfrm>
            <a:off x="-26127" y="1048082"/>
            <a:ext cx="369332" cy="5771940"/>
          </a:xfrm>
          <a:prstGeom prst="rect">
            <a:avLst/>
          </a:prstGeom>
          <a:noFill/>
        </p:spPr>
        <p:txBody>
          <a:bodyPr vert="vert270" wrap="square" rtlCol="0">
            <a:spAutoFit/>
          </a:bodyPr>
          <a:lstStyle/>
          <a:p>
            <a:pPr algn="ctr"/>
            <a:r>
              <a:rPr lang="en-GB" sz="1200" b="0" i="1" dirty="0">
                <a:solidFill>
                  <a:schemeClr val="bg1">
                    <a:lumMod val="65000"/>
                  </a:schemeClr>
                </a:solidFill>
              </a:rPr>
              <a:t>ACHIEVING    SELF-MOTIVATED    POSITIVE    IMANGINATIVE    RESPECTFUL    EMPATHETIC</a:t>
            </a:r>
          </a:p>
        </p:txBody>
      </p:sp>
      <p:sp>
        <p:nvSpPr>
          <p:cNvPr id="10" name="TextBox 9">
            <a:extLst>
              <a:ext uri="{FF2B5EF4-FFF2-40B4-BE49-F238E27FC236}">
                <a16:creationId xmlns:a16="http://schemas.microsoft.com/office/drawing/2014/main" id="{5F1D3E27-7FC5-47FF-8FFB-72E07593700A}"/>
              </a:ext>
            </a:extLst>
          </p:cNvPr>
          <p:cNvSpPr txBox="1"/>
          <p:nvPr userDrawn="1"/>
        </p:nvSpPr>
        <p:spPr>
          <a:xfrm>
            <a:off x="73239" y="1048082"/>
            <a:ext cx="923330" cy="5771940"/>
          </a:xfrm>
          <a:prstGeom prst="rect">
            <a:avLst/>
          </a:prstGeom>
          <a:noFill/>
        </p:spPr>
        <p:txBody>
          <a:bodyPr vert="vert270" wrap="square" rtlCol="0">
            <a:spAutoFit/>
          </a:bodyPr>
          <a:lstStyle/>
          <a:p>
            <a:pPr algn="ctr"/>
            <a:r>
              <a:rPr lang="en-GB" sz="4800" b="1" dirty="0">
                <a:solidFill>
                  <a:schemeClr val="accent1">
                    <a:lumMod val="20000"/>
                    <a:lumOff val="80000"/>
                  </a:schemeClr>
                </a:solidFill>
              </a:rPr>
              <a:t>PRACTISE</a:t>
            </a:r>
          </a:p>
        </p:txBody>
      </p:sp>
      <p:sp>
        <p:nvSpPr>
          <p:cNvPr id="12" name="Title 1">
            <a:extLst>
              <a:ext uri="{FF2B5EF4-FFF2-40B4-BE49-F238E27FC236}">
                <a16:creationId xmlns:a16="http://schemas.microsoft.com/office/drawing/2014/main" id="{7CA9DF9F-5B19-4B8A-AAFF-DD457238E07D}"/>
              </a:ext>
            </a:extLst>
          </p:cNvPr>
          <p:cNvSpPr txBox="1">
            <a:spLocks/>
          </p:cNvSpPr>
          <p:nvPr userDrawn="1"/>
        </p:nvSpPr>
        <p:spPr>
          <a:xfrm>
            <a:off x="8324850" y="4158"/>
            <a:ext cx="3867150" cy="4633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70C0"/>
                </a:solidFill>
                <a:latin typeface="Century Gothic" panose="020B0502020202020204" pitchFamily="34" charset="0"/>
                <a:ea typeface="+mj-ea"/>
                <a:cs typeface="+mj-cs"/>
              </a:defRPr>
            </a:lvl1pPr>
          </a:lstStyle>
          <a:p>
            <a:pPr algn="r"/>
            <a:fld id="{4F87F7CE-6612-415F-817F-2DFC8EDD4D84}" type="datetime2">
              <a:rPr lang="en-GB" sz="2400" b="0" smtClean="0">
                <a:latin typeface="+mn-lt"/>
              </a:rPr>
              <a:pPr algn="r"/>
              <a:t>Sunday, 28 February 2021</a:t>
            </a:fld>
            <a:endParaRPr lang="en-GB" sz="2400" b="0" dirty="0">
              <a:latin typeface="+mn-lt"/>
            </a:endParaRPr>
          </a:p>
        </p:txBody>
      </p:sp>
    </p:spTree>
    <p:extLst>
      <p:ext uri="{BB962C8B-B14F-4D97-AF65-F5344CB8AC3E}">
        <p14:creationId xmlns:p14="http://schemas.microsoft.com/office/powerpoint/2010/main" val="607777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ronze Silver Gold">
    <p:spTree>
      <p:nvGrpSpPr>
        <p:cNvPr id="1" name=""/>
        <p:cNvGrpSpPr/>
        <p:nvPr/>
      </p:nvGrpSpPr>
      <p:grpSpPr>
        <a:xfrm>
          <a:off x="0" y="0"/>
          <a:ext cx="0" cy="0"/>
          <a:chOff x="0" y="0"/>
          <a:chExt cx="0" cy="0"/>
        </a:xfrm>
      </p:grpSpPr>
      <p:grpSp>
        <p:nvGrpSpPr>
          <p:cNvPr id="6" name="Group 5"/>
          <p:cNvGrpSpPr/>
          <p:nvPr userDrawn="1"/>
        </p:nvGrpSpPr>
        <p:grpSpPr>
          <a:xfrm>
            <a:off x="996569" y="993095"/>
            <a:ext cx="3537857" cy="5738239"/>
            <a:chOff x="7544" y="1936745"/>
            <a:chExt cx="3670305" cy="4911366"/>
          </a:xfrm>
          <a:solidFill>
            <a:srgbClr val="ED7D31">
              <a:alpha val="10000"/>
            </a:srgbClr>
          </a:solidFill>
        </p:grpSpPr>
        <p:sp>
          <p:nvSpPr>
            <p:cNvPr id="7" name="Rectangle 6"/>
            <p:cNvSpPr/>
            <p:nvPr/>
          </p:nvSpPr>
          <p:spPr>
            <a:xfrm>
              <a:off x="7544" y="1936745"/>
              <a:ext cx="3670305" cy="4911366"/>
            </a:xfrm>
            <a:prstGeom prst="rect">
              <a:avLst/>
            </a:prstGeom>
            <a:grpFill/>
            <a:ln w="12700"/>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8" name="TextBox 7"/>
            <p:cNvSpPr txBox="1"/>
            <p:nvPr/>
          </p:nvSpPr>
          <p:spPr>
            <a:xfrm>
              <a:off x="7544" y="1936745"/>
              <a:ext cx="3670305" cy="4911366"/>
            </a:xfrm>
            <a:prstGeom prst="rect">
              <a:avLst/>
            </a:prstGeom>
            <a:grpFill/>
            <a:ln w="12700">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1376" tIns="341376" rIns="455168" bIns="512064" numCol="1" spcCol="1270" anchor="t" anchorCtr="0">
              <a:noAutofit/>
            </a:bodyPr>
            <a:lstStyle/>
            <a:p>
              <a:pPr marL="285750" lvl="1" indent="-285750" algn="l" defTabSz="2844800">
                <a:lnSpc>
                  <a:spcPct val="90000"/>
                </a:lnSpc>
                <a:spcBef>
                  <a:spcPct val="0"/>
                </a:spcBef>
                <a:spcAft>
                  <a:spcPct val="15000"/>
                </a:spcAft>
                <a:buChar char="••"/>
              </a:pPr>
              <a:endParaRPr lang="en-US" sz="6400" kern="1200" dirty="0"/>
            </a:p>
            <a:p>
              <a:pPr marL="285750" lvl="1" indent="-285750" algn="l" defTabSz="2844800">
                <a:lnSpc>
                  <a:spcPct val="90000"/>
                </a:lnSpc>
                <a:spcBef>
                  <a:spcPct val="0"/>
                </a:spcBef>
                <a:spcAft>
                  <a:spcPct val="15000"/>
                </a:spcAft>
                <a:buChar char="••"/>
              </a:pPr>
              <a:endParaRPr lang="en-US" sz="6400" kern="1200" dirty="0"/>
            </a:p>
          </p:txBody>
        </p:sp>
      </p:grpSp>
      <p:sp>
        <p:nvSpPr>
          <p:cNvPr id="9" name="Round Single Corner Rectangle 8"/>
          <p:cNvSpPr/>
          <p:nvPr userDrawn="1"/>
        </p:nvSpPr>
        <p:spPr>
          <a:xfrm>
            <a:off x="996569" y="502558"/>
            <a:ext cx="3537857" cy="490537"/>
          </a:xfrm>
          <a:prstGeom prst="round1Rect">
            <a:avLst>
              <a:gd name="adj" fmla="val 40939"/>
            </a:avLst>
          </a:prstGeom>
          <a:solidFill>
            <a:srgbClr val="ED7D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Bronze</a:t>
            </a:r>
          </a:p>
        </p:txBody>
      </p:sp>
      <p:grpSp>
        <p:nvGrpSpPr>
          <p:cNvPr id="10" name="Group 9"/>
          <p:cNvGrpSpPr/>
          <p:nvPr userDrawn="1"/>
        </p:nvGrpSpPr>
        <p:grpSpPr>
          <a:xfrm>
            <a:off x="4777539" y="993095"/>
            <a:ext cx="3537857" cy="5738239"/>
            <a:chOff x="7544" y="1936745"/>
            <a:chExt cx="3670305" cy="4911366"/>
          </a:xfrm>
          <a:solidFill>
            <a:srgbClr val="A5A5A5">
              <a:alpha val="10000"/>
            </a:srgbClr>
          </a:solidFill>
        </p:grpSpPr>
        <p:sp>
          <p:nvSpPr>
            <p:cNvPr id="11" name="Rectangle 10"/>
            <p:cNvSpPr/>
            <p:nvPr/>
          </p:nvSpPr>
          <p:spPr>
            <a:xfrm>
              <a:off x="7544" y="1936745"/>
              <a:ext cx="3670305" cy="4911366"/>
            </a:xfrm>
            <a:prstGeom prst="rect">
              <a:avLst/>
            </a:prstGeom>
            <a:grpFill/>
            <a:ln w="12700"/>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2" name="TextBox 11"/>
            <p:cNvSpPr txBox="1"/>
            <p:nvPr/>
          </p:nvSpPr>
          <p:spPr>
            <a:xfrm>
              <a:off x="7544" y="1936745"/>
              <a:ext cx="3670305" cy="4911366"/>
            </a:xfrm>
            <a:prstGeom prst="rect">
              <a:avLst/>
            </a:prstGeom>
            <a:grpFill/>
            <a:ln w="12700">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1376" tIns="341376" rIns="455168" bIns="512064" numCol="1" spcCol="1270" anchor="t" anchorCtr="0">
              <a:noAutofit/>
            </a:bodyPr>
            <a:lstStyle/>
            <a:p>
              <a:pPr marL="285750" lvl="1" indent="-285750" algn="l" defTabSz="2844800">
                <a:lnSpc>
                  <a:spcPct val="90000"/>
                </a:lnSpc>
                <a:spcBef>
                  <a:spcPct val="0"/>
                </a:spcBef>
                <a:spcAft>
                  <a:spcPct val="15000"/>
                </a:spcAft>
                <a:buChar char="••"/>
              </a:pPr>
              <a:endParaRPr lang="en-US" sz="6400" kern="1200" dirty="0"/>
            </a:p>
            <a:p>
              <a:pPr marL="285750" lvl="1" indent="-285750" algn="l" defTabSz="2844800">
                <a:lnSpc>
                  <a:spcPct val="90000"/>
                </a:lnSpc>
                <a:spcBef>
                  <a:spcPct val="0"/>
                </a:spcBef>
                <a:spcAft>
                  <a:spcPct val="15000"/>
                </a:spcAft>
                <a:buChar char="••"/>
              </a:pPr>
              <a:endParaRPr lang="en-US" sz="6400" kern="1200" dirty="0"/>
            </a:p>
          </p:txBody>
        </p:sp>
      </p:grpSp>
      <p:sp>
        <p:nvSpPr>
          <p:cNvPr id="13" name="Round Single Corner Rectangle 12"/>
          <p:cNvSpPr/>
          <p:nvPr userDrawn="1"/>
        </p:nvSpPr>
        <p:spPr>
          <a:xfrm>
            <a:off x="4777539" y="502558"/>
            <a:ext cx="3537857" cy="490537"/>
          </a:xfrm>
          <a:prstGeom prst="round1Rect">
            <a:avLst>
              <a:gd name="adj" fmla="val 40939"/>
            </a:avLst>
          </a:prstGeom>
          <a:solidFill>
            <a:srgbClr val="A5A5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Silver</a:t>
            </a:r>
          </a:p>
        </p:txBody>
      </p:sp>
      <p:grpSp>
        <p:nvGrpSpPr>
          <p:cNvPr id="14" name="Group 13"/>
          <p:cNvGrpSpPr/>
          <p:nvPr userDrawn="1"/>
        </p:nvGrpSpPr>
        <p:grpSpPr>
          <a:xfrm>
            <a:off x="8580281" y="993094"/>
            <a:ext cx="3537857" cy="5738239"/>
            <a:chOff x="7544" y="1936745"/>
            <a:chExt cx="3670305" cy="4911366"/>
          </a:xfrm>
          <a:solidFill>
            <a:srgbClr val="FFC000">
              <a:alpha val="10000"/>
            </a:srgbClr>
          </a:solidFill>
        </p:grpSpPr>
        <p:sp>
          <p:nvSpPr>
            <p:cNvPr id="15" name="Rectangle 14"/>
            <p:cNvSpPr/>
            <p:nvPr/>
          </p:nvSpPr>
          <p:spPr>
            <a:xfrm>
              <a:off x="7544" y="1936745"/>
              <a:ext cx="3670305" cy="4911366"/>
            </a:xfrm>
            <a:prstGeom prst="rect">
              <a:avLst/>
            </a:prstGeom>
            <a:grpFill/>
            <a:ln w="12700"/>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6" name="TextBox 15"/>
            <p:cNvSpPr txBox="1"/>
            <p:nvPr/>
          </p:nvSpPr>
          <p:spPr>
            <a:xfrm>
              <a:off x="7544" y="1936745"/>
              <a:ext cx="3670305" cy="4911366"/>
            </a:xfrm>
            <a:prstGeom prst="rect">
              <a:avLst/>
            </a:prstGeom>
            <a:grpFill/>
            <a:ln w="12700">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1376" tIns="341376" rIns="455168" bIns="512064" numCol="1" spcCol="1270" anchor="t" anchorCtr="0">
              <a:noAutofit/>
            </a:bodyPr>
            <a:lstStyle/>
            <a:p>
              <a:pPr marL="285750" lvl="1" indent="-285750" algn="l" defTabSz="2844800">
                <a:lnSpc>
                  <a:spcPct val="90000"/>
                </a:lnSpc>
                <a:spcBef>
                  <a:spcPct val="0"/>
                </a:spcBef>
                <a:spcAft>
                  <a:spcPct val="15000"/>
                </a:spcAft>
                <a:buChar char="••"/>
              </a:pPr>
              <a:endParaRPr lang="en-US" sz="6400" kern="1200" dirty="0"/>
            </a:p>
            <a:p>
              <a:pPr marL="285750" lvl="1" indent="-285750" algn="l" defTabSz="2844800">
                <a:lnSpc>
                  <a:spcPct val="90000"/>
                </a:lnSpc>
                <a:spcBef>
                  <a:spcPct val="0"/>
                </a:spcBef>
                <a:spcAft>
                  <a:spcPct val="15000"/>
                </a:spcAft>
                <a:buChar char="••"/>
              </a:pPr>
              <a:endParaRPr lang="en-US" sz="6400" kern="1200" dirty="0"/>
            </a:p>
          </p:txBody>
        </p:sp>
      </p:grpSp>
      <p:sp>
        <p:nvSpPr>
          <p:cNvPr id="17" name="Round Single Corner Rectangle 16"/>
          <p:cNvSpPr/>
          <p:nvPr userDrawn="1"/>
        </p:nvSpPr>
        <p:spPr>
          <a:xfrm>
            <a:off x="8580281" y="502557"/>
            <a:ext cx="3537857" cy="490537"/>
          </a:xfrm>
          <a:prstGeom prst="round1Rect">
            <a:avLst>
              <a:gd name="adj" fmla="val 4093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Gold</a:t>
            </a:r>
          </a:p>
        </p:txBody>
      </p:sp>
      <p:sp>
        <p:nvSpPr>
          <p:cNvPr id="22" name="TextBox 21">
            <a:extLst>
              <a:ext uri="{FF2B5EF4-FFF2-40B4-BE49-F238E27FC236}">
                <a16:creationId xmlns:a16="http://schemas.microsoft.com/office/drawing/2014/main" id="{925B1CFB-7754-4802-BAB2-E8F2A16D6DF8}"/>
              </a:ext>
            </a:extLst>
          </p:cNvPr>
          <p:cNvSpPr txBox="1"/>
          <p:nvPr userDrawn="1"/>
        </p:nvSpPr>
        <p:spPr>
          <a:xfrm>
            <a:off x="73239" y="1048082"/>
            <a:ext cx="923330" cy="5771940"/>
          </a:xfrm>
          <a:prstGeom prst="rect">
            <a:avLst/>
          </a:prstGeom>
          <a:noFill/>
        </p:spPr>
        <p:txBody>
          <a:bodyPr vert="vert270" wrap="square" rtlCol="0">
            <a:spAutoFit/>
          </a:bodyPr>
          <a:lstStyle/>
          <a:p>
            <a:pPr algn="ctr"/>
            <a:r>
              <a:rPr lang="en-GB" sz="4800" b="1" dirty="0">
                <a:solidFill>
                  <a:schemeClr val="accent1">
                    <a:lumMod val="20000"/>
                    <a:lumOff val="80000"/>
                  </a:schemeClr>
                </a:solidFill>
              </a:rPr>
              <a:t>PRACTISE</a:t>
            </a:r>
          </a:p>
        </p:txBody>
      </p:sp>
      <p:sp>
        <p:nvSpPr>
          <p:cNvPr id="24" name="Title 1">
            <a:extLst>
              <a:ext uri="{FF2B5EF4-FFF2-40B4-BE49-F238E27FC236}">
                <a16:creationId xmlns:a16="http://schemas.microsoft.com/office/drawing/2014/main" id="{B0DD693D-0483-472B-B612-BB6849A6D466}"/>
              </a:ext>
            </a:extLst>
          </p:cNvPr>
          <p:cNvSpPr txBox="1">
            <a:spLocks/>
          </p:cNvSpPr>
          <p:nvPr userDrawn="1"/>
        </p:nvSpPr>
        <p:spPr>
          <a:xfrm>
            <a:off x="8324850" y="4158"/>
            <a:ext cx="3867150" cy="4633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70C0"/>
                </a:solidFill>
                <a:latin typeface="Century Gothic" panose="020B0502020202020204" pitchFamily="34" charset="0"/>
                <a:ea typeface="+mj-ea"/>
                <a:cs typeface="+mj-cs"/>
              </a:defRPr>
            </a:lvl1pPr>
          </a:lstStyle>
          <a:p>
            <a:pPr algn="r"/>
            <a:fld id="{4F87F7CE-6612-415F-817F-2DFC8EDD4D84}" type="datetime2">
              <a:rPr lang="en-GB" sz="2400" b="0" smtClean="0">
                <a:latin typeface="+mn-lt"/>
              </a:rPr>
              <a:pPr algn="r"/>
              <a:t>Sunday, 28 February 2021</a:t>
            </a:fld>
            <a:endParaRPr lang="en-GB" sz="2400" b="0" dirty="0">
              <a:latin typeface="+mn-lt"/>
            </a:endParaRPr>
          </a:p>
        </p:txBody>
      </p:sp>
      <p:sp>
        <p:nvSpPr>
          <p:cNvPr id="26" name="Content Placeholder 2">
            <a:extLst>
              <a:ext uri="{FF2B5EF4-FFF2-40B4-BE49-F238E27FC236}">
                <a16:creationId xmlns:a16="http://schemas.microsoft.com/office/drawing/2014/main" id="{1F43DC62-3946-401C-A9E7-EBD80B2894EF}"/>
              </a:ext>
            </a:extLst>
          </p:cNvPr>
          <p:cNvSpPr>
            <a:spLocks noGrp="1"/>
          </p:cNvSpPr>
          <p:nvPr>
            <p:ph idx="1"/>
          </p:nvPr>
        </p:nvSpPr>
        <p:spPr>
          <a:xfrm>
            <a:off x="996570" y="1048081"/>
            <a:ext cx="3516084" cy="5683251"/>
          </a:xfrm>
          <a:prstGeom prst="rect">
            <a:avLst/>
          </a:prstGeo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Content Placeholder 2">
            <a:extLst>
              <a:ext uri="{FF2B5EF4-FFF2-40B4-BE49-F238E27FC236}">
                <a16:creationId xmlns:a16="http://schemas.microsoft.com/office/drawing/2014/main" id="{71356F50-6122-4771-9948-A17054E1ECC4}"/>
              </a:ext>
            </a:extLst>
          </p:cNvPr>
          <p:cNvSpPr>
            <a:spLocks noGrp="1"/>
          </p:cNvSpPr>
          <p:nvPr>
            <p:ph idx="10"/>
          </p:nvPr>
        </p:nvSpPr>
        <p:spPr>
          <a:xfrm>
            <a:off x="4777539" y="1048080"/>
            <a:ext cx="3516084" cy="5683251"/>
          </a:xfrm>
          <a:prstGeom prst="rect">
            <a:avLst/>
          </a:prstGeo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Content Placeholder 2">
            <a:extLst>
              <a:ext uri="{FF2B5EF4-FFF2-40B4-BE49-F238E27FC236}">
                <a16:creationId xmlns:a16="http://schemas.microsoft.com/office/drawing/2014/main" id="{16DD5A02-8B73-4897-81BC-528E2449094D}"/>
              </a:ext>
            </a:extLst>
          </p:cNvPr>
          <p:cNvSpPr>
            <a:spLocks noGrp="1"/>
          </p:cNvSpPr>
          <p:nvPr>
            <p:ph idx="11"/>
          </p:nvPr>
        </p:nvSpPr>
        <p:spPr>
          <a:xfrm>
            <a:off x="8591167" y="1048080"/>
            <a:ext cx="3516084" cy="5683251"/>
          </a:xfrm>
          <a:prstGeom prst="rect">
            <a:avLst/>
          </a:prstGeo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49010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omewor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634C9E-EBF4-4D22-A043-8F53E749CE7C}"/>
              </a:ext>
            </a:extLst>
          </p:cNvPr>
          <p:cNvSpPr/>
          <p:nvPr userDrawn="1"/>
        </p:nvSpPr>
        <p:spPr>
          <a:xfrm>
            <a:off x="0" y="0"/>
            <a:ext cx="8382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dirty="0">
              <a:latin typeface="OpenDyslexic" panose="00000500000000000000" pitchFamily="50" charset="0"/>
            </a:endParaRPr>
          </a:p>
        </p:txBody>
      </p:sp>
      <p:pic>
        <p:nvPicPr>
          <p:cNvPr id="8" name="Picture 7">
            <a:extLst>
              <a:ext uri="{FF2B5EF4-FFF2-40B4-BE49-F238E27FC236}">
                <a16:creationId xmlns:a16="http://schemas.microsoft.com/office/drawing/2014/main" id="{13C01616-603E-48D9-8001-AF4D5BABE816}"/>
              </a:ext>
            </a:extLst>
          </p:cNvPr>
          <p:cNvPicPr>
            <a:picLocks noChangeAspect="1"/>
          </p:cNvPicPr>
          <p:nvPr userDrawn="1"/>
        </p:nvPicPr>
        <p:blipFill rotWithShape="1">
          <a:blip r:embed="rId2"/>
          <a:srcRect l="-87" r="77836"/>
          <a:stretch/>
        </p:blipFill>
        <p:spPr>
          <a:xfrm>
            <a:off x="0" y="-154242"/>
            <a:ext cx="1108000" cy="1376828"/>
          </a:xfrm>
          <a:prstGeom prst="rect">
            <a:avLst/>
          </a:prstGeom>
        </p:spPr>
      </p:pic>
      <p:sp>
        <p:nvSpPr>
          <p:cNvPr id="9" name="TextBox 8">
            <a:extLst>
              <a:ext uri="{FF2B5EF4-FFF2-40B4-BE49-F238E27FC236}">
                <a16:creationId xmlns:a16="http://schemas.microsoft.com/office/drawing/2014/main" id="{914F7698-7D3D-4F45-924B-9E95FD301D47}"/>
              </a:ext>
            </a:extLst>
          </p:cNvPr>
          <p:cNvSpPr txBox="1"/>
          <p:nvPr userDrawn="1"/>
        </p:nvSpPr>
        <p:spPr>
          <a:xfrm>
            <a:off x="-26127" y="1048082"/>
            <a:ext cx="369332" cy="5771940"/>
          </a:xfrm>
          <a:prstGeom prst="rect">
            <a:avLst/>
          </a:prstGeom>
          <a:noFill/>
        </p:spPr>
        <p:txBody>
          <a:bodyPr vert="vert270" wrap="square" rtlCol="0">
            <a:spAutoFit/>
          </a:bodyPr>
          <a:lstStyle/>
          <a:p>
            <a:pPr algn="ctr"/>
            <a:r>
              <a:rPr lang="en-GB" sz="1200" b="0" i="1" dirty="0">
                <a:solidFill>
                  <a:schemeClr val="bg1">
                    <a:lumMod val="65000"/>
                  </a:schemeClr>
                </a:solidFill>
              </a:rPr>
              <a:t>ACHIEVING    SELF-MOTIVATED    POSITIVE    IMANGINATIVE    RESPECTFUL    EMPATHETIC</a:t>
            </a:r>
          </a:p>
        </p:txBody>
      </p:sp>
      <p:sp>
        <p:nvSpPr>
          <p:cNvPr id="10" name="TextBox 9">
            <a:extLst>
              <a:ext uri="{FF2B5EF4-FFF2-40B4-BE49-F238E27FC236}">
                <a16:creationId xmlns:a16="http://schemas.microsoft.com/office/drawing/2014/main" id="{5F1D3E27-7FC5-47FF-8FFB-72E07593700A}"/>
              </a:ext>
            </a:extLst>
          </p:cNvPr>
          <p:cNvSpPr txBox="1"/>
          <p:nvPr userDrawn="1"/>
        </p:nvSpPr>
        <p:spPr>
          <a:xfrm>
            <a:off x="73239" y="1048082"/>
            <a:ext cx="923330" cy="5771940"/>
          </a:xfrm>
          <a:prstGeom prst="rect">
            <a:avLst/>
          </a:prstGeom>
          <a:noFill/>
        </p:spPr>
        <p:txBody>
          <a:bodyPr vert="vert270" wrap="square" rtlCol="0">
            <a:spAutoFit/>
          </a:bodyPr>
          <a:lstStyle/>
          <a:p>
            <a:pPr algn="ctr"/>
            <a:r>
              <a:rPr lang="en-GB" sz="4800" b="1" dirty="0">
                <a:solidFill>
                  <a:schemeClr val="accent1">
                    <a:lumMod val="20000"/>
                    <a:lumOff val="80000"/>
                  </a:schemeClr>
                </a:solidFill>
              </a:rPr>
              <a:t>HOMEWORK</a:t>
            </a:r>
          </a:p>
        </p:txBody>
      </p:sp>
      <p:sp>
        <p:nvSpPr>
          <p:cNvPr id="12" name="Title 1">
            <a:extLst>
              <a:ext uri="{FF2B5EF4-FFF2-40B4-BE49-F238E27FC236}">
                <a16:creationId xmlns:a16="http://schemas.microsoft.com/office/drawing/2014/main" id="{7CA9DF9F-5B19-4B8A-AAFF-DD457238E07D}"/>
              </a:ext>
            </a:extLst>
          </p:cNvPr>
          <p:cNvSpPr txBox="1">
            <a:spLocks/>
          </p:cNvSpPr>
          <p:nvPr userDrawn="1"/>
        </p:nvSpPr>
        <p:spPr>
          <a:xfrm>
            <a:off x="8324850" y="4158"/>
            <a:ext cx="3867150" cy="4633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70C0"/>
                </a:solidFill>
                <a:latin typeface="Century Gothic" panose="020B0502020202020204" pitchFamily="34" charset="0"/>
                <a:ea typeface="+mj-ea"/>
                <a:cs typeface="+mj-cs"/>
              </a:defRPr>
            </a:lvl1pPr>
          </a:lstStyle>
          <a:p>
            <a:pPr algn="r"/>
            <a:fld id="{4F87F7CE-6612-415F-817F-2DFC8EDD4D84}" type="datetime2">
              <a:rPr lang="en-GB" sz="2400" b="0" smtClean="0">
                <a:latin typeface="+mn-lt"/>
              </a:rPr>
              <a:pPr algn="r"/>
              <a:t>Sunday, 28 February 2021</a:t>
            </a:fld>
            <a:endParaRPr lang="en-GB" sz="2400" b="0" dirty="0">
              <a:latin typeface="+mn-lt"/>
            </a:endParaRPr>
          </a:p>
        </p:txBody>
      </p:sp>
      <p:graphicFrame>
        <p:nvGraphicFramePr>
          <p:cNvPr id="6" name="Table 10">
            <a:extLst>
              <a:ext uri="{FF2B5EF4-FFF2-40B4-BE49-F238E27FC236}">
                <a16:creationId xmlns:a16="http://schemas.microsoft.com/office/drawing/2014/main" id="{4BE9029F-57B8-487B-8D5B-8942AD1491CB}"/>
              </a:ext>
            </a:extLst>
          </p:cNvPr>
          <p:cNvGraphicFramePr>
            <a:graphicFrameLocks noGrp="1"/>
          </p:cNvGraphicFramePr>
          <p:nvPr userDrawn="1">
            <p:extLst>
              <p:ext uri="{D42A27DB-BD31-4B8C-83A1-F6EECF244321}">
                <p14:modId xmlns:p14="http://schemas.microsoft.com/office/powerpoint/2010/main" val="1234709498"/>
              </p:ext>
            </p:extLst>
          </p:nvPr>
        </p:nvGraphicFramePr>
        <p:xfrm>
          <a:off x="1181235" y="1461539"/>
          <a:ext cx="10806916" cy="3085387"/>
        </p:xfrm>
        <a:graphic>
          <a:graphicData uri="http://schemas.openxmlformats.org/drawingml/2006/table">
            <a:tbl>
              <a:tblPr firstRow="1" bandRow="1">
                <a:tableStyleId>{5C22544A-7EE6-4342-B048-85BDC9FD1C3A}</a:tableStyleId>
              </a:tblPr>
              <a:tblGrid>
                <a:gridCol w="1981065">
                  <a:extLst>
                    <a:ext uri="{9D8B030D-6E8A-4147-A177-3AD203B41FA5}">
                      <a16:colId xmlns:a16="http://schemas.microsoft.com/office/drawing/2014/main" val="2263250902"/>
                    </a:ext>
                  </a:extLst>
                </a:gridCol>
                <a:gridCol w="6318325">
                  <a:extLst>
                    <a:ext uri="{9D8B030D-6E8A-4147-A177-3AD203B41FA5}">
                      <a16:colId xmlns:a16="http://schemas.microsoft.com/office/drawing/2014/main" val="33383758"/>
                    </a:ext>
                  </a:extLst>
                </a:gridCol>
                <a:gridCol w="1457325">
                  <a:extLst>
                    <a:ext uri="{9D8B030D-6E8A-4147-A177-3AD203B41FA5}">
                      <a16:colId xmlns:a16="http://schemas.microsoft.com/office/drawing/2014/main" val="2880832687"/>
                    </a:ext>
                  </a:extLst>
                </a:gridCol>
                <a:gridCol w="1050201">
                  <a:extLst>
                    <a:ext uri="{9D8B030D-6E8A-4147-A177-3AD203B41FA5}">
                      <a16:colId xmlns:a16="http://schemas.microsoft.com/office/drawing/2014/main" val="670139258"/>
                    </a:ext>
                  </a:extLst>
                </a:gridCol>
              </a:tblGrid>
              <a:tr h="211764">
                <a:tc>
                  <a:txBody>
                    <a:bodyPr/>
                    <a:lstStyle/>
                    <a:p>
                      <a:pPr algn="ctr"/>
                      <a:r>
                        <a:rPr lang="en-GB" sz="2000" dirty="0">
                          <a:solidFill>
                            <a:schemeClr val="tx1"/>
                          </a:solidFill>
                        </a:rPr>
                        <a:t>SUBJECT</a:t>
                      </a: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BEC2"/>
                    </a:solidFill>
                  </a:tcPr>
                </a:tc>
                <a:tc>
                  <a:txBody>
                    <a:bodyPr/>
                    <a:lstStyle/>
                    <a:p>
                      <a:pPr algn="ctr"/>
                      <a:r>
                        <a:rPr lang="en-GB" sz="2000" dirty="0">
                          <a:solidFill>
                            <a:schemeClr val="tx1"/>
                          </a:solidFill>
                        </a:rPr>
                        <a:t>HOMEWORK SET</a:t>
                      </a: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BEC2"/>
                    </a:solidFill>
                  </a:tcPr>
                </a:tc>
                <a:tc>
                  <a:txBody>
                    <a:bodyPr/>
                    <a:lstStyle/>
                    <a:p>
                      <a:pPr algn="ctr"/>
                      <a:r>
                        <a:rPr lang="en-GB" sz="2000" dirty="0">
                          <a:solidFill>
                            <a:schemeClr val="tx1"/>
                          </a:solidFill>
                        </a:rPr>
                        <a:t>DATE DUE</a:t>
                      </a: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BEC2"/>
                    </a:solidFill>
                  </a:tcPr>
                </a:tc>
                <a:tc>
                  <a:txBody>
                    <a:bodyPr/>
                    <a:lstStyle/>
                    <a:p>
                      <a:pPr algn="ctr"/>
                      <a:r>
                        <a:rPr lang="en-GB" sz="2000" dirty="0" err="1">
                          <a:solidFill>
                            <a:schemeClr val="tx1"/>
                          </a:solidFill>
                        </a:rPr>
                        <a:t>DONE</a:t>
                      </a:r>
                      <a:r>
                        <a:rPr lang="en-GB" sz="2000" dirty="0" err="1">
                          <a:solidFill>
                            <a:schemeClr val="tx1"/>
                          </a:solidFill>
                          <a:latin typeface="Webdings" panose="05030102010509060703" pitchFamily="18" charset="2"/>
                        </a:rPr>
                        <a:t>a</a:t>
                      </a:r>
                      <a:endParaRPr lang="en-GB" sz="2000" dirty="0">
                        <a:solidFill>
                          <a:schemeClr val="tx1"/>
                        </a:solidFill>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BEC2"/>
                    </a:solidFill>
                  </a:tcPr>
                </a:tc>
                <a:extLst>
                  <a:ext uri="{0D108BD9-81ED-4DB2-BD59-A6C34878D82A}">
                    <a16:rowId xmlns:a16="http://schemas.microsoft.com/office/drawing/2014/main" val="3231085774"/>
                  </a:ext>
                </a:extLst>
              </a:tr>
              <a:tr h="2689147">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0861888"/>
                  </a:ext>
                </a:extLst>
              </a:tr>
            </a:tbl>
          </a:graphicData>
        </a:graphic>
      </p:graphicFrame>
      <p:sp>
        <p:nvSpPr>
          <p:cNvPr id="3" name="Content Placeholder 2">
            <a:extLst>
              <a:ext uri="{FF2B5EF4-FFF2-40B4-BE49-F238E27FC236}">
                <a16:creationId xmlns:a16="http://schemas.microsoft.com/office/drawing/2014/main" id="{632627D5-06FD-4C4C-8120-3763F3D2F425}"/>
              </a:ext>
            </a:extLst>
          </p:cNvPr>
          <p:cNvSpPr>
            <a:spLocks noGrp="1"/>
          </p:cNvSpPr>
          <p:nvPr>
            <p:ph idx="1" hasCustomPrompt="1"/>
          </p:nvPr>
        </p:nvSpPr>
        <p:spPr>
          <a:xfrm>
            <a:off x="1219334" y="1920081"/>
            <a:ext cx="1885815" cy="765969"/>
          </a:xfrm>
          <a:prstGeom prst="rect">
            <a:avLst/>
          </a:prstGeom>
        </p:spPr>
        <p:txBody>
          <a:bodyPr/>
          <a:lstStyle>
            <a:lvl1pPr marL="0" indent="0" algn="ctr">
              <a:buNone/>
              <a:defRPr sz="2400"/>
            </a:lvl1pPr>
            <a:lvl2pPr>
              <a:defRPr sz="2600"/>
            </a:lvl2pPr>
            <a:lvl3pPr>
              <a:defRPr sz="2400"/>
            </a:lvl3pPr>
            <a:lvl4pPr>
              <a:defRPr sz="2200"/>
            </a:lvl4pPr>
            <a:lvl5pPr>
              <a:defRPr sz="2000"/>
            </a:lvl5pPr>
          </a:lstStyle>
          <a:p>
            <a:pPr lvl="0"/>
            <a:r>
              <a:rPr lang="en-US" dirty="0"/>
              <a:t>Click to edit subject</a:t>
            </a:r>
            <a:endParaRPr lang="en-GB" dirty="0"/>
          </a:p>
        </p:txBody>
      </p:sp>
      <p:sp>
        <p:nvSpPr>
          <p:cNvPr id="13" name="Content Placeholder 2">
            <a:extLst>
              <a:ext uri="{FF2B5EF4-FFF2-40B4-BE49-F238E27FC236}">
                <a16:creationId xmlns:a16="http://schemas.microsoft.com/office/drawing/2014/main" id="{2EF1618A-7432-4C9F-9738-F613909EFF82}"/>
              </a:ext>
            </a:extLst>
          </p:cNvPr>
          <p:cNvSpPr>
            <a:spLocks noGrp="1"/>
          </p:cNvSpPr>
          <p:nvPr>
            <p:ph idx="10" hasCustomPrompt="1"/>
          </p:nvPr>
        </p:nvSpPr>
        <p:spPr>
          <a:xfrm>
            <a:off x="3219584" y="1929606"/>
            <a:ext cx="6191116" cy="2547144"/>
          </a:xfrm>
          <a:prstGeom prst="rect">
            <a:avLst/>
          </a:prstGeom>
        </p:spPr>
        <p:txBody>
          <a:bodyPr/>
          <a:lstStyle>
            <a:lvl1pPr marL="0" indent="0" algn="l">
              <a:buNone/>
              <a:defRPr sz="2400"/>
            </a:lvl1pPr>
            <a:lvl2pPr>
              <a:defRPr sz="2600"/>
            </a:lvl2pPr>
            <a:lvl3pPr>
              <a:defRPr sz="2400"/>
            </a:lvl3pPr>
            <a:lvl4pPr>
              <a:defRPr sz="2200"/>
            </a:lvl4pPr>
            <a:lvl5pPr>
              <a:defRPr sz="2000"/>
            </a:lvl5pPr>
          </a:lstStyle>
          <a:p>
            <a:pPr lvl="0"/>
            <a:r>
              <a:rPr lang="en-US" dirty="0"/>
              <a:t>Click to edit homework task</a:t>
            </a:r>
            <a:endParaRPr lang="en-GB" dirty="0"/>
          </a:p>
        </p:txBody>
      </p:sp>
      <p:sp>
        <p:nvSpPr>
          <p:cNvPr id="14" name="Content Placeholder 2">
            <a:extLst>
              <a:ext uri="{FF2B5EF4-FFF2-40B4-BE49-F238E27FC236}">
                <a16:creationId xmlns:a16="http://schemas.microsoft.com/office/drawing/2014/main" id="{87ADB529-CE10-4565-BDC2-5A1207F39C83}"/>
              </a:ext>
            </a:extLst>
          </p:cNvPr>
          <p:cNvSpPr>
            <a:spLocks noGrp="1"/>
          </p:cNvSpPr>
          <p:nvPr>
            <p:ph idx="11" hasCustomPrompt="1"/>
          </p:nvPr>
        </p:nvSpPr>
        <p:spPr>
          <a:xfrm>
            <a:off x="9525134" y="1920081"/>
            <a:ext cx="1352415" cy="1023144"/>
          </a:xfrm>
          <a:prstGeom prst="rect">
            <a:avLst/>
          </a:prstGeom>
        </p:spPr>
        <p:txBody>
          <a:bodyPr/>
          <a:lstStyle>
            <a:lvl1pPr marL="0" indent="0" algn="ctr">
              <a:buNone/>
              <a:defRPr sz="2400"/>
            </a:lvl1pPr>
            <a:lvl2pPr>
              <a:defRPr sz="2600"/>
            </a:lvl2pPr>
            <a:lvl3pPr>
              <a:defRPr sz="2400"/>
            </a:lvl3pPr>
            <a:lvl4pPr>
              <a:defRPr sz="2200"/>
            </a:lvl4pPr>
            <a:lvl5pPr>
              <a:defRPr sz="2000"/>
            </a:lvl5pPr>
          </a:lstStyle>
          <a:p>
            <a:pPr lvl="0"/>
            <a:r>
              <a:rPr lang="en-US" dirty="0"/>
              <a:t>Click to edit due date</a:t>
            </a:r>
            <a:endParaRPr lang="en-GB" dirty="0"/>
          </a:p>
        </p:txBody>
      </p:sp>
      <p:sp>
        <p:nvSpPr>
          <p:cNvPr id="16" name="TextBox 15">
            <a:extLst>
              <a:ext uri="{FF2B5EF4-FFF2-40B4-BE49-F238E27FC236}">
                <a16:creationId xmlns:a16="http://schemas.microsoft.com/office/drawing/2014/main" id="{B0B1FBA8-C46F-4ABD-8AC0-3BD8B9D25BFA}"/>
              </a:ext>
            </a:extLst>
          </p:cNvPr>
          <p:cNvSpPr txBox="1"/>
          <p:nvPr userDrawn="1"/>
        </p:nvSpPr>
        <p:spPr>
          <a:xfrm>
            <a:off x="1181235" y="312203"/>
            <a:ext cx="9274968" cy="769441"/>
          </a:xfrm>
          <a:prstGeom prst="rect">
            <a:avLst/>
          </a:prstGeom>
          <a:noFill/>
        </p:spPr>
        <p:txBody>
          <a:bodyPr wrap="square">
            <a:spAutoFit/>
          </a:bodyPr>
          <a:lstStyle/>
          <a:p>
            <a:r>
              <a:rPr lang="en-US" sz="4400" b="1" dirty="0">
                <a:latin typeface="+mj-lt"/>
              </a:rPr>
              <a:t>Write your homework in your planner:</a:t>
            </a:r>
            <a:endParaRPr lang="en-GB" sz="4400" b="1" dirty="0">
              <a:latin typeface="+mj-lt"/>
            </a:endParaRPr>
          </a:p>
        </p:txBody>
      </p:sp>
    </p:spTree>
    <p:extLst>
      <p:ext uri="{BB962C8B-B14F-4D97-AF65-F5344CB8AC3E}">
        <p14:creationId xmlns:p14="http://schemas.microsoft.com/office/powerpoint/2010/main" val="435720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BD419-3137-40D4-BEF2-E4AF7494244C}"/>
              </a:ext>
            </a:extLst>
          </p:cNvPr>
          <p:cNvSpPr>
            <a:spLocks noGrp="1"/>
          </p:cNvSpPr>
          <p:nvPr>
            <p:ph type="title" hasCustomPrompt="1"/>
          </p:nvPr>
        </p:nvSpPr>
        <p:spPr>
          <a:xfrm>
            <a:off x="1181239" y="385301"/>
            <a:ext cx="10937522" cy="837286"/>
          </a:xfrm>
          <a:prstGeom prst="rect">
            <a:avLst/>
          </a:prstGeom>
        </p:spPr>
        <p:txBody>
          <a:bodyPr/>
          <a:lstStyle>
            <a:lvl1pPr>
              <a:defRPr b="1"/>
            </a:lvl1pPr>
          </a:lstStyle>
          <a:p>
            <a:r>
              <a:rPr lang="en-US" dirty="0"/>
              <a:t>Click to edit title</a:t>
            </a:r>
            <a:endParaRPr lang="en-GB" dirty="0"/>
          </a:p>
        </p:txBody>
      </p:sp>
      <p:sp>
        <p:nvSpPr>
          <p:cNvPr id="3" name="Content Placeholder 2">
            <a:extLst>
              <a:ext uri="{FF2B5EF4-FFF2-40B4-BE49-F238E27FC236}">
                <a16:creationId xmlns:a16="http://schemas.microsoft.com/office/drawing/2014/main" id="{632627D5-06FD-4C4C-8120-3763F3D2F425}"/>
              </a:ext>
            </a:extLst>
          </p:cNvPr>
          <p:cNvSpPr>
            <a:spLocks noGrp="1"/>
          </p:cNvSpPr>
          <p:nvPr>
            <p:ph idx="1" hasCustomPrompt="1"/>
          </p:nvPr>
        </p:nvSpPr>
        <p:spPr>
          <a:xfrm>
            <a:off x="1181237" y="1253331"/>
            <a:ext cx="10937523" cy="5480844"/>
          </a:xfrm>
          <a:prstGeom prst="rect">
            <a:avLst/>
          </a:prstGeom>
        </p:spPr>
        <p:txBody>
          <a:bodyPr/>
          <a:lstStyle>
            <a:lvl1pPr>
              <a:defRPr/>
            </a:lvl1pPr>
            <a:lvl2pPr>
              <a:defRPr sz="2600"/>
            </a:lvl2pPr>
            <a:lvl3pPr>
              <a:defRPr sz="2400"/>
            </a:lvl3pPr>
            <a:lvl4pPr>
              <a:defRPr sz="22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B8634C9E-EBF4-4D22-A043-8F53E749CE7C}"/>
              </a:ext>
            </a:extLst>
          </p:cNvPr>
          <p:cNvSpPr/>
          <p:nvPr userDrawn="1"/>
        </p:nvSpPr>
        <p:spPr>
          <a:xfrm>
            <a:off x="0" y="0"/>
            <a:ext cx="8382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dirty="0">
              <a:latin typeface="OpenDyslexic" panose="00000500000000000000" pitchFamily="50" charset="0"/>
            </a:endParaRPr>
          </a:p>
        </p:txBody>
      </p:sp>
      <p:pic>
        <p:nvPicPr>
          <p:cNvPr id="8" name="Picture 7">
            <a:extLst>
              <a:ext uri="{FF2B5EF4-FFF2-40B4-BE49-F238E27FC236}">
                <a16:creationId xmlns:a16="http://schemas.microsoft.com/office/drawing/2014/main" id="{13C01616-603E-48D9-8001-AF4D5BABE816}"/>
              </a:ext>
            </a:extLst>
          </p:cNvPr>
          <p:cNvPicPr>
            <a:picLocks noChangeAspect="1"/>
          </p:cNvPicPr>
          <p:nvPr userDrawn="1"/>
        </p:nvPicPr>
        <p:blipFill rotWithShape="1">
          <a:blip r:embed="rId2"/>
          <a:srcRect l="-87" r="77836"/>
          <a:stretch/>
        </p:blipFill>
        <p:spPr>
          <a:xfrm>
            <a:off x="0" y="-154242"/>
            <a:ext cx="1108000" cy="1376828"/>
          </a:xfrm>
          <a:prstGeom prst="rect">
            <a:avLst/>
          </a:prstGeom>
        </p:spPr>
      </p:pic>
      <p:sp>
        <p:nvSpPr>
          <p:cNvPr id="9" name="TextBox 8">
            <a:extLst>
              <a:ext uri="{FF2B5EF4-FFF2-40B4-BE49-F238E27FC236}">
                <a16:creationId xmlns:a16="http://schemas.microsoft.com/office/drawing/2014/main" id="{914F7698-7D3D-4F45-924B-9E95FD301D47}"/>
              </a:ext>
            </a:extLst>
          </p:cNvPr>
          <p:cNvSpPr txBox="1"/>
          <p:nvPr userDrawn="1"/>
        </p:nvSpPr>
        <p:spPr>
          <a:xfrm>
            <a:off x="-26127" y="1048082"/>
            <a:ext cx="369332" cy="5771940"/>
          </a:xfrm>
          <a:prstGeom prst="rect">
            <a:avLst/>
          </a:prstGeom>
          <a:noFill/>
        </p:spPr>
        <p:txBody>
          <a:bodyPr vert="vert270" wrap="square" rtlCol="0">
            <a:spAutoFit/>
          </a:bodyPr>
          <a:lstStyle/>
          <a:p>
            <a:pPr algn="ctr"/>
            <a:r>
              <a:rPr lang="en-GB" sz="1200" b="0" i="1" dirty="0">
                <a:solidFill>
                  <a:schemeClr val="bg1">
                    <a:lumMod val="65000"/>
                  </a:schemeClr>
                </a:solidFill>
              </a:rPr>
              <a:t>ACHIEVING    SELF-MOTIVATED    POSITIVE    IMANGINATIVE    RESPECTFUL    EMPATHETIC</a:t>
            </a:r>
          </a:p>
        </p:txBody>
      </p:sp>
      <p:sp>
        <p:nvSpPr>
          <p:cNvPr id="12" name="Title 1">
            <a:extLst>
              <a:ext uri="{FF2B5EF4-FFF2-40B4-BE49-F238E27FC236}">
                <a16:creationId xmlns:a16="http://schemas.microsoft.com/office/drawing/2014/main" id="{7CA9DF9F-5B19-4B8A-AAFF-DD457238E07D}"/>
              </a:ext>
            </a:extLst>
          </p:cNvPr>
          <p:cNvSpPr txBox="1">
            <a:spLocks/>
          </p:cNvSpPr>
          <p:nvPr userDrawn="1"/>
        </p:nvSpPr>
        <p:spPr>
          <a:xfrm>
            <a:off x="8324850" y="4158"/>
            <a:ext cx="3867150" cy="4633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70C0"/>
                </a:solidFill>
                <a:latin typeface="Century Gothic" panose="020B0502020202020204" pitchFamily="34" charset="0"/>
                <a:ea typeface="+mj-ea"/>
                <a:cs typeface="+mj-cs"/>
              </a:defRPr>
            </a:lvl1pPr>
          </a:lstStyle>
          <a:p>
            <a:pPr algn="r"/>
            <a:fld id="{4F87F7CE-6612-415F-817F-2DFC8EDD4D84}" type="datetime2">
              <a:rPr lang="en-GB" sz="2400" b="0" smtClean="0">
                <a:latin typeface="+mn-lt"/>
              </a:rPr>
              <a:pPr algn="r"/>
              <a:t>Sunday, 28 February 2021</a:t>
            </a:fld>
            <a:endParaRPr lang="en-GB" sz="2400" b="0" dirty="0">
              <a:latin typeface="+mn-lt"/>
            </a:endParaRPr>
          </a:p>
        </p:txBody>
      </p:sp>
      <p:sp>
        <p:nvSpPr>
          <p:cNvPr id="5" name="Text Placeholder 4">
            <a:extLst>
              <a:ext uri="{FF2B5EF4-FFF2-40B4-BE49-F238E27FC236}">
                <a16:creationId xmlns:a16="http://schemas.microsoft.com/office/drawing/2014/main" id="{0EC6B07C-6129-44E8-8905-6100FC484D64}"/>
              </a:ext>
            </a:extLst>
          </p:cNvPr>
          <p:cNvSpPr>
            <a:spLocks noGrp="1"/>
          </p:cNvSpPr>
          <p:nvPr>
            <p:ph type="body" sz="quarter" idx="10" hasCustomPrompt="1"/>
          </p:nvPr>
        </p:nvSpPr>
        <p:spPr>
          <a:xfrm>
            <a:off x="134900" y="1152524"/>
            <a:ext cx="838200" cy="5672935"/>
          </a:xfrm>
          <a:prstGeom prst="rect">
            <a:avLst/>
          </a:prstGeom>
        </p:spPr>
        <p:txBody>
          <a:bodyPr vert="vert270"/>
          <a:lstStyle>
            <a:lvl1pPr marL="0" indent="0" algn="ctr">
              <a:buNone/>
              <a:defRPr sz="4800" b="1">
                <a:solidFill>
                  <a:schemeClr val="accent1">
                    <a:lumMod val="20000"/>
                    <a:lumOff val="80000"/>
                  </a:schemeClr>
                </a:solidFill>
              </a:defRPr>
            </a:lvl1pPr>
            <a:lvl2pPr>
              <a:defRPr sz="4800"/>
            </a:lvl2pPr>
            <a:lvl3pPr>
              <a:defRPr sz="4800"/>
            </a:lvl3pPr>
            <a:lvl4pPr>
              <a:defRPr sz="4800"/>
            </a:lvl4pPr>
            <a:lvl5pPr>
              <a:defRPr sz="4800"/>
            </a:lvl5pPr>
          </a:lstStyle>
          <a:p>
            <a:pPr lvl="0"/>
            <a:r>
              <a:rPr lang="en-US" dirty="0"/>
              <a:t>CLICK TO EDIT TITLE</a:t>
            </a:r>
            <a:endParaRPr lang="en-GB" dirty="0"/>
          </a:p>
        </p:txBody>
      </p:sp>
    </p:spTree>
    <p:extLst>
      <p:ext uri="{BB962C8B-B14F-4D97-AF65-F5344CB8AC3E}">
        <p14:creationId xmlns:p14="http://schemas.microsoft.com/office/powerpoint/2010/main" val="840506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rking Cod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634C9E-EBF4-4D22-A043-8F53E749CE7C}"/>
              </a:ext>
            </a:extLst>
          </p:cNvPr>
          <p:cNvSpPr/>
          <p:nvPr userDrawn="1"/>
        </p:nvSpPr>
        <p:spPr>
          <a:xfrm>
            <a:off x="0" y="0"/>
            <a:ext cx="8382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dirty="0">
              <a:latin typeface="OpenDyslexic" panose="00000500000000000000" pitchFamily="50" charset="0"/>
            </a:endParaRPr>
          </a:p>
        </p:txBody>
      </p:sp>
      <p:pic>
        <p:nvPicPr>
          <p:cNvPr id="8" name="Picture 7">
            <a:extLst>
              <a:ext uri="{FF2B5EF4-FFF2-40B4-BE49-F238E27FC236}">
                <a16:creationId xmlns:a16="http://schemas.microsoft.com/office/drawing/2014/main" id="{13C01616-603E-48D9-8001-AF4D5BABE816}"/>
              </a:ext>
            </a:extLst>
          </p:cNvPr>
          <p:cNvPicPr>
            <a:picLocks noChangeAspect="1"/>
          </p:cNvPicPr>
          <p:nvPr userDrawn="1"/>
        </p:nvPicPr>
        <p:blipFill rotWithShape="1">
          <a:blip r:embed="rId2"/>
          <a:srcRect l="-87" r="77836"/>
          <a:stretch/>
        </p:blipFill>
        <p:spPr>
          <a:xfrm>
            <a:off x="0" y="-154242"/>
            <a:ext cx="1108000" cy="1376828"/>
          </a:xfrm>
          <a:prstGeom prst="rect">
            <a:avLst/>
          </a:prstGeom>
        </p:spPr>
      </p:pic>
      <p:sp>
        <p:nvSpPr>
          <p:cNvPr id="9" name="TextBox 8">
            <a:extLst>
              <a:ext uri="{FF2B5EF4-FFF2-40B4-BE49-F238E27FC236}">
                <a16:creationId xmlns:a16="http://schemas.microsoft.com/office/drawing/2014/main" id="{914F7698-7D3D-4F45-924B-9E95FD301D47}"/>
              </a:ext>
            </a:extLst>
          </p:cNvPr>
          <p:cNvSpPr txBox="1"/>
          <p:nvPr userDrawn="1"/>
        </p:nvSpPr>
        <p:spPr>
          <a:xfrm>
            <a:off x="-26127" y="1048082"/>
            <a:ext cx="369332" cy="5771940"/>
          </a:xfrm>
          <a:prstGeom prst="rect">
            <a:avLst/>
          </a:prstGeom>
          <a:noFill/>
        </p:spPr>
        <p:txBody>
          <a:bodyPr vert="vert270" wrap="square" rtlCol="0">
            <a:spAutoFit/>
          </a:bodyPr>
          <a:lstStyle/>
          <a:p>
            <a:pPr algn="ctr"/>
            <a:r>
              <a:rPr lang="en-GB" sz="1200" b="0" i="1" dirty="0">
                <a:solidFill>
                  <a:schemeClr val="bg1">
                    <a:lumMod val="65000"/>
                  </a:schemeClr>
                </a:solidFill>
              </a:rPr>
              <a:t>ACHIEVING    SELF-MOTIVATED    POSITIVE    IMANGINATIVE    RESPECTFUL    EMPATHETIC</a:t>
            </a:r>
          </a:p>
        </p:txBody>
      </p:sp>
      <p:sp>
        <p:nvSpPr>
          <p:cNvPr id="10" name="TextBox 9">
            <a:extLst>
              <a:ext uri="{FF2B5EF4-FFF2-40B4-BE49-F238E27FC236}">
                <a16:creationId xmlns:a16="http://schemas.microsoft.com/office/drawing/2014/main" id="{5F1D3E27-7FC5-47FF-8FFB-72E07593700A}"/>
              </a:ext>
            </a:extLst>
          </p:cNvPr>
          <p:cNvSpPr txBox="1"/>
          <p:nvPr userDrawn="1"/>
        </p:nvSpPr>
        <p:spPr>
          <a:xfrm>
            <a:off x="73239" y="1048082"/>
            <a:ext cx="923330" cy="5771940"/>
          </a:xfrm>
          <a:prstGeom prst="rect">
            <a:avLst/>
          </a:prstGeom>
          <a:noFill/>
        </p:spPr>
        <p:txBody>
          <a:bodyPr vert="vert270" wrap="square" rtlCol="0">
            <a:spAutoFit/>
          </a:bodyPr>
          <a:lstStyle/>
          <a:p>
            <a:pPr algn="ctr"/>
            <a:r>
              <a:rPr lang="en-GB" sz="4800" b="1" dirty="0">
                <a:solidFill>
                  <a:schemeClr val="accent1">
                    <a:lumMod val="20000"/>
                    <a:lumOff val="80000"/>
                  </a:schemeClr>
                </a:solidFill>
              </a:rPr>
              <a:t>MARKING CODES</a:t>
            </a:r>
          </a:p>
        </p:txBody>
      </p:sp>
      <p:sp>
        <p:nvSpPr>
          <p:cNvPr id="12" name="Title 1">
            <a:extLst>
              <a:ext uri="{FF2B5EF4-FFF2-40B4-BE49-F238E27FC236}">
                <a16:creationId xmlns:a16="http://schemas.microsoft.com/office/drawing/2014/main" id="{7CA9DF9F-5B19-4B8A-AAFF-DD457238E07D}"/>
              </a:ext>
            </a:extLst>
          </p:cNvPr>
          <p:cNvSpPr txBox="1">
            <a:spLocks/>
          </p:cNvSpPr>
          <p:nvPr userDrawn="1"/>
        </p:nvSpPr>
        <p:spPr>
          <a:xfrm>
            <a:off x="8324850" y="4158"/>
            <a:ext cx="3867150" cy="4633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70C0"/>
                </a:solidFill>
                <a:latin typeface="Century Gothic" panose="020B0502020202020204" pitchFamily="34" charset="0"/>
                <a:ea typeface="+mj-ea"/>
                <a:cs typeface="+mj-cs"/>
              </a:defRPr>
            </a:lvl1pPr>
          </a:lstStyle>
          <a:p>
            <a:pPr algn="r"/>
            <a:fld id="{4F87F7CE-6612-415F-817F-2DFC8EDD4D84}" type="datetime2">
              <a:rPr lang="en-GB" sz="2400" b="0" smtClean="0">
                <a:latin typeface="+mn-lt"/>
              </a:rPr>
              <a:pPr algn="r"/>
              <a:t>Sunday, 28 February 2021</a:t>
            </a:fld>
            <a:endParaRPr lang="en-GB" sz="2400" b="0" dirty="0">
              <a:latin typeface="+mn-lt"/>
            </a:endParaRPr>
          </a:p>
        </p:txBody>
      </p:sp>
      <p:graphicFrame>
        <p:nvGraphicFramePr>
          <p:cNvPr id="11" name="Content Placeholder 6">
            <a:extLst>
              <a:ext uri="{FF2B5EF4-FFF2-40B4-BE49-F238E27FC236}">
                <a16:creationId xmlns:a16="http://schemas.microsoft.com/office/drawing/2014/main" id="{E20474AB-BFA7-48B1-94E0-D1E8E47B8331}"/>
              </a:ext>
            </a:extLst>
          </p:cNvPr>
          <p:cNvGraphicFramePr>
            <a:graphicFrameLocks/>
          </p:cNvGraphicFramePr>
          <p:nvPr userDrawn="1">
            <p:extLst>
              <p:ext uri="{D42A27DB-BD31-4B8C-83A1-F6EECF244321}">
                <p14:modId xmlns:p14="http://schemas.microsoft.com/office/powerpoint/2010/main" val="2504282428"/>
              </p:ext>
            </p:extLst>
          </p:nvPr>
        </p:nvGraphicFramePr>
        <p:xfrm>
          <a:off x="1337038" y="708920"/>
          <a:ext cx="10485508" cy="5771941"/>
        </p:xfrm>
        <a:graphic>
          <a:graphicData uri="http://schemas.openxmlformats.org/drawingml/2006/table">
            <a:tbl>
              <a:tblPr firstRow="1" firstCol="1" lastRow="1" lastCol="1" bandRow="1" bandCol="1"/>
              <a:tblGrid>
                <a:gridCol w="1831035">
                  <a:extLst>
                    <a:ext uri="{9D8B030D-6E8A-4147-A177-3AD203B41FA5}">
                      <a16:colId xmlns:a16="http://schemas.microsoft.com/office/drawing/2014/main" val="3495725679"/>
                    </a:ext>
                  </a:extLst>
                </a:gridCol>
                <a:gridCol w="8654473">
                  <a:extLst>
                    <a:ext uri="{9D8B030D-6E8A-4147-A177-3AD203B41FA5}">
                      <a16:colId xmlns:a16="http://schemas.microsoft.com/office/drawing/2014/main" val="490430305"/>
                    </a:ext>
                  </a:extLst>
                </a:gridCol>
              </a:tblGrid>
              <a:tr h="821606">
                <a:tc>
                  <a:txBody>
                    <a:bodyPr/>
                    <a:lstStyle/>
                    <a:p>
                      <a:pPr algn="ctr">
                        <a:lnSpc>
                          <a:spcPct val="115000"/>
                        </a:lnSpc>
                        <a:spcBef>
                          <a:spcPts val="500"/>
                        </a:spcBef>
                        <a:spcAft>
                          <a:spcPts val="1000"/>
                        </a:spcAft>
                      </a:pPr>
                      <a:r>
                        <a:rPr lang="en-GB" sz="3200" b="1" dirty="0">
                          <a:effectLst/>
                          <a:latin typeface="+mn-lt"/>
                          <a:ea typeface="Times New Roman" panose="02020603050405020304" pitchFamily="18" charset="0"/>
                          <a:cs typeface="Times New Roman" panose="02020603050405020304" pitchFamily="18" charset="0"/>
                        </a:rPr>
                        <a:t>SYMBOL</a:t>
                      </a:r>
                      <a:endParaRPr lang="en-GB" sz="3200" dirty="0">
                        <a:effectLst/>
                        <a:latin typeface="+mn-lt"/>
                        <a:ea typeface="Times New Roman" panose="02020603050405020304" pitchFamily="18" charset="0"/>
                        <a:cs typeface="Times New Roman" panose="02020603050405020304" pitchFamily="18" charset="0"/>
                      </a:endParaRPr>
                    </a:p>
                  </a:txBody>
                  <a:tcPr marL="82615" marR="82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a:lnSpc>
                          <a:spcPct val="115000"/>
                        </a:lnSpc>
                        <a:spcBef>
                          <a:spcPts val="500"/>
                        </a:spcBef>
                        <a:spcAft>
                          <a:spcPts val="1000"/>
                        </a:spcAft>
                      </a:pPr>
                      <a:r>
                        <a:rPr lang="en-GB" sz="3200" b="1" dirty="0">
                          <a:effectLst/>
                          <a:latin typeface="+mn-lt"/>
                          <a:ea typeface="Times New Roman" panose="02020603050405020304" pitchFamily="18" charset="0"/>
                          <a:cs typeface="Times New Roman" panose="02020603050405020304" pitchFamily="18" charset="0"/>
                        </a:rPr>
                        <a:t>WHAT DOES IT MEAN?</a:t>
                      </a:r>
                      <a:endParaRPr lang="en-GB" sz="3200" dirty="0">
                        <a:effectLst/>
                        <a:latin typeface="+mn-lt"/>
                        <a:ea typeface="Times New Roman" panose="02020603050405020304" pitchFamily="18" charset="0"/>
                        <a:cs typeface="Times New Roman" panose="02020603050405020304" pitchFamily="18" charset="0"/>
                      </a:endParaRPr>
                    </a:p>
                  </a:txBody>
                  <a:tcPr marL="82615" marR="82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591601620"/>
                  </a:ext>
                </a:extLst>
              </a:tr>
              <a:tr h="1232408">
                <a:tc>
                  <a:txBody>
                    <a:bodyPr/>
                    <a:lstStyle/>
                    <a:p>
                      <a:pPr algn="ctr">
                        <a:lnSpc>
                          <a:spcPct val="115000"/>
                        </a:lnSpc>
                        <a:spcBef>
                          <a:spcPts val="500"/>
                        </a:spcBef>
                        <a:spcAft>
                          <a:spcPts val="1000"/>
                        </a:spcAft>
                      </a:pPr>
                      <a:r>
                        <a:rPr lang="en-GB" sz="3200" b="1" dirty="0">
                          <a:solidFill>
                            <a:srgbClr val="C00000"/>
                          </a:solidFill>
                          <a:effectLst/>
                          <a:latin typeface="+mn-lt"/>
                          <a:ea typeface="Times New Roman" panose="02020603050405020304" pitchFamily="18" charset="0"/>
                          <a:cs typeface="Times New Roman" panose="02020603050405020304" pitchFamily="18" charset="0"/>
                        </a:rPr>
                        <a:t>U</a:t>
                      </a:r>
                    </a:p>
                  </a:txBody>
                  <a:tcPr marL="82615" marR="82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1000"/>
                        </a:spcAft>
                      </a:pPr>
                      <a:r>
                        <a:rPr lang="en-GB" sz="3200" dirty="0">
                          <a:effectLst/>
                          <a:latin typeface="+mn-lt"/>
                          <a:ea typeface="Times New Roman" panose="02020603050405020304" pitchFamily="18" charset="0"/>
                          <a:cs typeface="Times New Roman" panose="02020603050405020304" pitchFamily="18" charset="0"/>
                        </a:rPr>
                        <a:t>Underline headings</a:t>
                      </a:r>
                    </a:p>
                  </a:txBody>
                  <a:tcPr marL="82615" marR="82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2143673"/>
                  </a:ext>
                </a:extLst>
              </a:tr>
              <a:tr h="1239309">
                <a:tc>
                  <a:txBody>
                    <a:bodyPr/>
                    <a:lstStyle/>
                    <a:p>
                      <a:pPr algn="ctr">
                        <a:lnSpc>
                          <a:spcPct val="115000"/>
                        </a:lnSpc>
                        <a:spcBef>
                          <a:spcPts val="500"/>
                        </a:spcBef>
                        <a:spcAft>
                          <a:spcPts val="1000"/>
                        </a:spcAft>
                      </a:pPr>
                      <a:r>
                        <a:rPr lang="en-GB" sz="3200" b="1" dirty="0">
                          <a:solidFill>
                            <a:srgbClr val="C00000"/>
                          </a:solidFill>
                          <a:effectLst/>
                          <a:latin typeface="+mn-lt"/>
                          <a:ea typeface="Times New Roman" panose="02020603050405020304" pitchFamily="18" charset="0"/>
                          <a:cs typeface="Times New Roman" panose="02020603050405020304" pitchFamily="18" charset="0"/>
                        </a:rPr>
                        <a:t>C</a:t>
                      </a:r>
                    </a:p>
                  </a:txBody>
                  <a:tcPr marL="82615" marR="82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1000"/>
                        </a:spcAft>
                      </a:pPr>
                      <a:r>
                        <a:rPr lang="en-GB" sz="3200" dirty="0">
                          <a:effectLst/>
                          <a:latin typeface="+mn-lt"/>
                          <a:ea typeface="Times New Roman" panose="02020603050405020304" pitchFamily="18" charset="0"/>
                          <a:cs typeface="Times New Roman" panose="02020603050405020304" pitchFamily="18" charset="0"/>
                        </a:rPr>
                        <a:t>Add the missing / amend the misplaced</a:t>
                      </a:r>
                      <a:br>
                        <a:rPr lang="en-GB" sz="3200" dirty="0">
                          <a:effectLst/>
                          <a:latin typeface="+mn-lt"/>
                          <a:ea typeface="Times New Roman" panose="02020603050405020304" pitchFamily="18" charset="0"/>
                          <a:cs typeface="Times New Roman" panose="02020603050405020304" pitchFamily="18" charset="0"/>
                        </a:rPr>
                      </a:br>
                      <a:r>
                        <a:rPr lang="en-GB" sz="3200" dirty="0">
                          <a:effectLst/>
                          <a:latin typeface="+mn-lt"/>
                          <a:ea typeface="Times New Roman" panose="02020603050405020304" pitchFamily="18" charset="0"/>
                          <a:cs typeface="Times New Roman" panose="02020603050405020304" pitchFamily="18" charset="0"/>
                        </a:rPr>
                        <a:t>capital letter</a:t>
                      </a:r>
                    </a:p>
                  </a:txBody>
                  <a:tcPr marL="82615" marR="82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4224451"/>
                  </a:ext>
                </a:extLst>
              </a:tr>
              <a:tr h="1239309">
                <a:tc>
                  <a:txBody>
                    <a:bodyPr/>
                    <a:lstStyle/>
                    <a:p>
                      <a:pPr algn="ctr">
                        <a:lnSpc>
                          <a:spcPct val="115000"/>
                        </a:lnSpc>
                        <a:spcBef>
                          <a:spcPts val="500"/>
                        </a:spcBef>
                        <a:spcAft>
                          <a:spcPts val="1000"/>
                        </a:spcAft>
                      </a:pPr>
                      <a:r>
                        <a:rPr lang="en-GB" sz="3200" b="1" dirty="0">
                          <a:solidFill>
                            <a:srgbClr val="C00000"/>
                          </a:solidFill>
                          <a:effectLst/>
                          <a:latin typeface="+mn-lt"/>
                          <a:ea typeface="Times New Roman" panose="02020603050405020304" pitchFamily="18" charset="0"/>
                          <a:cs typeface="Times New Roman" panose="02020603050405020304" pitchFamily="18" charset="0"/>
                        </a:rPr>
                        <a:t>P</a:t>
                      </a:r>
                    </a:p>
                  </a:txBody>
                  <a:tcPr marL="82615" marR="82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1000"/>
                        </a:spcAft>
                      </a:pPr>
                      <a:r>
                        <a:rPr lang="en-GB" sz="3200" dirty="0">
                          <a:effectLst/>
                          <a:latin typeface="+mn-lt"/>
                          <a:ea typeface="Times New Roman" panose="02020603050405020304" pitchFamily="18" charset="0"/>
                          <a:cs typeface="Times New Roman" panose="02020603050405020304" pitchFamily="18" charset="0"/>
                        </a:rPr>
                        <a:t>Add the missing / amend the misplaced punctuation mark</a:t>
                      </a:r>
                    </a:p>
                  </a:txBody>
                  <a:tcPr marL="82615" marR="82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4807510"/>
                  </a:ext>
                </a:extLst>
              </a:tr>
              <a:tr h="1239309">
                <a:tc>
                  <a:txBody>
                    <a:bodyPr/>
                    <a:lstStyle/>
                    <a:p>
                      <a:pPr algn="ctr">
                        <a:lnSpc>
                          <a:spcPct val="115000"/>
                        </a:lnSpc>
                        <a:spcBef>
                          <a:spcPts val="500"/>
                        </a:spcBef>
                        <a:spcAft>
                          <a:spcPts val="1000"/>
                        </a:spcAft>
                      </a:pPr>
                      <a:r>
                        <a:rPr lang="en-GB" sz="3200" b="1" dirty="0">
                          <a:solidFill>
                            <a:srgbClr val="C00000"/>
                          </a:solidFill>
                          <a:effectLst/>
                          <a:latin typeface="+mn-lt"/>
                          <a:ea typeface="Times New Roman" panose="02020603050405020304" pitchFamily="18" charset="0"/>
                          <a:cs typeface="Times New Roman" panose="02020603050405020304" pitchFamily="18" charset="0"/>
                        </a:rPr>
                        <a:t>SP</a:t>
                      </a:r>
                    </a:p>
                  </a:txBody>
                  <a:tcPr marL="82615" marR="82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500"/>
                        </a:spcBef>
                        <a:spcAft>
                          <a:spcPts val="1000"/>
                        </a:spcAft>
                      </a:pPr>
                      <a:r>
                        <a:rPr lang="en-GB" sz="3200" dirty="0">
                          <a:effectLst/>
                          <a:latin typeface="+mn-lt"/>
                          <a:ea typeface="Times New Roman" panose="02020603050405020304" pitchFamily="18" charset="0"/>
                          <a:cs typeface="Times New Roman" panose="02020603050405020304" pitchFamily="18" charset="0"/>
                        </a:rPr>
                        <a:t>Correct the spelling error and re-write it </a:t>
                      </a:r>
                      <a:br>
                        <a:rPr lang="en-GB" sz="3200" dirty="0">
                          <a:effectLst/>
                          <a:latin typeface="+mn-lt"/>
                          <a:ea typeface="Times New Roman" panose="02020603050405020304" pitchFamily="18" charset="0"/>
                          <a:cs typeface="Times New Roman" panose="02020603050405020304" pitchFamily="18" charset="0"/>
                        </a:rPr>
                      </a:br>
                      <a:r>
                        <a:rPr lang="en-GB" sz="3200" b="1" u="sng" dirty="0">
                          <a:effectLst/>
                          <a:latin typeface="+mn-lt"/>
                          <a:ea typeface="Times New Roman" panose="02020603050405020304" pitchFamily="18" charset="0"/>
                          <a:cs typeface="Times New Roman" panose="02020603050405020304" pitchFamily="18" charset="0"/>
                        </a:rPr>
                        <a:t>three</a:t>
                      </a:r>
                      <a:r>
                        <a:rPr lang="en-GB" sz="3200" dirty="0">
                          <a:effectLst/>
                          <a:latin typeface="+mn-lt"/>
                          <a:ea typeface="Times New Roman" panose="02020603050405020304" pitchFamily="18" charset="0"/>
                          <a:cs typeface="Times New Roman" panose="02020603050405020304" pitchFamily="18" charset="0"/>
                        </a:rPr>
                        <a:t> times</a:t>
                      </a:r>
                    </a:p>
                  </a:txBody>
                  <a:tcPr marL="82615" marR="82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9469118"/>
                  </a:ext>
                </a:extLst>
              </a:tr>
            </a:tbl>
          </a:graphicData>
        </a:graphic>
      </p:graphicFrame>
      <p:sp>
        <p:nvSpPr>
          <p:cNvPr id="13" name="Rectangle 12">
            <a:extLst>
              <a:ext uri="{FF2B5EF4-FFF2-40B4-BE49-F238E27FC236}">
                <a16:creationId xmlns:a16="http://schemas.microsoft.com/office/drawing/2014/main" id="{49344A7B-3553-4034-9E38-95673C183967}"/>
              </a:ext>
            </a:extLst>
          </p:cNvPr>
          <p:cNvSpPr/>
          <p:nvPr userDrawn="1"/>
        </p:nvSpPr>
        <p:spPr>
          <a:xfrm>
            <a:off x="5974813" y="3244334"/>
            <a:ext cx="242374" cy="369332"/>
          </a:xfrm>
          <a:prstGeom prst="rect">
            <a:avLst/>
          </a:prstGeom>
        </p:spPr>
        <p:txBody>
          <a:bodyPr wrap="none">
            <a:spAutoFit/>
          </a:bodyPr>
          <a:lstStyle/>
          <a:p>
            <a:r>
              <a:rPr lang="en-GB" b="0" i="0" dirty="0">
                <a:solidFill>
                  <a:srgbClr val="000000"/>
                </a:solidFill>
                <a:effectLst/>
                <a:latin typeface="Times New Roman" panose="02020603050405020304" pitchFamily="18" charset="0"/>
              </a:rPr>
              <a:t> </a:t>
            </a:r>
            <a:endParaRPr lang="en-GB" dirty="0"/>
          </a:p>
        </p:txBody>
      </p:sp>
      <p:sp>
        <p:nvSpPr>
          <p:cNvPr id="14" name="Rectangle 13">
            <a:extLst>
              <a:ext uri="{FF2B5EF4-FFF2-40B4-BE49-F238E27FC236}">
                <a16:creationId xmlns:a16="http://schemas.microsoft.com/office/drawing/2014/main" id="{4E076F18-330F-4E2D-B4DD-46A14B91DD88}"/>
              </a:ext>
            </a:extLst>
          </p:cNvPr>
          <p:cNvSpPr/>
          <p:nvPr userDrawn="1"/>
        </p:nvSpPr>
        <p:spPr>
          <a:xfrm>
            <a:off x="5974813" y="3244334"/>
            <a:ext cx="242374" cy="369332"/>
          </a:xfrm>
          <a:prstGeom prst="rect">
            <a:avLst/>
          </a:prstGeom>
        </p:spPr>
        <p:txBody>
          <a:bodyPr wrap="none">
            <a:spAutoFit/>
          </a:bodyPr>
          <a:lstStyle/>
          <a:p>
            <a:r>
              <a:rPr lang="en-GB" b="0" i="0" dirty="0">
                <a:solidFill>
                  <a:srgbClr val="000000"/>
                </a:solidFill>
                <a:effectLst/>
                <a:latin typeface="Times New Roman" panose="02020603050405020304" pitchFamily="18" charset="0"/>
              </a:rPr>
              <a:t> </a:t>
            </a:r>
            <a:endParaRPr lang="en-GB" dirty="0"/>
          </a:p>
        </p:txBody>
      </p:sp>
      <p:sp>
        <p:nvSpPr>
          <p:cNvPr id="15" name="Rectangle 14">
            <a:extLst>
              <a:ext uri="{FF2B5EF4-FFF2-40B4-BE49-F238E27FC236}">
                <a16:creationId xmlns:a16="http://schemas.microsoft.com/office/drawing/2014/main" id="{BAA14E70-952B-4E1E-93B3-D4ABC34ED919}"/>
              </a:ext>
            </a:extLst>
          </p:cNvPr>
          <p:cNvSpPr/>
          <p:nvPr userDrawn="1"/>
        </p:nvSpPr>
        <p:spPr>
          <a:xfrm>
            <a:off x="5977217" y="3244334"/>
            <a:ext cx="237566" cy="369332"/>
          </a:xfrm>
          <a:prstGeom prst="rect">
            <a:avLst/>
          </a:prstGeom>
        </p:spPr>
        <p:txBody>
          <a:bodyPr wrap="none">
            <a:spAutoFit/>
          </a:bodyPr>
          <a:lstStyle/>
          <a:p>
            <a:r>
              <a:rPr lang="en-GB" dirty="0"/>
              <a:t> </a:t>
            </a:r>
          </a:p>
        </p:txBody>
      </p:sp>
      <p:sp>
        <p:nvSpPr>
          <p:cNvPr id="16" name="Rectangle 15">
            <a:extLst>
              <a:ext uri="{FF2B5EF4-FFF2-40B4-BE49-F238E27FC236}">
                <a16:creationId xmlns:a16="http://schemas.microsoft.com/office/drawing/2014/main" id="{B243376D-4A31-4E2B-852F-7973218EE30F}"/>
              </a:ext>
            </a:extLst>
          </p:cNvPr>
          <p:cNvSpPr/>
          <p:nvPr userDrawn="1"/>
        </p:nvSpPr>
        <p:spPr>
          <a:xfrm>
            <a:off x="5977217" y="3244334"/>
            <a:ext cx="237566" cy="369332"/>
          </a:xfrm>
          <a:prstGeom prst="rect">
            <a:avLst/>
          </a:prstGeom>
        </p:spPr>
        <p:txBody>
          <a:bodyPr wrap="none">
            <a:spAutoFit/>
          </a:bodyPr>
          <a:lstStyle/>
          <a:p>
            <a:r>
              <a:rPr lang="en-GB" dirty="0"/>
              <a:t> </a:t>
            </a:r>
          </a:p>
        </p:txBody>
      </p:sp>
    </p:spTree>
    <p:extLst>
      <p:ext uri="{BB962C8B-B14F-4D97-AF65-F5344CB8AC3E}">
        <p14:creationId xmlns:p14="http://schemas.microsoft.com/office/powerpoint/2010/main" val="1803834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elcome (IC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634C9E-EBF4-4D22-A043-8F53E749CE7C}"/>
              </a:ext>
            </a:extLst>
          </p:cNvPr>
          <p:cNvSpPr/>
          <p:nvPr userDrawn="1"/>
        </p:nvSpPr>
        <p:spPr>
          <a:xfrm>
            <a:off x="0" y="0"/>
            <a:ext cx="8382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dirty="0">
              <a:latin typeface="OpenDyslexic" panose="00000500000000000000" pitchFamily="50" charset="0"/>
            </a:endParaRPr>
          </a:p>
        </p:txBody>
      </p:sp>
      <p:pic>
        <p:nvPicPr>
          <p:cNvPr id="8" name="Picture 7">
            <a:extLst>
              <a:ext uri="{FF2B5EF4-FFF2-40B4-BE49-F238E27FC236}">
                <a16:creationId xmlns:a16="http://schemas.microsoft.com/office/drawing/2014/main" id="{13C01616-603E-48D9-8001-AF4D5BABE816}"/>
              </a:ext>
            </a:extLst>
          </p:cNvPr>
          <p:cNvPicPr>
            <a:picLocks noChangeAspect="1"/>
          </p:cNvPicPr>
          <p:nvPr userDrawn="1"/>
        </p:nvPicPr>
        <p:blipFill rotWithShape="1">
          <a:blip r:embed="rId2"/>
          <a:srcRect l="-87" r="77836"/>
          <a:stretch/>
        </p:blipFill>
        <p:spPr>
          <a:xfrm>
            <a:off x="0" y="-154242"/>
            <a:ext cx="1108000" cy="1376828"/>
          </a:xfrm>
          <a:prstGeom prst="rect">
            <a:avLst/>
          </a:prstGeom>
        </p:spPr>
      </p:pic>
      <p:sp>
        <p:nvSpPr>
          <p:cNvPr id="9" name="TextBox 8">
            <a:extLst>
              <a:ext uri="{FF2B5EF4-FFF2-40B4-BE49-F238E27FC236}">
                <a16:creationId xmlns:a16="http://schemas.microsoft.com/office/drawing/2014/main" id="{914F7698-7D3D-4F45-924B-9E95FD301D47}"/>
              </a:ext>
            </a:extLst>
          </p:cNvPr>
          <p:cNvSpPr txBox="1"/>
          <p:nvPr userDrawn="1"/>
        </p:nvSpPr>
        <p:spPr>
          <a:xfrm>
            <a:off x="-26127" y="1048082"/>
            <a:ext cx="369332" cy="5771940"/>
          </a:xfrm>
          <a:prstGeom prst="rect">
            <a:avLst/>
          </a:prstGeom>
          <a:noFill/>
        </p:spPr>
        <p:txBody>
          <a:bodyPr vert="vert270" wrap="square" rtlCol="0">
            <a:spAutoFit/>
          </a:bodyPr>
          <a:lstStyle/>
          <a:p>
            <a:pPr algn="ctr"/>
            <a:r>
              <a:rPr lang="en-GB" sz="1200" b="0" i="1" dirty="0">
                <a:solidFill>
                  <a:schemeClr val="bg1">
                    <a:lumMod val="65000"/>
                  </a:schemeClr>
                </a:solidFill>
              </a:rPr>
              <a:t>ACHIEVING    SELF-MOTIVATED    POSITIVE    IMANGINATIVE    RESPECTFUL    EMPATHETIC</a:t>
            </a:r>
          </a:p>
        </p:txBody>
      </p:sp>
      <p:sp>
        <p:nvSpPr>
          <p:cNvPr id="10" name="TextBox 9">
            <a:extLst>
              <a:ext uri="{FF2B5EF4-FFF2-40B4-BE49-F238E27FC236}">
                <a16:creationId xmlns:a16="http://schemas.microsoft.com/office/drawing/2014/main" id="{5F1D3E27-7FC5-47FF-8FFB-72E07593700A}"/>
              </a:ext>
            </a:extLst>
          </p:cNvPr>
          <p:cNvSpPr txBox="1"/>
          <p:nvPr userDrawn="1"/>
        </p:nvSpPr>
        <p:spPr>
          <a:xfrm>
            <a:off x="73239" y="1048082"/>
            <a:ext cx="923330" cy="5771940"/>
          </a:xfrm>
          <a:prstGeom prst="rect">
            <a:avLst/>
          </a:prstGeom>
          <a:noFill/>
        </p:spPr>
        <p:txBody>
          <a:bodyPr vert="vert270" wrap="square" rtlCol="0">
            <a:spAutoFit/>
          </a:bodyPr>
          <a:lstStyle/>
          <a:p>
            <a:pPr algn="ctr"/>
            <a:r>
              <a:rPr lang="en-GB" sz="4800" b="1" dirty="0">
                <a:solidFill>
                  <a:schemeClr val="accent1">
                    <a:lumMod val="20000"/>
                    <a:lumOff val="80000"/>
                  </a:schemeClr>
                </a:solidFill>
              </a:rPr>
              <a:t>WELCOME</a:t>
            </a:r>
          </a:p>
        </p:txBody>
      </p:sp>
      <p:sp>
        <p:nvSpPr>
          <p:cNvPr id="12" name="Title 1">
            <a:extLst>
              <a:ext uri="{FF2B5EF4-FFF2-40B4-BE49-F238E27FC236}">
                <a16:creationId xmlns:a16="http://schemas.microsoft.com/office/drawing/2014/main" id="{7CA9DF9F-5B19-4B8A-AAFF-DD457238E07D}"/>
              </a:ext>
            </a:extLst>
          </p:cNvPr>
          <p:cNvSpPr txBox="1">
            <a:spLocks/>
          </p:cNvSpPr>
          <p:nvPr userDrawn="1"/>
        </p:nvSpPr>
        <p:spPr>
          <a:xfrm>
            <a:off x="8324850" y="4158"/>
            <a:ext cx="3867150" cy="4633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70C0"/>
                </a:solidFill>
                <a:latin typeface="Century Gothic" panose="020B0502020202020204" pitchFamily="34" charset="0"/>
                <a:ea typeface="+mj-ea"/>
                <a:cs typeface="+mj-cs"/>
              </a:defRPr>
            </a:lvl1pPr>
          </a:lstStyle>
          <a:p>
            <a:pPr algn="r"/>
            <a:fld id="{4F87F7CE-6612-415F-817F-2DFC8EDD4D84}" type="datetime2">
              <a:rPr lang="en-GB" sz="2400" b="0" smtClean="0">
                <a:latin typeface="+mn-lt"/>
              </a:rPr>
              <a:pPr algn="r"/>
              <a:t>Sunday, 28 February 2021</a:t>
            </a:fld>
            <a:endParaRPr lang="en-GB" sz="2400" b="0" dirty="0">
              <a:latin typeface="+mn-lt"/>
            </a:endParaRPr>
          </a:p>
        </p:txBody>
      </p:sp>
      <p:sp>
        <p:nvSpPr>
          <p:cNvPr id="5" name="TextBox 4">
            <a:extLst>
              <a:ext uri="{FF2B5EF4-FFF2-40B4-BE49-F238E27FC236}">
                <a16:creationId xmlns:a16="http://schemas.microsoft.com/office/drawing/2014/main" id="{9F102996-358C-43BA-B1FD-63B6C905F61A}"/>
              </a:ext>
            </a:extLst>
          </p:cNvPr>
          <p:cNvSpPr txBox="1"/>
          <p:nvPr userDrawn="1"/>
        </p:nvSpPr>
        <p:spPr>
          <a:xfrm>
            <a:off x="1571625" y="1933575"/>
            <a:ext cx="2543175" cy="3909861"/>
          </a:xfrm>
          <a:prstGeom prst="rect">
            <a:avLst/>
          </a:prstGeom>
          <a:solidFill>
            <a:srgbClr val="FF9999"/>
          </a:solidFill>
          <a:ln w="28575">
            <a:solidFill>
              <a:schemeClr val="bg2">
                <a:lumMod val="50000"/>
              </a:schemeClr>
            </a:solidFill>
          </a:ln>
        </p:spPr>
        <p:txBody>
          <a:bodyPr wrap="square" rtlCol="0">
            <a:noAutofit/>
          </a:bodyPr>
          <a:lstStyle/>
          <a:p>
            <a:pPr algn="ctr"/>
            <a:r>
              <a:rPr lang="en-GB" sz="5400" b="1" dirty="0">
                <a:solidFill>
                  <a:schemeClr val="tx2">
                    <a:lumMod val="75000"/>
                  </a:schemeClr>
                </a:solidFill>
              </a:rPr>
              <a:t>1</a:t>
            </a:r>
          </a:p>
          <a:p>
            <a:pPr algn="ctr"/>
            <a:endParaRPr lang="en-GB" sz="2800" dirty="0"/>
          </a:p>
          <a:p>
            <a:pPr algn="ctr"/>
            <a:r>
              <a:rPr lang="en-GB" sz="3600" dirty="0"/>
              <a:t>Planners out</a:t>
            </a:r>
          </a:p>
          <a:p>
            <a:pPr algn="ctr"/>
            <a:r>
              <a:rPr lang="en-GB" sz="3600" b="1" dirty="0"/>
              <a:t>on desks</a:t>
            </a:r>
          </a:p>
          <a:p>
            <a:pPr algn="ctr"/>
            <a:endParaRPr lang="en-GB" sz="3600" b="1" dirty="0"/>
          </a:p>
          <a:p>
            <a:pPr algn="ctr"/>
            <a:endParaRPr lang="en-GB" sz="3600" b="1" dirty="0"/>
          </a:p>
          <a:p>
            <a:pPr algn="ctr"/>
            <a:endParaRPr lang="en-GB" b="1" dirty="0"/>
          </a:p>
        </p:txBody>
      </p:sp>
      <p:sp>
        <p:nvSpPr>
          <p:cNvPr id="14" name="TextBox 13">
            <a:extLst>
              <a:ext uri="{FF2B5EF4-FFF2-40B4-BE49-F238E27FC236}">
                <a16:creationId xmlns:a16="http://schemas.microsoft.com/office/drawing/2014/main" id="{DFFCD6A2-5C09-48AB-9493-47D37383AE7F}"/>
              </a:ext>
            </a:extLst>
          </p:cNvPr>
          <p:cNvSpPr txBox="1"/>
          <p:nvPr userDrawn="1"/>
        </p:nvSpPr>
        <p:spPr>
          <a:xfrm>
            <a:off x="5168862" y="1948893"/>
            <a:ext cx="2543175" cy="3894543"/>
          </a:xfrm>
          <a:prstGeom prst="rect">
            <a:avLst/>
          </a:prstGeom>
          <a:solidFill>
            <a:schemeClr val="accent4">
              <a:lumMod val="40000"/>
              <a:lumOff val="60000"/>
            </a:schemeClr>
          </a:solidFill>
          <a:ln w="28575">
            <a:solidFill>
              <a:schemeClr val="bg2">
                <a:lumMod val="50000"/>
              </a:schemeClr>
            </a:solidFill>
          </a:ln>
        </p:spPr>
        <p:txBody>
          <a:bodyPr wrap="square" rtlCol="0">
            <a:noAutofit/>
          </a:bodyPr>
          <a:lstStyle/>
          <a:p>
            <a:pPr algn="ctr"/>
            <a:r>
              <a:rPr lang="en-GB" sz="5400" b="1" dirty="0">
                <a:solidFill>
                  <a:schemeClr val="tx2">
                    <a:lumMod val="75000"/>
                  </a:schemeClr>
                </a:solidFill>
              </a:rPr>
              <a:t>2</a:t>
            </a:r>
          </a:p>
          <a:p>
            <a:pPr algn="ctr"/>
            <a:endParaRPr lang="en-GB" sz="2800" dirty="0"/>
          </a:p>
          <a:p>
            <a:pPr algn="ctr"/>
            <a:r>
              <a:rPr lang="en-GB" sz="3600" dirty="0"/>
              <a:t>Log-on</a:t>
            </a:r>
          </a:p>
          <a:p>
            <a:pPr algn="ctr"/>
            <a:r>
              <a:rPr lang="en-GB" sz="3600" b="1" dirty="0"/>
              <a:t>in silence</a:t>
            </a:r>
          </a:p>
          <a:p>
            <a:pPr algn="ctr"/>
            <a:endParaRPr lang="en-GB" sz="3600" b="1" dirty="0"/>
          </a:p>
          <a:p>
            <a:pPr algn="ctr"/>
            <a:endParaRPr lang="en-GB" b="1" dirty="0"/>
          </a:p>
        </p:txBody>
      </p:sp>
      <p:sp>
        <p:nvSpPr>
          <p:cNvPr id="15" name="TextBox 14">
            <a:extLst>
              <a:ext uri="{FF2B5EF4-FFF2-40B4-BE49-F238E27FC236}">
                <a16:creationId xmlns:a16="http://schemas.microsoft.com/office/drawing/2014/main" id="{FE638CE2-F4D8-4BEE-A001-82C8F3BBD5CA}"/>
              </a:ext>
            </a:extLst>
          </p:cNvPr>
          <p:cNvSpPr txBox="1"/>
          <p:nvPr userDrawn="1"/>
        </p:nvSpPr>
        <p:spPr>
          <a:xfrm>
            <a:off x="8766099" y="1933575"/>
            <a:ext cx="2543175" cy="3894543"/>
          </a:xfrm>
          <a:prstGeom prst="rect">
            <a:avLst/>
          </a:prstGeom>
          <a:solidFill>
            <a:schemeClr val="accent6">
              <a:lumMod val="40000"/>
              <a:lumOff val="60000"/>
            </a:schemeClr>
          </a:solidFill>
          <a:ln w="28575">
            <a:solidFill>
              <a:schemeClr val="bg2">
                <a:lumMod val="50000"/>
              </a:schemeClr>
            </a:solidFill>
          </a:ln>
        </p:spPr>
        <p:txBody>
          <a:bodyPr wrap="square" rtlCol="0">
            <a:noAutofit/>
          </a:bodyPr>
          <a:lstStyle/>
          <a:p>
            <a:pPr algn="ctr"/>
            <a:r>
              <a:rPr lang="en-GB" sz="5400" b="1" dirty="0">
                <a:solidFill>
                  <a:schemeClr val="tx2">
                    <a:lumMod val="75000"/>
                  </a:schemeClr>
                </a:solidFill>
              </a:rPr>
              <a:t>3</a:t>
            </a:r>
          </a:p>
          <a:p>
            <a:pPr algn="ctr"/>
            <a:endParaRPr lang="en-GB" sz="2800" dirty="0"/>
          </a:p>
          <a:p>
            <a:pPr algn="ctr"/>
            <a:r>
              <a:rPr lang="en-GB" sz="3600" dirty="0"/>
              <a:t>Watch</a:t>
            </a:r>
          </a:p>
          <a:p>
            <a:pPr algn="ctr"/>
            <a:r>
              <a:rPr lang="en-GB" sz="3600" b="1" dirty="0"/>
              <a:t>this</a:t>
            </a:r>
          </a:p>
          <a:p>
            <a:pPr algn="ctr"/>
            <a:endParaRPr lang="en-GB" sz="3600" b="1" dirty="0"/>
          </a:p>
          <a:p>
            <a:pPr algn="ctr"/>
            <a:endParaRPr lang="en-GB" sz="3600" b="1" dirty="0"/>
          </a:p>
          <a:p>
            <a:pPr algn="ctr"/>
            <a:endParaRPr lang="en-GB" b="1" dirty="0"/>
          </a:p>
        </p:txBody>
      </p:sp>
      <p:cxnSp>
        <p:nvCxnSpPr>
          <p:cNvPr id="20" name="Straight Arrow Connector 19">
            <a:extLst>
              <a:ext uri="{FF2B5EF4-FFF2-40B4-BE49-F238E27FC236}">
                <a16:creationId xmlns:a16="http://schemas.microsoft.com/office/drawing/2014/main" id="{508B67F9-3A37-4D82-89FD-3C8A8F79C4C5}"/>
              </a:ext>
            </a:extLst>
          </p:cNvPr>
          <p:cNvCxnSpPr>
            <a:cxnSpLocks/>
            <a:stCxn id="5" idx="3"/>
            <a:endCxn id="14" idx="1"/>
          </p:cNvCxnSpPr>
          <p:nvPr userDrawn="1"/>
        </p:nvCxnSpPr>
        <p:spPr>
          <a:xfrm>
            <a:off x="4114800" y="3888506"/>
            <a:ext cx="1054062" cy="7659"/>
          </a:xfrm>
          <a:prstGeom prst="straightConnector1">
            <a:avLst/>
          </a:prstGeom>
          <a:ln w="762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3AB7F8A-5B61-4E89-BEB5-1F25F18C71B8}"/>
              </a:ext>
            </a:extLst>
          </p:cNvPr>
          <p:cNvCxnSpPr>
            <a:cxnSpLocks/>
            <a:stCxn id="14" idx="3"/>
            <a:endCxn id="15" idx="1"/>
          </p:cNvCxnSpPr>
          <p:nvPr userDrawn="1"/>
        </p:nvCxnSpPr>
        <p:spPr>
          <a:xfrm flipV="1">
            <a:off x="7712037" y="3880847"/>
            <a:ext cx="1054062" cy="15318"/>
          </a:xfrm>
          <a:prstGeom prst="straightConnector1">
            <a:avLst/>
          </a:prstGeom>
          <a:ln w="762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descr="A picture containing clock, table&#10;&#10;Description automatically generated">
            <a:extLst>
              <a:ext uri="{FF2B5EF4-FFF2-40B4-BE49-F238E27FC236}">
                <a16:creationId xmlns:a16="http://schemas.microsoft.com/office/drawing/2014/main" id="{135C7344-B389-4685-9C8C-2977E03A42ED}"/>
              </a:ext>
            </a:extLst>
          </p:cNvPr>
          <p:cNvPicPr>
            <a:picLocks noChangeAspect="1"/>
          </p:cNvPicPr>
          <p:nvPr userDrawn="1"/>
        </p:nvPicPr>
        <p:blipFill>
          <a:blip r:embed="rId3">
            <a:clrChange>
              <a:clrFrom>
                <a:srgbClr val="F4CCCC"/>
              </a:clrFrom>
              <a:clrTo>
                <a:srgbClr val="F4CCCC">
                  <a:alpha val="0"/>
                </a:srgbClr>
              </a:clrTo>
            </a:clrChange>
            <a:extLst>
              <a:ext uri="{28A0092B-C50C-407E-A947-70E740481C1C}">
                <a14:useLocalDpi xmlns:a14="http://schemas.microsoft.com/office/drawing/2010/main" val="0"/>
              </a:ext>
            </a:extLst>
          </a:blip>
          <a:stretch>
            <a:fillRect/>
          </a:stretch>
        </p:blipFill>
        <p:spPr>
          <a:xfrm>
            <a:off x="2324028" y="4919605"/>
            <a:ext cx="1038370" cy="790685"/>
          </a:xfrm>
          <a:prstGeom prst="rect">
            <a:avLst/>
          </a:prstGeom>
        </p:spPr>
      </p:pic>
      <p:pic>
        <p:nvPicPr>
          <p:cNvPr id="11" name="Picture 10" descr="A close up of a logo&#10;&#10;Description automatically generated">
            <a:extLst>
              <a:ext uri="{FF2B5EF4-FFF2-40B4-BE49-F238E27FC236}">
                <a16:creationId xmlns:a16="http://schemas.microsoft.com/office/drawing/2014/main" id="{03942F88-C74D-4FD8-B80B-39AE1C00121F}"/>
              </a:ext>
            </a:extLst>
          </p:cNvPr>
          <p:cNvPicPr>
            <a:picLocks noChangeAspect="1"/>
          </p:cNvPicPr>
          <p:nvPr userDrawn="1"/>
        </p:nvPicPr>
        <p:blipFill>
          <a:blip r:embed="rId4">
            <a:clrChange>
              <a:clrFrom>
                <a:srgbClr val="FFF2CC"/>
              </a:clrFrom>
              <a:clrTo>
                <a:srgbClr val="FFF2CC">
                  <a:alpha val="0"/>
                </a:srgbClr>
              </a:clrTo>
            </a:clrChange>
            <a:extLst>
              <a:ext uri="{28A0092B-C50C-407E-A947-70E740481C1C}">
                <a14:useLocalDpi xmlns:a14="http://schemas.microsoft.com/office/drawing/2010/main" val="0"/>
              </a:ext>
            </a:extLst>
          </a:blip>
          <a:stretch>
            <a:fillRect/>
          </a:stretch>
        </p:blipFill>
        <p:spPr>
          <a:xfrm>
            <a:off x="5902212" y="4957711"/>
            <a:ext cx="1076475" cy="714475"/>
          </a:xfrm>
          <a:prstGeom prst="rect">
            <a:avLst/>
          </a:prstGeom>
        </p:spPr>
      </p:pic>
      <p:pic>
        <p:nvPicPr>
          <p:cNvPr id="19" name="Picture 18" descr="A close up of a sign&#10;&#10;Description automatically generated">
            <a:extLst>
              <a:ext uri="{FF2B5EF4-FFF2-40B4-BE49-F238E27FC236}">
                <a16:creationId xmlns:a16="http://schemas.microsoft.com/office/drawing/2014/main" id="{C1E27FBD-A4C9-4F50-9601-50C5636E599A}"/>
              </a:ext>
            </a:extLst>
          </p:cNvPr>
          <p:cNvPicPr>
            <a:picLocks noChangeAspect="1"/>
          </p:cNvPicPr>
          <p:nvPr userDrawn="1"/>
        </p:nvPicPr>
        <p:blipFill>
          <a:blip r:embed="rId5">
            <a:clrChange>
              <a:clrFrom>
                <a:srgbClr val="D9EAD3"/>
              </a:clrFrom>
              <a:clrTo>
                <a:srgbClr val="D9EAD3">
                  <a:alpha val="0"/>
                </a:srgbClr>
              </a:clrTo>
            </a:clrChange>
            <a:extLst>
              <a:ext uri="{28A0092B-C50C-407E-A947-70E740481C1C}">
                <a14:useLocalDpi xmlns:a14="http://schemas.microsoft.com/office/drawing/2010/main" val="0"/>
              </a:ext>
            </a:extLst>
          </a:blip>
          <a:stretch>
            <a:fillRect/>
          </a:stretch>
        </p:blipFill>
        <p:spPr>
          <a:xfrm>
            <a:off x="9604238" y="4881501"/>
            <a:ext cx="866896" cy="866896"/>
          </a:xfrm>
          <a:prstGeom prst="rect">
            <a:avLst/>
          </a:prstGeom>
        </p:spPr>
      </p:pic>
      <p:sp>
        <p:nvSpPr>
          <p:cNvPr id="16" name="TextBox 15">
            <a:extLst>
              <a:ext uri="{FF2B5EF4-FFF2-40B4-BE49-F238E27FC236}">
                <a16:creationId xmlns:a16="http://schemas.microsoft.com/office/drawing/2014/main" id="{63976437-95EE-44B9-B5BA-1B3989E458EC}"/>
              </a:ext>
            </a:extLst>
          </p:cNvPr>
          <p:cNvSpPr txBox="1"/>
          <p:nvPr userDrawn="1"/>
        </p:nvSpPr>
        <p:spPr>
          <a:xfrm>
            <a:off x="1173474" y="311798"/>
            <a:ext cx="5444504" cy="769441"/>
          </a:xfrm>
          <a:prstGeom prst="rect">
            <a:avLst/>
          </a:prstGeom>
          <a:noFill/>
        </p:spPr>
        <p:txBody>
          <a:bodyPr wrap="none" rtlCol="0">
            <a:spAutoFit/>
          </a:bodyPr>
          <a:lstStyle/>
          <a:p>
            <a:r>
              <a:rPr lang="en-GB" sz="4400" b="1" dirty="0">
                <a:latin typeface="+mj-lt"/>
              </a:rPr>
              <a:t>Welcome to the lesson!</a:t>
            </a:r>
          </a:p>
        </p:txBody>
      </p:sp>
    </p:spTree>
    <p:extLst>
      <p:ext uri="{BB962C8B-B14F-4D97-AF65-F5344CB8AC3E}">
        <p14:creationId xmlns:p14="http://schemas.microsoft.com/office/powerpoint/2010/main" val="1465446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ocabular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634C9E-EBF4-4D22-A043-8F53E749CE7C}"/>
              </a:ext>
            </a:extLst>
          </p:cNvPr>
          <p:cNvSpPr/>
          <p:nvPr userDrawn="1"/>
        </p:nvSpPr>
        <p:spPr>
          <a:xfrm>
            <a:off x="0" y="0"/>
            <a:ext cx="8382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dirty="0">
              <a:latin typeface="OpenDyslexic" panose="00000500000000000000" pitchFamily="50" charset="0"/>
            </a:endParaRPr>
          </a:p>
        </p:txBody>
      </p:sp>
      <p:pic>
        <p:nvPicPr>
          <p:cNvPr id="8" name="Picture 7">
            <a:extLst>
              <a:ext uri="{FF2B5EF4-FFF2-40B4-BE49-F238E27FC236}">
                <a16:creationId xmlns:a16="http://schemas.microsoft.com/office/drawing/2014/main" id="{13C01616-603E-48D9-8001-AF4D5BABE816}"/>
              </a:ext>
            </a:extLst>
          </p:cNvPr>
          <p:cNvPicPr>
            <a:picLocks noChangeAspect="1"/>
          </p:cNvPicPr>
          <p:nvPr userDrawn="1"/>
        </p:nvPicPr>
        <p:blipFill rotWithShape="1">
          <a:blip r:embed="rId2"/>
          <a:srcRect l="-87" r="77836"/>
          <a:stretch/>
        </p:blipFill>
        <p:spPr>
          <a:xfrm>
            <a:off x="0" y="-154242"/>
            <a:ext cx="1108000" cy="1376828"/>
          </a:xfrm>
          <a:prstGeom prst="rect">
            <a:avLst/>
          </a:prstGeom>
        </p:spPr>
      </p:pic>
      <p:sp>
        <p:nvSpPr>
          <p:cNvPr id="9" name="TextBox 8">
            <a:extLst>
              <a:ext uri="{FF2B5EF4-FFF2-40B4-BE49-F238E27FC236}">
                <a16:creationId xmlns:a16="http://schemas.microsoft.com/office/drawing/2014/main" id="{914F7698-7D3D-4F45-924B-9E95FD301D47}"/>
              </a:ext>
            </a:extLst>
          </p:cNvPr>
          <p:cNvSpPr txBox="1"/>
          <p:nvPr userDrawn="1"/>
        </p:nvSpPr>
        <p:spPr>
          <a:xfrm>
            <a:off x="-26127" y="1048082"/>
            <a:ext cx="369332" cy="5771940"/>
          </a:xfrm>
          <a:prstGeom prst="rect">
            <a:avLst/>
          </a:prstGeom>
          <a:noFill/>
        </p:spPr>
        <p:txBody>
          <a:bodyPr vert="vert270" wrap="square" rtlCol="0">
            <a:spAutoFit/>
          </a:bodyPr>
          <a:lstStyle/>
          <a:p>
            <a:pPr algn="ctr"/>
            <a:r>
              <a:rPr lang="en-GB" sz="1200" b="0" i="1" dirty="0">
                <a:solidFill>
                  <a:schemeClr val="bg1">
                    <a:lumMod val="65000"/>
                  </a:schemeClr>
                </a:solidFill>
              </a:rPr>
              <a:t>ACHIEVING    SELF-MOTIVATED    POSITIVE    IMANGINATIVE    RESPECTFUL    EMPATHETIC</a:t>
            </a:r>
          </a:p>
        </p:txBody>
      </p:sp>
      <p:sp>
        <p:nvSpPr>
          <p:cNvPr id="10" name="TextBox 9">
            <a:extLst>
              <a:ext uri="{FF2B5EF4-FFF2-40B4-BE49-F238E27FC236}">
                <a16:creationId xmlns:a16="http://schemas.microsoft.com/office/drawing/2014/main" id="{5F1D3E27-7FC5-47FF-8FFB-72E07593700A}"/>
              </a:ext>
            </a:extLst>
          </p:cNvPr>
          <p:cNvSpPr txBox="1"/>
          <p:nvPr userDrawn="1"/>
        </p:nvSpPr>
        <p:spPr>
          <a:xfrm>
            <a:off x="73239" y="1048082"/>
            <a:ext cx="923330" cy="5771940"/>
          </a:xfrm>
          <a:prstGeom prst="rect">
            <a:avLst/>
          </a:prstGeom>
          <a:noFill/>
        </p:spPr>
        <p:txBody>
          <a:bodyPr vert="vert270" wrap="square" rtlCol="0">
            <a:spAutoFit/>
          </a:bodyPr>
          <a:lstStyle/>
          <a:p>
            <a:pPr algn="ctr"/>
            <a:r>
              <a:rPr lang="en-GB" sz="4800" b="1" dirty="0">
                <a:solidFill>
                  <a:schemeClr val="accent1">
                    <a:lumMod val="20000"/>
                    <a:lumOff val="80000"/>
                  </a:schemeClr>
                </a:solidFill>
              </a:rPr>
              <a:t>VOCABULARY</a:t>
            </a:r>
          </a:p>
        </p:txBody>
      </p:sp>
      <p:sp>
        <p:nvSpPr>
          <p:cNvPr id="12" name="Title 1">
            <a:extLst>
              <a:ext uri="{FF2B5EF4-FFF2-40B4-BE49-F238E27FC236}">
                <a16:creationId xmlns:a16="http://schemas.microsoft.com/office/drawing/2014/main" id="{7CA9DF9F-5B19-4B8A-AAFF-DD457238E07D}"/>
              </a:ext>
            </a:extLst>
          </p:cNvPr>
          <p:cNvSpPr txBox="1">
            <a:spLocks/>
          </p:cNvSpPr>
          <p:nvPr userDrawn="1"/>
        </p:nvSpPr>
        <p:spPr>
          <a:xfrm>
            <a:off x="8791574" y="4158"/>
            <a:ext cx="3400425" cy="4633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70C0"/>
                </a:solidFill>
                <a:latin typeface="Century Gothic" panose="020B0502020202020204" pitchFamily="34" charset="0"/>
                <a:ea typeface="+mj-ea"/>
                <a:cs typeface="+mj-cs"/>
              </a:defRPr>
            </a:lvl1pPr>
          </a:lstStyle>
          <a:p>
            <a:pPr algn="r"/>
            <a:fld id="{4F87F7CE-6612-415F-817F-2DFC8EDD4D84}" type="datetime2">
              <a:rPr lang="en-GB" sz="2400" b="0" smtClean="0">
                <a:latin typeface="+mn-lt"/>
              </a:rPr>
              <a:pPr algn="r"/>
              <a:t>Sunday, 28 February 2021</a:t>
            </a:fld>
            <a:endParaRPr lang="en-GB" sz="2400" b="0" dirty="0">
              <a:latin typeface="+mn-lt"/>
            </a:endParaRPr>
          </a:p>
        </p:txBody>
      </p:sp>
      <p:sp>
        <p:nvSpPr>
          <p:cNvPr id="20" name="Rounded Rectangle 1">
            <a:extLst>
              <a:ext uri="{FF2B5EF4-FFF2-40B4-BE49-F238E27FC236}">
                <a16:creationId xmlns:a16="http://schemas.microsoft.com/office/drawing/2014/main" id="{2E9F2500-A5F9-43B7-BBF7-AB4607C8A685}"/>
              </a:ext>
            </a:extLst>
          </p:cNvPr>
          <p:cNvSpPr/>
          <p:nvPr userDrawn="1"/>
        </p:nvSpPr>
        <p:spPr>
          <a:xfrm>
            <a:off x="1095515" y="467500"/>
            <a:ext cx="5429110" cy="3171050"/>
          </a:xfrm>
          <a:prstGeom prst="roundRect">
            <a:avLst>
              <a:gd name="adj" fmla="val 0"/>
            </a:avLst>
          </a:prstGeom>
          <a:noFill/>
          <a:ln w="28575">
            <a:solidFill>
              <a:schemeClr val="bg2">
                <a:lumMod val="25000"/>
              </a:schemeClr>
            </a:solidFill>
          </a:ln>
        </p:spPr>
        <p:style>
          <a:lnRef idx="1">
            <a:schemeClr val="accent4"/>
          </a:lnRef>
          <a:fillRef idx="2">
            <a:schemeClr val="accent4"/>
          </a:fillRef>
          <a:effectRef idx="1">
            <a:schemeClr val="accent4"/>
          </a:effectRef>
          <a:fontRef idx="minor">
            <a:schemeClr val="dk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schemeClr val="bg1"/>
              </a:solidFill>
              <a:effectLst/>
              <a:uLnTx/>
              <a:uFillTx/>
              <a:latin typeface="+mn-lt"/>
              <a:ea typeface="+mn-ea"/>
              <a:cs typeface="+mn-cs"/>
            </a:endParaRPr>
          </a:p>
        </p:txBody>
      </p:sp>
      <p:sp>
        <p:nvSpPr>
          <p:cNvPr id="4" name="Rectangle: Top Corners Rounded 3">
            <a:extLst>
              <a:ext uri="{FF2B5EF4-FFF2-40B4-BE49-F238E27FC236}">
                <a16:creationId xmlns:a16="http://schemas.microsoft.com/office/drawing/2014/main" id="{0BDB1C66-7FD3-4544-93EE-AF348E8ADD00}"/>
              </a:ext>
            </a:extLst>
          </p:cNvPr>
          <p:cNvSpPr/>
          <p:nvPr userDrawn="1"/>
        </p:nvSpPr>
        <p:spPr>
          <a:xfrm>
            <a:off x="1095513" y="467497"/>
            <a:ext cx="5429111" cy="661311"/>
          </a:xfrm>
          <a:prstGeom prst="round2SameRect">
            <a:avLst>
              <a:gd name="adj1" fmla="val 0"/>
              <a:gd name="adj2" fmla="val 0"/>
            </a:avLst>
          </a:prstGeom>
          <a:solidFill>
            <a:schemeClr val="bg1">
              <a:lumMod val="5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0" dirty="0">
                <a:solidFill>
                  <a:schemeClr val="bg1"/>
                </a:solidFill>
                <a:latin typeface="+mn-lt"/>
              </a:rPr>
              <a:t>Definition</a:t>
            </a:r>
          </a:p>
        </p:txBody>
      </p:sp>
      <p:sp>
        <p:nvSpPr>
          <p:cNvPr id="6" name="Text Placeholder 5">
            <a:extLst>
              <a:ext uri="{FF2B5EF4-FFF2-40B4-BE49-F238E27FC236}">
                <a16:creationId xmlns:a16="http://schemas.microsoft.com/office/drawing/2014/main" id="{66626AAA-23B3-4877-A754-C2BF7B94ADBC}"/>
              </a:ext>
            </a:extLst>
          </p:cNvPr>
          <p:cNvSpPr>
            <a:spLocks noGrp="1"/>
          </p:cNvSpPr>
          <p:nvPr>
            <p:ph type="body" sz="quarter" idx="10" hasCustomPrompt="1"/>
          </p:nvPr>
        </p:nvSpPr>
        <p:spPr>
          <a:xfrm>
            <a:off x="1206499" y="1253360"/>
            <a:ext cx="5203826" cy="2067051"/>
          </a:xfrm>
          <a:prstGeom prst="rect">
            <a:avLst/>
          </a:prstGeom>
        </p:spPr>
        <p:txBody>
          <a:bodyPr anchor="ctr"/>
          <a:lstStyle>
            <a:lvl1pPr marL="0" indent="0" algn="ctr">
              <a:buNone/>
              <a:defRPr>
                <a:latin typeface="+mn-lt"/>
              </a:defRPr>
            </a:lvl1pPr>
          </a:lstStyle>
          <a:p>
            <a:pPr lvl="0"/>
            <a:r>
              <a:rPr lang="en-US"/>
              <a:t>Click to edit definition</a:t>
            </a:r>
            <a:endParaRPr lang="en-US" dirty="0"/>
          </a:p>
        </p:txBody>
      </p:sp>
      <p:sp>
        <p:nvSpPr>
          <p:cNvPr id="28" name="Rounded Rectangle 1">
            <a:extLst>
              <a:ext uri="{FF2B5EF4-FFF2-40B4-BE49-F238E27FC236}">
                <a16:creationId xmlns:a16="http://schemas.microsoft.com/office/drawing/2014/main" id="{11440C4D-2EF3-4587-A502-5DE88B767C99}"/>
              </a:ext>
            </a:extLst>
          </p:cNvPr>
          <p:cNvSpPr/>
          <p:nvPr userDrawn="1"/>
        </p:nvSpPr>
        <p:spPr>
          <a:xfrm>
            <a:off x="1095515" y="3638551"/>
            <a:ext cx="5429108" cy="3054532"/>
          </a:xfrm>
          <a:prstGeom prst="roundRect">
            <a:avLst>
              <a:gd name="adj" fmla="val 0"/>
            </a:avLst>
          </a:prstGeom>
          <a:noFill/>
          <a:ln w="28575">
            <a:solidFill>
              <a:schemeClr val="bg2">
                <a:lumMod val="25000"/>
              </a:schemeClr>
            </a:solidFill>
          </a:ln>
        </p:spPr>
        <p:style>
          <a:lnRef idx="1">
            <a:schemeClr val="accent4"/>
          </a:lnRef>
          <a:fillRef idx="2">
            <a:schemeClr val="accent4"/>
          </a:fillRef>
          <a:effectRef idx="1">
            <a:schemeClr val="accent4"/>
          </a:effectRef>
          <a:fontRef idx="minor">
            <a:schemeClr val="dk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mn-lt"/>
              <a:ea typeface="+mn-ea"/>
              <a:cs typeface="+mn-cs"/>
            </a:endParaRPr>
          </a:p>
        </p:txBody>
      </p:sp>
      <p:sp>
        <p:nvSpPr>
          <p:cNvPr id="29" name="Rectangle: Top Corners Rounded 28">
            <a:extLst>
              <a:ext uri="{FF2B5EF4-FFF2-40B4-BE49-F238E27FC236}">
                <a16:creationId xmlns:a16="http://schemas.microsoft.com/office/drawing/2014/main" id="{B3E1DB36-A659-4E44-AE21-7B86F6A1BFE9}"/>
              </a:ext>
            </a:extLst>
          </p:cNvPr>
          <p:cNvSpPr/>
          <p:nvPr userDrawn="1"/>
        </p:nvSpPr>
        <p:spPr>
          <a:xfrm>
            <a:off x="1095513" y="6031771"/>
            <a:ext cx="5429109" cy="661311"/>
          </a:xfrm>
          <a:prstGeom prst="round2SameRect">
            <a:avLst>
              <a:gd name="adj1" fmla="val 0"/>
              <a:gd name="adj2" fmla="val 0"/>
            </a:avLst>
          </a:prstGeom>
          <a:solidFill>
            <a:schemeClr val="bg1">
              <a:lumMod val="5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0" dirty="0">
                <a:solidFill>
                  <a:schemeClr val="bg1"/>
                </a:solidFill>
                <a:latin typeface="+mn-lt"/>
              </a:rPr>
              <a:t>Examples</a:t>
            </a:r>
          </a:p>
        </p:txBody>
      </p:sp>
      <p:sp>
        <p:nvSpPr>
          <p:cNvPr id="30" name="Text Placeholder 5">
            <a:extLst>
              <a:ext uri="{FF2B5EF4-FFF2-40B4-BE49-F238E27FC236}">
                <a16:creationId xmlns:a16="http://schemas.microsoft.com/office/drawing/2014/main" id="{9CAA861D-84AB-451F-9E2F-6A4094D6B26F}"/>
              </a:ext>
            </a:extLst>
          </p:cNvPr>
          <p:cNvSpPr>
            <a:spLocks noGrp="1"/>
          </p:cNvSpPr>
          <p:nvPr>
            <p:ph type="body" sz="quarter" idx="11" hasCustomPrompt="1"/>
          </p:nvPr>
        </p:nvSpPr>
        <p:spPr>
          <a:xfrm>
            <a:off x="1187731" y="3949433"/>
            <a:ext cx="5222593" cy="1967814"/>
          </a:xfrm>
          <a:prstGeom prst="rect">
            <a:avLst/>
          </a:prstGeom>
        </p:spPr>
        <p:txBody>
          <a:bodyPr anchor="ctr"/>
          <a:lstStyle>
            <a:lvl1pPr marL="0" indent="0" algn="ctr">
              <a:buNone/>
              <a:defRPr>
                <a:latin typeface="+mn-lt"/>
              </a:defRPr>
            </a:lvl1pPr>
          </a:lstStyle>
          <a:p>
            <a:pPr lvl="0"/>
            <a:r>
              <a:rPr lang="en-US" dirty="0"/>
              <a:t>Click to edit examples – linked to real life (synonyms, concrete applications or relevant examples that fit)</a:t>
            </a:r>
          </a:p>
        </p:txBody>
      </p:sp>
      <p:sp>
        <p:nvSpPr>
          <p:cNvPr id="31" name="Rounded Rectangle 1">
            <a:extLst>
              <a:ext uri="{FF2B5EF4-FFF2-40B4-BE49-F238E27FC236}">
                <a16:creationId xmlns:a16="http://schemas.microsoft.com/office/drawing/2014/main" id="{69F4EFBC-F3A4-427E-8223-E6BBD89F1A07}"/>
              </a:ext>
            </a:extLst>
          </p:cNvPr>
          <p:cNvSpPr/>
          <p:nvPr userDrawn="1"/>
        </p:nvSpPr>
        <p:spPr>
          <a:xfrm>
            <a:off x="6538721" y="467831"/>
            <a:ext cx="5469964" cy="3171050"/>
          </a:xfrm>
          <a:prstGeom prst="roundRect">
            <a:avLst>
              <a:gd name="adj" fmla="val 0"/>
            </a:avLst>
          </a:prstGeom>
          <a:noFill/>
          <a:ln w="28575">
            <a:solidFill>
              <a:schemeClr val="bg2">
                <a:lumMod val="25000"/>
              </a:schemeClr>
            </a:solidFill>
          </a:ln>
        </p:spPr>
        <p:style>
          <a:lnRef idx="1">
            <a:schemeClr val="accent4"/>
          </a:lnRef>
          <a:fillRef idx="2">
            <a:schemeClr val="accent4"/>
          </a:fillRef>
          <a:effectRef idx="1">
            <a:schemeClr val="accent4"/>
          </a:effectRef>
          <a:fontRef idx="minor">
            <a:schemeClr val="dk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schemeClr val="bg1"/>
              </a:solidFill>
              <a:effectLst/>
              <a:uLnTx/>
              <a:uFillTx/>
              <a:latin typeface="+mn-lt"/>
              <a:ea typeface="+mn-ea"/>
              <a:cs typeface="+mn-cs"/>
            </a:endParaRPr>
          </a:p>
        </p:txBody>
      </p:sp>
      <p:sp>
        <p:nvSpPr>
          <p:cNvPr id="32" name="Rectangle: Top Corners Rounded 31">
            <a:extLst>
              <a:ext uri="{FF2B5EF4-FFF2-40B4-BE49-F238E27FC236}">
                <a16:creationId xmlns:a16="http://schemas.microsoft.com/office/drawing/2014/main" id="{4A52ACEA-E6BB-4B58-B8A4-E04367448857}"/>
              </a:ext>
            </a:extLst>
          </p:cNvPr>
          <p:cNvSpPr/>
          <p:nvPr userDrawn="1"/>
        </p:nvSpPr>
        <p:spPr>
          <a:xfrm>
            <a:off x="6538719" y="467828"/>
            <a:ext cx="5469965" cy="661311"/>
          </a:xfrm>
          <a:prstGeom prst="round2SameRect">
            <a:avLst>
              <a:gd name="adj1" fmla="val 0"/>
              <a:gd name="adj2" fmla="val 0"/>
            </a:avLst>
          </a:prstGeom>
          <a:solidFill>
            <a:schemeClr val="bg1">
              <a:lumMod val="5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0" dirty="0">
                <a:solidFill>
                  <a:schemeClr val="bg1"/>
                </a:solidFill>
                <a:latin typeface="+mn-lt"/>
              </a:rPr>
              <a:t>Etymology</a:t>
            </a:r>
          </a:p>
        </p:txBody>
      </p:sp>
      <p:sp>
        <p:nvSpPr>
          <p:cNvPr id="33" name="Text Placeholder 5">
            <a:extLst>
              <a:ext uri="{FF2B5EF4-FFF2-40B4-BE49-F238E27FC236}">
                <a16:creationId xmlns:a16="http://schemas.microsoft.com/office/drawing/2014/main" id="{3DD707AB-C6A8-409E-8716-4B2858641B71}"/>
              </a:ext>
            </a:extLst>
          </p:cNvPr>
          <p:cNvSpPr>
            <a:spLocks noGrp="1"/>
          </p:cNvSpPr>
          <p:nvPr>
            <p:ph type="body" sz="quarter" idx="12" hasCustomPrompt="1"/>
          </p:nvPr>
        </p:nvSpPr>
        <p:spPr>
          <a:xfrm>
            <a:off x="6635609" y="1253691"/>
            <a:ext cx="5269415" cy="2067051"/>
          </a:xfrm>
          <a:prstGeom prst="rect">
            <a:avLst/>
          </a:prstGeom>
        </p:spPr>
        <p:txBody>
          <a:bodyPr anchor="ctr"/>
          <a:lstStyle>
            <a:lvl1pPr marL="0" indent="0" algn="ctr">
              <a:buNone/>
              <a:defRPr>
                <a:latin typeface="+mn-lt"/>
              </a:defRPr>
            </a:lvl1pPr>
          </a:lstStyle>
          <a:p>
            <a:pPr lvl="0"/>
            <a:r>
              <a:rPr lang="en-US" dirty="0"/>
              <a:t>Click to edit etymology -  characteristics (prefixes, suffixes, root words) that help students identify the meaning of the word</a:t>
            </a:r>
          </a:p>
        </p:txBody>
      </p:sp>
      <p:sp>
        <p:nvSpPr>
          <p:cNvPr id="34" name="Rounded Rectangle 1">
            <a:extLst>
              <a:ext uri="{FF2B5EF4-FFF2-40B4-BE49-F238E27FC236}">
                <a16:creationId xmlns:a16="http://schemas.microsoft.com/office/drawing/2014/main" id="{CB3F3446-724A-4B02-85D5-9891AF7A3FA1}"/>
              </a:ext>
            </a:extLst>
          </p:cNvPr>
          <p:cNvSpPr/>
          <p:nvPr userDrawn="1"/>
        </p:nvSpPr>
        <p:spPr>
          <a:xfrm>
            <a:off x="6538719" y="3638882"/>
            <a:ext cx="5469966" cy="3054532"/>
          </a:xfrm>
          <a:prstGeom prst="roundRect">
            <a:avLst>
              <a:gd name="adj" fmla="val 0"/>
            </a:avLst>
          </a:prstGeom>
          <a:noFill/>
          <a:ln w="28575">
            <a:solidFill>
              <a:schemeClr val="bg2">
                <a:lumMod val="25000"/>
              </a:schemeClr>
            </a:solidFill>
          </a:ln>
        </p:spPr>
        <p:style>
          <a:lnRef idx="1">
            <a:schemeClr val="accent4"/>
          </a:lnRef>
          <a:fillRef idx="2">
            <a:schemeClr val="accent4"/>
          </a:fillRef>
          <a:effectRef idx="1">
            <a:schemeClr val="accent4"/>
          </a:effectRef>
          <a:fontRef idx="minor">
            <a:schemeClr val="dk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schemeClr val="bg1"/>
              </a:solidFill>
              <a:effectLst/>
              <a:uLnTx/>
              <a:uFillTx/>
              <a:latin typeface="+mn-lt"/>
              <a:ea typeface="+mn-ea"/>
              <a:cs typeface="+mn-cs"/>
            </a:endParaRPr>
          </a:p>
        </p:txBody>
      </p:sp>
      <p:sp>
        <p:nvSpPr>
          <p:cNvPr id="35" name="Rectangle: Top Corners Rounded 34">
            <a:extLst>
              <a:ext uri="{FF2B5EF4-FFF2-40B4-BE49-F238E27FC236}">
                <a16:creationId xmlns:a16="http://schemas.microsoft.com/office/drawing/2014/main" id="{BB6FB79C-2510-4FD9-B6D6-3E300C3D92EB}"/>
              </a:ext>
            </a:extLst>
          </p:cNvPr>
          <p:cNvSpPr/>
          <p:nvPr userDrawn="1"/>
        </p:nvSpPr>
        <p:spPr>
          <a:xfrm>
            <a:off x="6538717" y="6032102"/>
            <a:ext cx="5469967" cy="661311"/>
          </a:xfrm>
          <a:prstGeom prst="round2SameRect">
            <a:avLst>
              <a:gd name="adj1" fmla="val 0"/>
              <a:gd name="adj2" fmla="val 0"/>
            </a:avLst>
          </a:prstGeom>
          <a:solidFill>
            <a:schemeClr val="bg1">
              <a:lumMod val="50000"/>
            </a:schemeClr>
          </a:solid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0" dirty="0">
                <a:solidFill>
                  <a:schemeClr val="bg1"/>
                </a:solidFill>
                <a:latin typeface="+mn-lt"/>
              </a:rPr>
              <a:t>Common Errors</a:t>
            </a:r>
          </a:p>
        </p:txBody>
      </p:sp>
      <p:sp>
        <p:nvSpPr>
          <p:cNvPr id="36" name="Text Placeholder 5">
            <a:extLst>
              <a:ext uri="{FF2B5EF4-FFF2-40B4-BE49-F238E27FC236}">
                <a16:creationId xmlns:a16="http://schemas.microsoft.com/office/drawing/2014/main" id="{1422C731-50D6-440D-A68B-5519E4B63383}"/>
              </a:ext>
            </a:extLst>
          </p:cNvPr>
          <p:cNvSpPr>
            <a:spLocks noGrp="1"/>
          </p:cNvSpPr>
          <p:nvPr>
            <p:ph type="body" sz="quarter" idx="13" hasCustomPrompt="1"/>
          </p:nvPr>
        </p:nvSpPr>
        <p:spPr>
          <a:xfrm>
            <a:off x="6635609" y="3949764"/>
            <a:ext cx="5250647" cy="1967814"/>
          </a:xfrm>
          <a:prstGeom prst="rect">
            <a:avLst/>
          </a:prstGeom>
        </p:spPr>
        <p:txBody>
          <a:bodyPr anchor="ctr"/>
          <a:lstStyle>
            <a:lvl1pPr marL="0" indent="0" algn="ctr">
              <a:buNone/>
              <a:defRPr>
                <a:latin typeface="+mn-lt"/>
              </a:defRPr>
            </a:lvl1pPr>
          </a:lstStyle>
          <a:p>
            <a:pPr lvl="0"/>
            <a:r>
              <a:rPr lang="en-US" dirty="0"/>
              <a:t>Click to edit common errors – linked to real life (opposites, misconceptions, or relevant examples that do not fit the example)</a:t>
            </a:r>
          </a:p>
        </p:txBody>
      </p:sp>
      <p:sp>
        <p:nvSpPr>
          <p:cNvPr id="25" name="Rounded Rectangle 8">
            <a:extLst>
              <a:ext uri="{FF2B5EF4-FFF2-40B4-BE49-F238E27FC236}">
                <a16:creationId xmlns:a16="http://schemas.microsoft.com/office/drawing/2014/main" id="{5733387F-6F4D-4578-8893-DF747D630337}"/>
              </a:ext>
            </a:extLst>
          </p:cNvPr>
          <p:cNvSpPr/>
          <p:nvPr userDrawn="1"/>
        </p:nvSpPr>
        <p:spPr>
          <a:xfrm>
            <a:off x="4612367" y="3301653"/>
            <a:ext cx="3865367" cy="692332"/>
          </a:xfrm>
          <a:prstGeom prst="roundRect">
            <a:avLst>
              <a:gd name="adj" fmla="val 0"/>
            </a:avLst>
          </a:prstGeom>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mn-lt"/>
              <a:ea typeface="+mn-ea"/>
              <a:cs typeface="+mn-cs"/>
            </a:endParaRPr>
          </a:p>
        </p:txBody>
      </p:sp>
      <p:sp>
        <p:nvSpPr>
          <p:cNvPr id="37" name="Text Placeholder 5">
            <a:extLst>
              <a:ext uri="{FF2B5EF4-FFF2-40B4-BE49-F238E27FC236}">
                <a16:creationId xmlns:a16="http://schemas.microsoft.com/office/drawing/2014/main" id="{40E2F221-BA89-477B-8533-9A2B90DED230}"/>
              </a:ext>
            </a:extLst>
          </p:cNvPr>
          <p:cNvSpPr>
            <a:spLocks noGrp="1"/>
          </p:cNvSpPr>
          <p:nvPr>
            <p:ph type="body" sz="quarter" idx="14" hasCustomPrompt="1"/>
          </p:nvPr>
        </p:nvSpPr>
        <p:spPr>
          <a:xfrm>
            <a:off x="4626464" y="3290844"/>
            <a:ext cx="3865368" cy="703142"/>
          </a:xfrm>
          <a:prstGeom prst="rect">
            <a:avLst/>
          </a:prstGeom>
        </p:spPr>
        <p:txBody>
          <a:bodyPr anchor="ctr">
            <a:normAutofit/>
          </a:bodyPr>
          <a:lstStyle>
            <a:lvl1pPr marL="0" indent="0" algn="ctr">
              <a:buNone/>
              <a:defRPr sz="3200" b="1">
                <a:latin typeface="+mn-lt"/>
              </a:defRPr>
            </a:lvl1pPr>
          </a:lstStyle>
          <a:p>
            <a:pPr lvl="0"/>
            <a:r>
              <a:rPr lang="en-US" dirty="0"/>
              <a:t>Click to edit word</a:t>
            </a:r>
          </a:p>
        </p:txBody>
      </p:sp>
    </p:spTree>
    <p:extLst>
      <p:ext uri="{BB962C8B-B14F-4D97-AF65-F5344CB8AC3E}">
        <p14:creationId xmlns:p14="http://schemas.microsoft.com/office/powerpoint/2010/main" val="2362565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ll Write Round Rob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634C9E-EBF4-4D22-A043-8F53E749CE7C}"/>
              </a:ext>
            </a:extLst>
          </p:cNvPr>
          <p:cNvSpPr/>
          <p:nvPr userDrawn="1"/>
        </p:nvSpPr>
        <p:spPr>
          <a:xfrm>
            <a:off x="0" y="0"/>
            <a:ext cx="8382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dirty="0">
              <a:latin typeface="OpenDyslexic" panose="00000500000000000000" pitchFamily="50" charset="0"/>
            </a:endParaRPr>
          </a:p>
        </p:txBody>
      </p:sp>
      <p:pic>
        <p:nvPicPr>
          <p:cNvPr id="8" name="Picture 7">
            <a:extLst>
              <a:ext uri="{FF2B5EF4-FFF2-40B4-BE49-F238E27FC236}">
                <a16:creationId xmlns:a16="http://schemas.microsoft.com/office/drawing/2014/main" id="{13C01616-603E-48D9-8001-AF4D5BABE816}"/>
              </a:ext>
            </a:extLst>
          </p:cNvPr>
          <p:cNvPicPr>
            <a:picLocks noChangeAspect="1"/>
          </p:cNvPicPr>
          <p:nvPr userDrawn="1"/>
        </p:nvPicPr>
        <p:blipFill rotWithShape="1">
          <a:blip r:embed="rId2"/>
          <a:srcRect l="-87" r="77836"/>
          <a:stretch/>
        </p:blipFill>
        <p:spPr>
          <a:xfrm>
            <a:off x="0" y="-154242"/>
            <a:ext cx="1108000" cy="1376828"/>
          </a:xfrm>
          <a:prstGeom prst="rect">
            <a:avLst/>
          </a:prstGeom>
        </p:spPr>
      </p:pic>
      <p:sp>
        <p:nvSpPr>
          <p:cNvPr id="9" name="TextBox 8">
            <a:extLst>
              <a:ext uri="{FF2B5EF4-FFF2-40B4-BE49-F238E27FC236}">
                <a16:creationId xmlns:a16="http://schemas.microsoft.com/office/drawing/2014/main" id="{914F7698-7D3D-4F45-924B-9E95FD301D47}"/>
              </a:ext>
            </a:extLst>
          </p:cNvPr>
          <p:cNvSpPr txBox="1"/>
          <p:nvPr userDrawn="1"/>
        </p:nvSpPr>
        <p:spPr>
          <a:xfrm>
            <a:off x="-26127" y="1048082"/>
            <a:ext cx="369332" cy="5771940"/>
          </a:xfrm>
          <a:prstGeom prst="rect">
            <a:avLst/>
          </a:prstGeom>
          <a:noFill/>
        </p:spPr>
        <p:txBody>
          <a:bodyPr vert="vert270" wrap="square" rtlCol="0">
            <a:spAutoFit/>
          </a:bodyPr>
          <a:lstStyle/>
          <a:p>
            <a:pPr algn="ctr"/>
            <a:r>
              <a:rPr lang="en-GB" sz="1200" b="0" i="1" dirty="0">
                <a:solidFill>
                  <a:schemeClr val="bg1">
                    <a:lumMod val="65000"/>
                  </a:schemeClr>
                </a:solidFill>
              </a:rPr>
              <a:t>ACHIEVING    SELF-MOTIVATED    POSITIVE    IMANGINATIVE    RESPECTFUL    EMPATHETIC</a:t>
            </a:r>
          </a:p>
        </p:txBody>
      </p:sp>
      <p:sp>
        <p:nvSpPr>
          <p:cNvPr id="10" name="TextBox 9">
            <a:extLst>
              <a:ext uri="{FF2B5EF4-FFF2-40B4-BE49-F238E27FC236}">
                <a16:creationId xmlns:a16="http://schemas.microsoft.com/office/drawing/2014/main" id="{5F1D3E27-7FC5-47FF-8FFB-72E07593700A}"/>
              </a:ext>
            </a:extLst>
          </p:cNvPr>
          <p:cNvSpPr txBox="1"/>
          <p:nvPr userDrawn="1"/>
        </p:nvSpPr>
        <p:spPr>
          <a:xfrm>
            <a:off x="111339" y="1048082"/>
            <a:ext cx="800219" cy="5771940"/>
          </a:xfrm>
          <a:prstGeom prst="rect">
            <a:avLst/>
          </a:prstGeom>
          <a:noFill/>
        </p:spPr>
        <p:txBody>
          <a:bodyPr vert="vert270" wrap="square" rtlCol="0">
            <a:spAutoFit/>
          </a:bodyPr>
          <a:lstStyle/>
          <a:p>
            <a:pPr algn="ctr"/>
            <a:r>
              <a:rPr lang="en-GB" sz="4000" b="1" dirty="0">
                <a:solidFill>
                  <a:schemeClr val="accent1">
                    <a:lumMod val="20000"/>
                    <a:lumOff val="80000"/>
                  </a:schemeClr>
                </a:solidFill>
              </a:rPr>
              <a:t>ALL WRITE ROUND ROBIN</a:t>
            </a:r>
          </a:p>
        </p:txBody>
      </p:sp>
      <p:sp>
        <p:nvSpPr>
          <p:cNvPr id="12" name="Title 1">
            <a:extLst>
              <a:ext uri="{FF2B5EF4-FFF2-40B4-BE49-F238E27FC236}">
                <a16:creationId xmlns:a16="http://schemas.microsoft.com/office/drawing/2014/main" id="{7CA9DF9F-5B19-4B8A-AAFF-DD457238E07D}"/>
              </a:ext>
            </a:extLst>
          </p:cNvPr>
          <p:cNvSpPr txBox="1">
            <a:spLocks/>
          </p:cNvSpPr>
          <p:nvPr userDrawn="1"/>
        </p:nvSpPr>
        <p:spPr>
          <a:xfrm>
            <a:off x="8324850" y="4158"/>
            <a:ext cx="3867150" cy="4633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70C0"/>
                </a:solidFill>
                <a:latin typeface="Century Gothic" panose="020B0502020202020204" pitchFamily="34" charset="0"/>
                <a:ea typeface="+mj-ea"/>
                <a:cs typeface="+mj-cs"/>
              </a:defRPr>
            </a:lvl1pPr>
          </a:lstStyle>
          <a:p>
            <a:pPr algn="r"/>
            <a:fld id="{4F87F7CE-6612-415F-817F-2DFC8EDD4D84}" type="datetime2">
              <a:rPr lang="en-GB" sz="2400" b="0" smtClean="0">
                <a:latin typeface="+mn-lt"/>
              </a:rPr>
              <a:pPr algn="r"/>
              <a:t>Sunday, 28 February 2021</a:t>
            </a:fld>
            <a:endParaRPr lang="en-GB" sz="2400" b="0" dirty="0">
              <a:latin typeface="+mn-lt"/>
            </a:endParaRPr>
          </a:p>
        </p:txBody>
      </p:sp>
      <p:pic>
        <p:nvPicPr>
          <p:cNvPr id="4" name="Picture 3">
            <a:extLst>
              <a:ext uri="{FF2B5EF4-FFF2-40B4-BE49-F238E27FC236}">
                <a16:creationId xmlns:a16="http://schemas.microsoft.com/office/drawing/2014/main" id="{B0A49862-77B8-410E-9D21-148F4D7050E0}"/>
              </a:ext>
            </a:extLst>
          </p:cNvPr>
          <p:cNvPicPr>
            <a:picLocks noChangeAspect="1"/>
          </p:cNvPicPr>
          <p:nvPr userDrawn="1"/>
        </p:nvPicPr>
        <p:blipFill>
          <a:blip r:embed="rId3"/>
          <a:stretch>
            <a:fillRect/>
          </a:stretch>
        </p:blipFill>
        <p:spPr>
          <a:xfrm>
            <a:off x="1028205" y="3275934"/>
            <a:ext cx="4753470" cy="3440850"/>
          </a:xfrm>
          <a:prstGeom prst="rect">
            <a:avLst/>
          </a:prstGeom>
        </p:spPr>
      </p:pic>
      <p:sp>
        <p:nvSpPr>
          <p:cNvPr id="13" name="Title 1">
            <a:extLst>
              <a:ext uri="{FF2B5EF4-FFF2-40B4-BE49-F238E27FC236}">
                <a16:creationId xmlns:a16="http://schemas.microsoft.com/office/drawing/2014/main" id="{A3B87834-DAFA-4F72-9951-E1B9008B5CA5}"/>
              </a:ext>
            </a:extLst>
          </p:cNvPr>
          <p:cNvSpPr>
            <a:spLocks noGrp="1"/>
          </p:cNvSpPr>
          <p:nvPr>
            <p:ph type="title" hasCustomPrompt="1"/>
          </p:nvPr>
        </p:nvSpPr>
        <p:spPr>
          <a:xfrm>
            <a:off x="1181239" y="385301"/>
            <a:ext cx="10937522" cy="837286"/>
          </a:xfrm>
          <a:prstGeom prst="rect">
            <a:avLst/>
          </a:prstGeom>
        </p:spPr>
        <p:txBody>
          <a:bodyPr/>
          <a:lstStyle>
            <a:lvl1pPr>
              <a:defRPr b="1"/>
            </a:lvl1pPr>
          </a:lstStyle>
          <a:p>
            <a:r>
              <a:rPr lang="en-US" dirty="0"/>
              <a:t>Click to edit title</a:t>
            </a:r>
            <a:endParaRPr lang="en-GB" dirty="0"/>
          </a:p>
        </p:txBody>
      </p:sp>
      <p:sp>
        <p:nvSpPr>
          <p:cNvPr id="14" name="Content Placeholder 2">
            <a:extLst>
              <a:ext uri="{FF2B5EF4-FFF2-40B4-BE49-F238E27FC236}">
                <a16:creationId xmlns:a16="http://schemas.microsoft.com/office/drawing/2014/main" id="{B3F7A636-BD6F-4BD7-BE65-AA31F1FFF8E5}"/>
              </a:ext>
            </a:extLst>
          </p:cNvPr>
          <p:cNvSpPr>
            <a:spLocks noGrp="1"/>
          </p:cNvSpPr>
          <p:nvPr>
            <p:ph idx="1" hasCustomPrompt="1"/>
          </p:nvPr>
        </p:nvSpPr>
        <p:spPr>
          <a:xfrm>
            <a:off x="1181237" y="1253331"/>
            <a:ext cx="10937523" cy="1712338"/>
          </a:xfrm>
          <a:prstGeom prst="rect">
            <a:avLst/>
          </a:prstGeom>
        </p:spPr>
        <p:txBody>
          <a:bodyPr/>
          <a:lstStyle>
            <a:lvl1pPr>
              <a:defRPr/>
            </a:lvl1pPr>
            <a:lvl2pPr>
              <a:defRPr sz="2600"/>
            </a:lvl2pPr>
            <a:lvl3pPr>
              <a:defRPr sz="2400"/>
            </a:lvl3pPr>
            <a:lvl4pPr>
              <a:defRPr sz="22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Rectangle 14">
            <a:extLst>
              <a:ext uri="{FF2B5EF4-FFF2-40B4-BE49-F238E27FC236}">
                <a16:creationId xmlns:a16="http://schemas.microsoft.com/office/drawing/2014/main" id="{7C09776A-2AC8-4802-B1CD-DB95F136132B}"/>
              </a:ext>
            </a:extLst>
          </p:cNvPr>
          <p:cNvSpPr/>
          <p:nvPr userDrawn="1"/>
        </p:nvSpPr>
        <p:spPr>
          <a:xfrm>
            <a:off x="5781675" y="3275934"/>
            <a:ext cx="6337085" cy="3395801"/>
          </a:xfrm>
          <a:prstGeom prst="rect">
            <a:avLst/>
          </a:prstGeom>
        </p:spPr>
        <p:txBody>
          <a:bodyPr wrap="square">
            <a:spAutoFit/>
          </a:bodyPr>
          <a:lstStyle/>
          <a:p>
            <a:pPr marL="457200" indent="-457200">
              <a:spcBef>
                <a:spcPts val="1440"/>
              </a:spcBef>
              <a:buFont typeface="+mj-lt"/>
              <a:buAutoNum type="arabicPeriod"/>
            </a:pPr>
            <a:r>
              <a:rPr lang="en-GB" sz="2400" dirty="0">
                <a:solidFill>
                  <a:srgbClr val="444444"/>
                </a:solidFill>
                <a:latin typeface="OpenDyslexic" panose="00000500000000000000" pitchFamily="50" charset="0"/>
              </a:rPr>
              <a:t>Each teammate has a paper and pencil</a:t>
            </a:r>
          </a:p>
          <a:p>
            <a:pPr marL="457200" indent="-457200">
              <a:spcBef>
                <a:spcPts val="1440"/>
              </a:spcBef>
              <a:buFont typeface="+mj-lt"/>
              <a:buAutoNum type="arabicPeriod"/>
            </a:pPr>
            <a:r>
              <a:rPr lang="en-GB" sz="2400" dirty="0">
                <a:solidFill>
                  <a:srgbClr val="444444"/>
                </a:solidFill>
                <a:latin typeface="OpenDyslexic" panose="00000500000000000000" pitchFamily="50" charset="0"/>
              </a:rPr>
              <a:t>Look at the topic and use your “think time”</a:t>
            </a:r>
          </a:p>
          <a:p>
            <a:pPr marL="457200" indent="-457200">
              <a:spcBef>
                <a:spcPts val="1440"/>
              </a:spcBef>
              <a:buFont typeface="+mj-lt"/>
              <a:buAutoNum type="arabicPeriod"/>
            </a:pPr>
            <a:r>
              <a:rPr lang="en-GB" sz="2400" dirty="0">
                <a:solidFill>
                  <a:srgbClr val="444444"/>
                </a:solidFill>
                <a:latin typeface="OpenDyslexic" panose="00000500000000000000" pitchFamily="50" charset="0"/>
              </a:rPr>
              <a:t>Each person gives an idea in turn, working clockwise round the group.</a:t>
            </a:r>
          </a:p>
          <a:p>
            <a:pPr marL="457200" indent="-457200">
              <a:spcBef>
                <a:spcPts val="1440"/>
              </a:spcBef>
              <a:buFont typeface="+mj-lt"/>
              <a:buAutoNum type="arabicPeriod"/>
            </a:pPr>
            <a:r>
              <a:rPr lang="en-GB" sz="2400" dirty="0">
                <a:solidFill>
                  <a:srgbClr val="444444"/>
                </a:solidFill>
                <a:latin typeface="OpenDyslexic" panose="00000500000000000000" pitchFamily="50" charset="0"/>
              </a:rPr>
              <a:t>Each teammate writes everything on their own paper.</a:t>
            </a:r>
          </a:p>
          <a:p>
            <a:pPr marL="457200" indent="-457200">
              <a:spcBef>
                <a:spcPts val="1440"/>
              </a:spcBef>
              <a:buFont typeface="+mj-lt"/>
              <a:buAutoNum type="arabicPeriod"/>
            </a:pPr>
            <a:r>
              <a:rPr lang="en-GB" sz="2400" dirty="0">
                <a:solidFill>
                  <a:srgbClr val="444444"/>
                </a:solidFill>
                <a:latin typeface="OpenDyslexic" panose="00000500000000000000" pitchFamily="50" charset="0"/>
              </a:rPr>
              <a:t>Continue clockwise until time is up</a:t>
            </a:r>
          </a:p>
        </p:txBody>
      </p:sp>
    </p:spTree>
    <p:extLst>
      <p:ext uri="{BB962C8B-B14F-4D97-AF65-F5344CB8AC3E}">
        <p14:creationId xmlns:p14="http://schemas.microsoft.com/office/powerpoint/2010/main" val="30360171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ally Rob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634C9E-EBF4-4D22-A043-8F53E749CE7C}"/>
              </a:ext>
            </a:extLst>
          </p:cNvPr>
          <p:cNvSpPr/>
          <p:nvPr userDrawn="1"/>
        </p:nvSpPr>
        <p:spPr>
          <a:xfrm>
            <a:off x="0" y="0"/>
            <a:ext cx="8382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dirty="0">
              <a:latin typeface="OpenDyslexic" panose="00000500000000000000" pitchFamily="50" charset="0"/>
            </a:endParaRPr>
          </a:p>
        </p:txBody>
      </p:sp>
      <p:pic>
        <p:nvPicPr>
          <p:cNvPr id="8" name="Picture 7">
            <a:extLst>
              <a:ext uri="{FF2B5EF4-FFF2-40B4-BE49-F238E27FC236}">
                <a16:creationId xmlns:a16="http://schemas.microsoft.com/office/drawing/2014/main" id="{13C01616-603E-48D9-8001-AF4D5BABE816}"/>
              </a:ext>
            </a:extLst>
          </p:cNvPr>
          <p:cNvPicPr>
            <a:picLocks noChangeAspect="1"/>
          </p:cNvPicPr>
          <p:nvPr userDrawn="1"/>
        </p:nvPicPr>
        <p:blipFill rotWithShape="1">
          <a:blip r:embed="rId2"/>
          <a:srcRect l="-87" r="77836"/>
          <a:stretch/>
        </p:blipFill>
        <p:spPr>
          <a:xfrm>
            <a:off x="0" y="-154242"/>
            <a:ext cx="1108000" cy="1376828"/>
          </a:xfrm>
          <a:prstGeom prst="rect">
            <a:avLst/>
          </a:prstGeom>
        </p:spPr>
      </p:pic>
      <p:sp>
        <p:nvSpPr>
          <p:cNvPr id="9" name="TextBox 8">
            <a:extLst>
              <a:ext uri="{FF2B5EF4-FFF2-40B4-BE49-F238E27FC236}">
                <a16:creationId xmlns:a16="http://schemas.microsoft.com/office/drawing/2014/main" id="{914F7698-7D3D-4F45-924B-9E95FD301D47}"/>
              </a:ext>
            </a:extLst>
          </p:cNvPr>
          <p:cNvSpPr txBox="1"/>
          <p:nvPr userDrawn="1"/>
        </p:nvSpPr>
        <p:spPr>
          <a:xfrm>
            <a:off x="-26127" y="1048082"/>
            <a:ext cx="369332" cy="5771940"/>
          </a:xfrm>
          <a:prstGeom prst="rect">
            <a:avLst/>
          </a:prstGeom>
          <a:noFill/>
        </p:spPr>
        <p:txBody>
          <a:bodyPr vert="vert270" wrap="square" rtlCol="0">
            <a:spAutoFit/>
          </a:bodyPr>
          <a:lstStyle/>
          <a:p>
            <a:pPr algn="ctr"/>
            <a:r>
              <a:rPr lang="en-GB" sz="1200" b="0" i="1" dirty="0">
                <a:solidFill>
                  <a:schemeClr val="bg1">
                    <a:lumMod val="65000"/>
                  </a:schemeClr>
                </a:solidFill>
              </a:rPr>
              <a:t>ACHIEVING    SELF-MOTIVATED    POSITIVE    IMANGINATIVE    RESPECTFUL    EMPATHETIC</a:t>
            </a:r>
          </a:p>
        </p:txBody>
      </p:sp>
      <p:sp>
        <p:nvSpPr>
          <p:cNvPr id="10" name="TextBox 9">
            <a:extLst>
              <a:ext uri="{FF2B5EF4-FFF2-40B4-BE49-F238E27FC236}">
                <a16:creationId xmlns:a16="http://schemas.microsoft.com/office/drawing/2014/main" id="{5F1D3E27-7FC5-47FF-8FFB-72E07593700A}"/>
              </a:ext>
            </a:extLst>
          </p:cNvPr>
          <p:cNvSpPr txBox="1"/>
          <p:nvPr userDrawn="1"/>
        </p:nvSpPr>
        <p:spPr>
          <a:xfrm>
            <a:off x="73239" y="1048082"/>
            <a:ext cx="800219" cy="5771940"/>
          </a:xfrm>
          <a:prstGeom prst="rect">
            <a:avLst/>
          </a:prstGeom>
          <a:noFill/>
        </p:spPr>
        <p:txBody>
          <a:bodyPr vert="vert270" wrap="square" rtlCol="0">
            <a:spAutoFit/>
          </a:bodyPr>
          <a:lstStyle/>
          <a:p>
            <a:pPr algn="ctr"/>
            <a:r>
              <a:rPr lang="en-GB" sz="4000" b="1" dirty="0">
                <a:solidFill>
                  <a:schemeClr val="accent1">
                    <a:lumMod val="20000"/>
                    <a:lumOff val="80000"/>
                  </a:schemeClr>
                </a:solidFill>
              </a:rPr>
              <a:t>RALLY ROBIN</a:t>
            </a:r>
          </a:p>
        </p:txBody>
      </p:sp>
      <p:sp>
        <p:nvSpPr>
          <p:cNvPr id="12" name="Title 1">
            <a:extLst>
              <a:ext uri="{FF2B5EF4-FFF2-40B4-BE49-F238E27FC236}">
                <a16:creationId xmlns:a16="http://schemas.microsoft.com/office/drawing/2014/main" id="{7CA9DF9F-5B19-4B8A-AAFF-DD457238E07D}"/>
              </a:ext>
            </a:extLst>
          </p:cNvPr>
          <p:cNvSpPr txBox="1">
            <a:spLocks/>
          </p:cNvSpPr>
          <p:nvPr userDrawn="1"/>
        </p:nvSpPr>
        <p:spPr>
          <a:xfrm>
            <a:off x="8324850" y="4158"/>
            <a:ext cx="3867150" cy="4633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70C0"/>
                </a:solidFill>
                <a:latin typeface="Century Gothic" panose="020B0502020202020204" pitchFamily="34" charset="0"/>
                <a:ea typeface="+mj-ea"/>
                <a:cs typeface="+mj-cs"/>
              </a:defRPr>
            </a:lvl1pPr>
          </a:lstStyle>
          <a:p>
            <a:pPr algn="r"/>
            <a:fld id="{4F87F7CE-6612-415F-817F-2DFC8EDD4D84}" type="datetime2">
              <a:rPr lang="en-GB" sz="2400" b="0" smtClean="0">
                <a:latin typeface="+mn-lt"/>
              </a:rPr>
              <a:pPr algn="r"/>
              <a:t>Sunday, 28 February 2021</a:t>
            </a:fld>
            <a:endParaRPr lang="en-GB" sz="2400" b="0" dirty="0">
              <a:latin typeface="+mn-lt"/>
            </a:endParaRPr>
          </a:p>
        </p:txBody>
      </p:sp>
      <p:sp>
        <p:nvSpPr>
          <p:cNvPr id="13" name="Title 1">
            <a:extLst>
              <a:ext uri="{FF2B5EF4-FFF2-40B4-BE49-F238E27FC236}">
                <a16:creationId xmlns:a16="http://schemas.microsoft.com/office/drawing/2014/main" id="{A3B87834-DAFA-4F72-9951-E1B9008B5CA5}"/>
              </a:ext>
            </a:extLst>
          </p:cNvPr>
          <p:cNvSpPr>
            <a:spLocks noGrp="1"/>
          </p:cNvSpPr>
          <p:nvPr>
            <p:ph type="title" hasCustomPrompt="1"/>
          </p:nvPr>
        </p:nvSpPr>
        <p:spPr>
          <a:xfrm>
            <a:off x="1181239" y="385301"/>
            <a:ext cx="10937522" cy="837286"/>
          </a:xfrm>
          <a:prstGeom prst="rect">
            <a:avLst/>
          </a:prstGeom>
        </p:spPr>
        <p:txBody>
          <a:bodyPr/>
          <a:lstStyle>
            <a:lvl1pPr>
              <a:defRPr b="1"/>
            </a:lvl1pPr>
          </a:lstStyle>
          <a:p>
            <a:r>
              <a:rPr lang="en-US" dirty="0"/>
              <a:t>Click to edit title</a:t>
            </a:r>
            <a:endParaRPr lang="en-GB" dirty="0"/>
          </a:p>
        </p:txBody>
      </p:sp>
      <p:sp>
        <p:nvSpPr>
          <p:cNvPr id="14" name="Content Placeholder 2">
            <a:extLst>
              <a:ext uri="{FF2B5EF4-FFF2-40B4-BE49-F238E27FC236}">
                <a16:creationId xmlns:a16="http://schemas.microsoft.com/office/drawing/2014/main" id="{B3F7A636-BD6F-4BD7-BE65-AA31F1FFF8E5}"/>
              </a:ext>
            </a:extLst>
          </p:cNvPr>
          <p:cNvSpPr>
            <a:spLocks noGrp="1"/>
          </p:cNvSpPr>
          <p:nvPr>
            <p:ph idx="1" hasCustomPrompt="1"/>
          </p:nvPr>
        </p:nvSpPr>
        <p:spPr>
          <a:xfrm>
            <a:off x="1181237" y="1253330"/>
            <a:ext cx="10937523" cy="2061369"/>
          </a:xfrm>
          <a:prstGeom prst="rect">
            <a:avLst/>
          </a:prstGeom>
        </p:spPr>
        <p:txBody>
          <a:bodyPr/>
          <a:lstStyle>
            <a:lvl1pPr>
              <a:defRPr/>
            </a:lvl1pPr>
            <a:lvl2pPr>
              <a:defRPr sz="2600"/>
            </a:lvl2pPr>
            <a:lvl3pPr>
              <a:defRPr sz="2400"/>
            </a:lvl3pPr>
            <a:lvl4pPr>
              <a:defRPr sz="22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Rectangle 14">
            <a:extLst>
              <a:ext uri="{FF2B5EF4-FFF2-40B4-BE49-F238E27FC236}">
                <a16:creationId xmlns:a16="http://schemas.microsoft.com/office/drawing/2014/main" id="{7C09776A-2AC8-4802-B1CD-DB95F136132B}"/>
              </a:ext>
            </a:extLst>
          </p:cNvPr>
          <p:cNvSpPr/>
          <p:nvPr userDrawn="1"/>
        </p:nvSpPr>
        <p:spPr>
          <a:xfrm>
            <a:off x="5781675" y="3424221"/>
            <a:ext cx="6337085" cy="3395801"/>
          </a:xfrm>
          <a:prstGeom prst="rect">
            <a:avLst/>
          </a:prstGeom>
        </p:spPr>
        <p:txBody>
          <a:bodyPr wrap="square">
            <a:spAutoFit/>
          </a:bodyPr>
          <a:lstStyle/>
          <a:p>
            <a:pPr marL="457200" indent="-457200">
              <a:spcBef>
                <a:spcPts val="1440"/>
              </a:spcBef>
              <a:buFont typeface="+mj-lt"/>
              <a:buAutoNum type="arabicPeriod"/>
            </a:pPr>
            <a:r>
              <a:rPr lang="en-GB" sz="2400" dirty="0">
                <a:solidFill>
                  <a:srgbClr val="444444"/>
                </a:solidFill>
                <a:latin typeface="OpenDyslexic" panose="00000500000000000000" pitchFamily="50" charset="0"/>
              </a:rPr>
              <a:t>Look at the topic and use your “think time” – there are a list of possible answers to find</a:t>
            </a:r>
          </a:p>
          <a:p>
            <a:pPr marL="457200" indent="-457200">
              <a:spcBef>
                <a:spcPts val="1440"/>
              </a:spcBef>
              <a:buFont typeface="+mj-lt"/>
              <a:buAutoNum type="arabicPeriod"/>
            </a:pPr>
            <a:r>
              <a:rPr lang="en-GB" sz="2400" dirty="0">
                <a:solidFill>
                  <a:srgbClr val="444444"/>
                </a:solidFill>
                <a:latin typeface="OpenDyslexic" panose="00000500000000000000" pitchFamily="50" charset="0"/>
              </a:rPr>
              <a:t>One person starts with an answer</a:t>
            </a:r>
          </a:p>
          <a:p>
            <a:pPr marL="457200" indent="-457200">
              <a:spcBef>
                <a:spcPts val="1440"/>
              </a:spcBef>
              <a:buFont typeface="+mj-lt"/>
              <a:buAutoNum type="arabicPeriod"/>
            </a:pPr>
            <a:r>
              <a:rPr lang="en-GB" sz="2400" dirty="0">
                <a:solidFill>
                  <a:srgbClr val="444444"/>
                </a:solidFill>
                <a:latin typeface="OpenDyslexic" panose="00000500000000000000" pitchFamily="50" charset="0"/>
              </a:rPr>
              <a:t>The other rallies an answer back</a:t>
            </a:r>
          </a:p>
          <a:p>
            <a:pPr marL="457200" indent="-457200">
              <a:spcBef>
                <a:spcPts val="1440"/>
              </a:spcBef>
              <a:buFont typeface="+mj-lt"/>
              <a:buAutoNum type="arabicPeriod"/>
            </a:pPr>
            <a:r>
              <a:rPr lang="en-GB" sz="2400" dirty="0">
                <a:solidFill>
                  <a:srgbClr val="444444"/>
                </a:solidFill>
                <a:latin typeface="OpenDyslexic" panose="00000500000000000000" pitchFamily="50" charset="0"/>
              </a:rPr>
              <a:t>The first person rallies back again</a:t>
            </a:r>
          </a:p>
          <a:p>
            <a:pPr marL="457200" indent="-457200">
              <a:spcBef>
                <a:spcPts val="1440"/>
              </a:spcBef>
              <a:buFont typeface="+mj-lt"/>
              <a:buAutoNum type="arabicPeriod"/>
            </a:pPr>
            <a:r>
              <a:rPr lang="en-GB" sz="2400" dirty="0">
                <a:solidFill>
                  <a:srgbClr val="444444"/>
                </a:solidFill>
                <a:latin typeface="OpenDyslexic" panose="00000500000000000000" pitchFamily="50" charset="0"/>
              </a:rPr>
              <a:t>Continue until you are told to stop by your teacher</a:t>
            </a:r>
          </a:p>
        </p:txBody>
      </p:sp>
      <p:pic>
        <p:nvPicPr>
          <p:cNvPr id="3" name="Picture 2">
            <a:extLst>
              <a:ext uri="{FF2B5EF4-FFF2-40B4-BE49-F238E27FC236}">
                <a16:creationId xmlns:a16="http://schemas.microsoft.com/office/drawing/2014/main" id="{D1938ACA-9381-46E1-8CF5-C78AFCDC1C60}"/>
              </a:ext>
            </a:extLst>
          </p:cNvPr>
          <p:cNvPicPr>
            <a:picLocks noChangeAspect="1"/>
          </p:cNvPicPr>
          <p:nvPr userDrawn="1"/>
        </p:nvPicPr>
        <p:blipFill>
          <a:blip r:embed="rId3"/>
          <a:stretch>
            <a:fillRect/>
          </a:stretch>
        </p:blipFill>
        <p:spPr>
          <a:xfrm>
            <a:off x="873458" y="3689744"/>
            <a:ext cx="4961746" cy="2934366"/>
          </a:xfrm>
          <a:prstGeom prst="rect">
            <a:avLst/>
          </a:prstGeom>
        </p:spPr>
      </p:pic>
    </p:spTree>
    <p:extLst>
      <p:ext uri="{BB962C8B-B14F-4D97-AF65-F5344CB8AC3E}">
        <p14:creationId xmlns:p14="http://schemas.microsoft.com/office/powerpoint/2010/main" val="26551086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ink Pair Sha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634C9E-EBF4-4D22-A043-8F53E749CE7C}"/>
              </a:ext>
            </a:extLst>
          </p:cNvPr>
          <p:cNvSpPr/>
          <p:nvPr userDrawn="1"/>
        </p:nvSpPr>
        <p:spPr>
          <a:xfrm>
            <a:off x="0" y="0"/>
            <a:ext cx="8382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dirty="0">
              <a:latin typeface="OpenDyslexic" panose="00000500000000000000" pitchFamily="50" charset="0"/>
            </a:endParaRPr>
          </a:p>
        </p:txBody>
      </p:sp>
      <p:pic>
        <p:nvPicPr>
          <p:cNvPr id="8" name="Picture 7">
            <a:extLst>
              <a:ext uri="{FF2B5EF4-FFF2-40B4-BE49-F238E27FC236}">
                <a16:creationId xmlns:a16="http://schemas.microsoft.com/office/drawing/2014/main" id="{13C01616-603E-48D9-8001-AF4D5BABE816}"/>
              </a:ext>
            </a:extLst>
          </p:cNvPr>
          <p:cNvPicPr>
            <a:picLocks noChangeAspect="1"/>
          </p:cNvPicPr>
          <p:nvPr userDrawn="1"/>
        </p:nvPicPr>
        <p:blipFill rotWithShape="1">
          <a:blip r:embed="rId2"/>
          <a:srcRect l="-87" r="77836"/>
          <a:stretch/>
        </p:blipFill>
        <p:spPr>
          <a:xfrm>
            <a:off x="0" y="-154242"/>
            <a:ext cx="1108000" cy="1376828"/>
          </a:xfrm>
          <a:prstGeom prst="rect">
            <a:avLst/>
          </a:prstGeom>
        </p:spPr>
      </p:pic>
      <p:sp>
        <p:nvSpPr>
          <p:cNvPr id="9" name="TextBox 8">
            <a:extLst>
              <a:ext uri="{FF2B5EF4-FFF2-40B4-BE49-F238E27FC236}">
                <a16:creationId xmlns:a16="http://schemas.microsoft.com/office/drawing/2014/main" id="{914F7698-7D3D-4F45-924B-9E95FD301D47}"/>
              </a:ext>
            </a:extLst>
          </p:cNvPr>
          <p:cNvSpPr txBox="1"/>
          <p:nvPr userDrawn="1"/>
        </p:nvSpPr>
        <p:spPr>
          <a:xfrm>
            <a:off x="-26127" y="1048082"/>
            <a:ext cx="369332" cy="5771940"/>
          </a:xfrm>
          <a:prstGeom prst="rect">
            <a:avLst/>
          </a:prstGeom>
          <a:noFill/>
        </p:spPr>
        <p:txBody>
          <a:bodyPr vert="vert270" wrap="square" rtlCol="0">
            <a:spAutoFit/>
          </a:bodyPr>
          <a:lstStyle/>
          <a:p>
            <a:pPr algn="ctr"/>
            <a:r>
              <a:rPr lang="en-GB" sz="1200" b="0" i="1" dirty="0">
                <a:solidFill>
                  <a:schemeClr val="bg1">
                    <a:lumMod val="65000"/>
                  </a:schemeClr>
                </a:solidFill>
              </a:rPr>
              <a:t>ACHIEVING    SELF-MOTIVATED    POSITIVE    IMANGINATIVE    RESPECTFUL    EMPATHETIC</a:t>
            </a:r>
          </a:p>
        </p:txBody>
      </p:sp>
      <p:sp>
        <p:nvSpPr>
          <p:cNvPr id="10" name="TextBox 9">
            <a:extLst>
              <a:ext uri="{FF2B5EF4-FFF2-40B4-BE49-F238E27FC236}">
                <a16:creationId xmlns:a16="http://schemas.microsoft.com/office/drawing/2014/main" id="{5F1D3E27-7FC5-47FF-8FFB-72E07593700A}"/>
              </a:ext>
            </a:extLst>
          </p:cNvPr>
          <p:cNvSpPr txBox="1"/>
          <p:nvPr userDrawn="1"/>
        </p:nvSpPr>
        <p:spPr>
          <a:xfrm>
            <a:off x="73239" y="1048082"/>
            <a:ext cx="800219" cy="5771940"/>
          </a:xfrm>
          <a:prstGeom prst="rect">
            <a:avLst/>
          </a:prstGeom>
          <a:noFill/>
        </p:spPr>
        <p:txBody>
          <a:bodyPr vert="vert270" wrap="square" rtlCol="0">
            <a:spAutoFit/>
          </a:bodyPr>
          <a:lstStyle/>
          <a:p>
            <a:pPr algn="ctr"/>
            <a:r>
              <a:rPr lang="en-GB" sz="4000" b="1" dirty="0">
                <a:solidFill>
                  <a:schemeClr val="accent1">
                    <a:lumMod val="20000"/>
                    <a:lumOff val="80000"/>
                  </a:schemeClr>
                </a:solidFill>
              </a:rPr>
              <a:t>THINK – PAIR - SHARE</a:t>
            </a:r>
          </a:p>
        </p:txBody>
      </p:sp>
      <p:sp>
        <p:nvSpPr>
          <p:cNvPr id="12" name="Title 1">
            <a:extLst>
              <a:ext uri="{FF2B5EF4-FFF2-40B4-BE49-F238E27FC236}">
                <a16:creationId xmlns:a16="http://schemas.microsoft.com/office/drawing/2014/main" id="{7CA9DF9F-5B19-4B8A-AAFF-DD457238E07D}"/>
              </a:ext>
            </a:extLst>
          </p:cNvPr>
          <p:cNvSpPr txBox="1">
            <a:spLocks/>
          </p:cNvSpPr>
          <p:nvPr userDrawn="1"/>
        </p:nvSpPr>
        <p:spPr>
          <a:xfrm>
            <a:off x="8324850" y="4158"/>
            <a:ext cx="3867150" cy="4633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70C0"/>
                </a:solidFill>
                <a:latin typeface="Century Gothic" panose="020B0502020202020204" pitchFamily="34" charset="0"/>
                <a:ea typeface="+mj-ea"/>
                <a:cs typeface="+mj-cs"/>
              </a:defRPr>
            </a:lvl1pPr>
          </a:lstStyle>
          <a:p>
            <a:pPr algn="r"/>
            <a:fld id="{4F87F7CE-6612-415F-817F-2DFC8EDD4D84}" type="datetime2">
              <a:rPr lang="en-GB" sz="2400" b="0" smtClean="0">
                <a:latin typeface="+mn-lt"/>
              </a:rPr>
              <a:pPr algn="r"/>
              <a:t>Sunday, 28 February 2021</a:t>
            </a:fld>
            <a:endParaRPr lang="en-GB" sz="2400" b="0" dirty="0">
              <a:latin typeface="+mn-lt"/>
            </a:endParaRPr>
          </a:p>
        </p:txBody>
      </p:sp>
      <p:sp>
        <p:nvSpPr>
          <p:cNvPr id="13" name="Title 1">
            <a:extLst>
              <a:ext uri="{FF2B5EF4-FFF2-40B4-BE49-F238E27FC236}">
                <a16:creationId xmlns:a16="http://schemas.microsoft.com/office/drawing/2014/main" id="{A3B87834-DAFA-4F72-9951-E1B9008B5CA5}"/>
              </a:ext>
            </a:extLst>
          </p:cNvPr>
          <p:cNvSpPr>
            <a:spLocks noGrp="1"/>
          </p:cNvSpPr>
          <p:nvPr>
            <p:ph type="title" hasCustomPrompt="1"/>
          </p:nvPr>
        </p:nvSpPr>
        <p:spPr>
          <a:xfrm>
            <a:off x="1181239" y="385301"/>
            <a:ext cx="10937522" cy="837286"/>
          </a:xfrm>
          <a:prstGeom prst="rect">
            <a:avLst/>
          </a:prstGeom>
        </p:spPr>
        <p:txBody>
          <a:bodyPr/>
          <a:lstStyle>
            <a:lvl1pPr>
              <a:defRPr b="1"/>
            </a:lvl1pPr>
          </a:lstStyle>
          <a:p>
            <a:r>
              <a:rPr lang="en-US" dirty="0"/>
              <a:t>Click to edit title</a:t>
            </a:r>
            <a:endParaRPr lang="en-GB" dirty="0"/>
          </a:p>
        </p:txBody>
      </p:sp>
      <p:sp>
        <p:nvSpPr>
          <p:cNvPr id="14" name="Content Placeholder 2">
            <a:extLst>
              <a:ext uri="{FF2B5EF4-FFF2-40B4-BE49-F238E27FC236}">
                <a16:creationId xmlns:a16="http://schemas.microsoft.com/office/drawing/2014/main" id="{B3F7A636-BD6F-4BD7-BE65-AA31F1FFF8E5}"/>
              </a:ext>
            </a:extLst>
          </p:cNvPr>
          <p:cNvSpPr>
            <a:spLocks noGrp="1"/>
          </p:cNvSpPr>
          <p:nvPr>
            <p:ph idx="1" hasCustomPrompt="1"/>
          </p:nvPr>
        </p:nvSpPr>
        <p:spPr>
          <a:xfrm>
            <a:off x="1181237" y="1253330"/>
            <a:ext cx="10937523" cy="3556795"/>
          </a:xfrm>
          <a:prstGeom prst="rect">
            <a:avLst/>
          </a:prstGeom>
        </p:spPr>
        <p:txBody>
          <a:bodyPr/>
          <a:lstStyle>
            <a:lvl1pPr>
              <a:defRPr/>
            </a:lvl1pPr>
            <a:lvl2pPr>
              <a:defRPr sz="2600"/>
            </a:lvl2pPr>
            <a:lvl3pPr>
              <a:defRPr sz="2400"/>
            </a:lvl3pPr>
            <a:lvl4pPr>
              <a:defRPr sz="22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aphicFrame>
        <p:nvGraphicFramePr>
          <p:cNvPr id="2" name="Diagram 1">
            <a:extLst>
              <a:ext uri="{FF2B5EF4-FFF2-40B4-BE49-F238E27FC236}">
                <a16:creationId xmlns:a16="http://schemas.microsoft.com/office/drawing/2014/main" id="{6ACDC9D9-D6DC-4357-932D-18DE73EF0297}"/>
              </a:ext>
            </a:extLst>
          </p:cNvPr>
          <p:cNvGraphicFramePr/>
          <p:nvPr userDrawn="1">
            <p:extLst>
              <p:ext uri="{D42A27DB-BD31-4B8C-83A1-F6EECF244321}">
                <p14:modId xmlns:p14="http://schemas.microsoft.com/office/powerpoint/2010/main" val="178056593"/>
              </p:ext>
            </p:extLst>
          </p:nvPr>
        </p:nvGraphicFramePr>
        <p:xfrm>
          <a:off x="946697" y="4879091"/>
          <a:ext cx="11064328" cy="1940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03573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ink Pair Square Sha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634C9E-EBF4-4D22-A043-8F53E749CE7C}"/>
              </a:ext>
            </a:extLst>
          </p:cNvPr>
          <p:cNvSpPr/>
          <p:nvPr userDrawn="1"/>
        </p:nvSpPr>
        <p:spPr>
          <a:xfrm>
            <a:off x="0" y="0"/>
            <a:ext cx="8382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dirty="0">
              <a:latin typeface="OpenDyslexic" panose="00000500000000000000" pitchFamily="50" charset="0"/>
            </a:endParaRPr>
          </a:p>
        </p:txBody>
      </p:sp>
      <p:pic>
        <p:nvPicPr>
          <p:cNvPr id="8" name="Picture 7">
            <a:extLst>
              <a:ext uri="{FF2B5EF4-FFF2-40B4-BE49-F238E27FC236}">
                <a16:creationId xmlns:a16="http://schemas.microsoft.com/office/drawing/2014/main" id="{13C01616-603E-48D9-8001-AF4D5BABE816}"/>
              </a:ext>
            </a:extLst>
          </p:cNvPr>
          <p:cNvPicPr>
            <a:picLocks noChangeAspect="1"/>
          </p:cNvPicPr>
          <p:nvPr userDrawn="1"/>
        </p:nvPicPr>
        <p:blipFill rotWithShape="1">
          <a:blip r:embed="rId2"/>
          <a:srcRect l="-87" r="77836"/>
          <a:stretch/>
        </p:blipFill>
        <p:spPr>
          <a:xfrm>
            <a:off x="0" y="-154242"/>
            <a:ext cx="1108000" cy="1376828"/>
          </a:xfrm>
          <a:prstGeom prst="rect">
            <a:avLst/>
          </a:prstGeom>
        </p:spPr>
      </p:pic>
      <p:sp>
        <p:nvSpPr>
          <p:cNvPr id="9" name="TextBox 8">
            <a:extLst>
              <a:ext uri="{FF2B5EF4-FFF2-40B4-BE49-F238E27FC236}">
                <a16:creationId xmlns:a16="http://schemas.microsoft.com/office/drawing/2014/main" id="{914F7698-7D3D-4F45-924B-9E95FD301D47}"/>
              </a:ext>
            </a:extLst>
          </p:cNvPr>
          <p:cNvSpPr txBox="1"/>
          <p:nvPr userDrawn="1"/>
        </p:nvSpPr>
        <p:spPr>
          <a:xfrm>
            <a:off x="-26127" y="1048082"/>
            <a:ext cx="369332" cy="5771940"/>
          </a:xfrm>
          <a:prstGeom prst="rect">
            <a:avLst/>
          </a:prstGeom>
          <a:noFill/>
        </p:spPr>
        <p:txBody>
          <a:bodyPr vert="vert270" wrap="square" rtlCol="0">
            <a:spAutoFit/>
          </a:bodyPr>
          <a:lstStyle/>
          <a:p>
            <a:pPr algn="ctr"/>
            <a:r>
              <a:rPr lang="en-GB" sz="1200" b="0" i="1" dirty="0">
                <a:solidFill>
                  <a:schemeClr val="bg1">
                    <a:lumMod val="65000"/>
                  </a:schemeClr>
                </a:solidFill>
              </a:rPr>
              <a:t>ACHIEVING    SELF-MOTIVATED    POSITIVE    IMANGINATIVE    RESPECTFUL    EMPATHETIC</a:t>
            </a:r>
          </a:p>
        </p:txBody>
      </p:sp>
      <p:sp>
        <p:nvSpPr>
          <p:cNvPr id="10" name="TextBox 9">
            <a:extLst>
              <a:ext uri="{FF2B5EF4-FFF2-40B4-BE49-F238E27FC236}">
                <a16:creationId xmlns:a16="http://schemas.microsoft.com/office/drawing/2014/main" id="{5F1D3E27-7FC5-47FF-8FFB-72E07593700A}"/>
              </a:ext>
            </a:extLst>
          </p:cNvPr>
          <p:cNvSpPr txBox="1"/>
          <p:nvPr userDrawn="1"/>
        </p:nvSpPr>
        <p:spPr>
          <a:xfrm>
            <a:off x="149439" y="1057607"/>
            <a:ext cx="677108" cy="5771940"/>
          </a:xfrm>
          <a:prstGeom prst="rect">
            <a:avLst/>
          </a:prstGeom>
          <a:noFill/>
        </p:spPr>
        <p:txBody>
          <a:bodyPr vert="vert270" wrap="square" rtlCol="0">
            <a:spAutoFit/>
          </a:bodyPr>
          <a:lstStyle/>
          <a:p>
            <a:pPr algn="ctr"/>
            <a:r>
              <a:rPr lang="en-GB" sz="3200" b="1" dirty="0">
                <a:solidFill>
                  <a:schemeClr val="accent1">
                    <a:lumMod val="20000"/>
                    <a:lumOff val="80000"/>
                  </a:schemeClr>
                </a:solidFill>
              </a:rPr>
              <a:t>THINK – PAIR – SQUARE - SHARE</a:t>
            </a:r>
          </a:p>
        </p:txBody>
      </p:sp>
      <p:sp>
        <p:nvSpPr>
          <p:cNvPr id="12" name="Title 1">
            <a:extLst>
              <a:ext uri="{FF2B5EF4-FFF2-40B4-BE49-F238E27FC236}">
                <a16:creationId xmlns:a16="http://schemas.microsoft.com/office/drawing/2014/main" id="{7CA9DF9F-5B19-4B8A-AAFF-DD457238E07D}"/>
              </a:ext>
            </a:extLst>
          </p:cNvPr>
          <p:cNvSpPr txBox="1">
            <a:spLocks/>
          </p:cNvSpPr>
          <p:nvPr userDrawn="1"/>
        </p:nvSpPr>
        <p:spPr>
          <a:xfrm>
            <a:off x="8324850" y="4158"/>
            <a:ext cx="3867150" cy="4633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70C0"/>
                </a:solidFill>
                <a:latin typeface="Century Gothic" panose="020B0502020202020204" pitchFamily="34" charset="0"/>
                <a:ea typeface="+mj-ea"/>
                <a:cs typeface="+mj-cs"/>
              </a:defRPr>
            </a:lvl1pPr>
          </a:lstStyle>
          <a:p>
            <a:pPr algn="r"/>
            <a:fld id="{4F87F7CE-6612-415F-817F-2DFC8EDD4D84}" type="datetime2">
              <a:rPr lang="en-GB" sz="2400" b="0" smtClean="0">
                <a:latin typeface="+mn-lt"/>
              </a:rPr>
              <a:pPr algn="r"/>
              <a:t>Sunday, 28 February 2021</a:t>
            </a:fld>
            <a:endParaRPr lang="en-GB" sz="2400" b="0" dirty="0">
              <a:latin typeface="+mn-lt"/>
            </a:endParaRPr>
          </a:p>
        </p:txBody>
      </p:sp>
      <p:sp>
        <p:nvSpPr>
          <p:cNvPr id="13" name="Title 1">
            <a:extLst>
              <a:ext uri="{FF2B5EF4-FFF2-40B4-BE49-F238E27FC236}">
                <a16:creationId xmlns:a16="http://schemas.microsoft.com/office/drawing/2014/main" id="{A3B87834-DAFA-4F72-9951-E1B9008B5CA5}"/>
              </a:ext>
            </a:extLst>
          </p:cNvPr>
          <p:cNvSpPr>
            <a:spLocks noGrp="1"/>
          </p:cNvSpPr>
          <p:nvPr>
            <p:ph type="title" hasCustomPrompt="1"/>
          </p:nvPr>
        </p:nvSpPr>
        <p:spPr>
          <a:xfrm>
            <a:off x="1181239" y="385301"/>
            <a:ext cx="10937522" cy="837286"/>
          </a:xfrm>
          <a:prstGeom prst="rect">
            <a:avLst/>
          </a:prstGeom>
        </p:spPr>
        <p:txBody>
          <a:bodyPr/>
          <a:lstStyle>
            <a:lvl1pPr>
              <a:defRPr b="1"/>
            </a:lvl1pPr>
          </a:lstStyle>
          <a:p>
            <a:r>
              <a:rPr lang="en-US" dirty="0"/>
              <a:t>Click to edit title</a:t>
            </a:r>
            <a:endParaRPr lang="en-GB" dirty="0"/>
          </a:p>
        </p:txBody>
      </p:sp>
      <p:sp>
        <p:nvSpPr>
          <p:cNvPr id="14" name="Content Placeholder 2">
            <a:extLst>
              <a:ext uri="{FF2B5EF4-FFF2-40B4-BE49-F238E27FC236}">
                <a16:creationId xmlns:a16="http://schemas.microsoft.com/office/drawing/2014/main" id="{B3F7A636-BD6F-4BD7-BE65-AA31F1FFF8E5}"/>
              </a:ext>
            </a:extLst>
          </p:cNvPr>
          <p:cNvSpPr>
            <a:spLocks noGrp="1"/>
          </p:cNvSpPr>
          <p:nvPr>
            <p:ph idx="1" hasCustomPrompt="1"/>
          </p:nvPr>
        </p:nvSpPr>
        <p:spPr>
          <a:xfrm>
            <a:off x="1181237" y="1253330"/>
            <a:ext cx="10937523" cy="3556795"/>
          </a:xfrm>
          <a:prstGeom prst="rect">
            <a:avLst/>
          </a:prstGeom>
        </p:spPr>
        <p:txBody>
          <a:bodyPr/>
          <a:lstStyle>
            <a:lvl1pPr>
              <a:defRPr/>
            </a:lvl1pPr>
            <a:lvl2pPr>
              <a:defRPr sz="2600"/>
            </a:lvl2pPr>
            <a:lvl3pPr>
              <a:defRPr sz="2400"/>
            </a:lvl3pPr>
            <a:lvl4pPr>
              <a:defRPr sz="22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aphicFrame>
        <p:nvGraphicFramePr>
          <p:cNvPr id="2" name="Diagram 1">
            <a:extLst>
              <a:ext uri="{FF2B5EF4-FFF2-40B4-BE49-F238E27FC236}">
                <a16:creationId xmlns:a16="http://schemas.microsoft.com/office/drawing/2014/main" id="{6ACDC9D9-D6DC-4357-932D-18DE73EF0297}"/>
              </a:ext>
            </a:extLst>
          </p:cNvPr>
          <p:cNvGraphicFramePr/>
          <p:nvPr userDrawn="1">
            <p:extLst>
              <p:ext uri="{D42A27DB-BD31-4B8C-83A1-F6EECF244321}">
                <p14:modId xmlns:p14="http://schemas.microsoft.com/office/powerpoint/2010/main" val="2155554265"/>
              </p:ext>
            </p:extLst>
          </p:nvPr>
        </p:nvGraphicFramePr>
        <p:xfrm>
          <a:off x="946697" y="4879091"/>
          <a:ext cx="11064328" cy="1940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Connector 3">
            <a:extLst>
              <a:ext uri="{FF2B5EF4-FFF2-40B4-BE49-F238E27FC236}">
                <a16:creationId xmlns:a16="http://schemas.microsoft.com/office/drawing/2014/main" id="{F0DAB7A1-7B99-4018-961D-56B5E9B3E400}"/>
              </a:ext>
            </a:extLst>
          </p:cNvPr>
          <p:cNvCxnSpPr/>
          <p:nvPr userDrawn="1"/>
        </p:nvCxnSpPr>
        <p:spPr>
          <a:xfrm>
            <a:off x="1819275" y="6610350"/>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4770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Custom)">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1C8524B2-2D60-42F3-8C50-6FC0A75483FF}"/>
              </a:ext>
            </a:extLst>
          </p:cNvPr>
          <p:cNvSpPr txBox="1"/>
          <p:nvPr userDrawn="1"/>
        </p:nvSpPr>
        <p:spPr>
          <a:xfrm>
            <a:off x="1571625" y="1948893"/>
            <a:ext cx="2543175" cy="3909861"/>
          </a:xfrm>
          <a:prstGeom prst="rect">
            <a:avLst/>
          </a:prstGeom>
          <a:solidFill>
            <a:srgbClr val="FF9999"/>
          </a:solidFill>
          <a:ln w="28575">
            <a:solidFill>
              <a:schemeClr val="bg2">
                <a:lumMod val="50000"/>
              </a:schemeClr>
            </a:solidFill>
          </a:ln>
        </p:spPr>
        <p:txBody>
          <a:bodyPr wrap="square" rtlCol="0">
            <a:noAutofit/>
          </a:bodyPr>
          <a:lstStyle/>
          <a:p>
            <a:pPr algn="ctr"/>
            <a:r>
              <a:rPr lang="en-GB" sz="5400" b="1" dirty="0">
                <a:solidFill>
                  <a:schemeClr val="tx2">
                    <a:lumMod val="75000"/>
                  </a:schemeClr>
                </a:solidFill>
              </a:rPr>
              <a:t>1</a:t>
            </a:r>
          </a:p>
          <a:p>
            <a:pPr algn="ctr"/>
            <a:endParaRPr lang="en-GB" sz="3600" b="1" dirty="0"/>
          </a:p>
          <a:p>
            <a:pPr algn="ctr"/>
            <a:endParaRPr lang="en-GB" sz="3600" b="1" dirty="0"/>
          </a:p>
          <a:p>
            <a:pPr algn="ctr"/>
            <a:endParaRPr lang="en-GB" b="1" dirty="0"/>
          </a:p>
        </p:txBody>
      </p:sp>
      <p:sp>
        <p:nvSpPr>
          <p:cNvPr id="28" name="TextBox 27">
            <a:extLst>
              <a:ext uri="{FF2B5EF4-FFF2-40B4-BE49-F238E27FC236}">
                <a16:creationId xmlns:a16="http://schemas.microsoft.com/office/drawing/2014/main" id="{C8C87783-3C67-4459-AC54-43209F518351}"/>
              </a:ext>
            </a:extLst>
          </p:cNvPr>
          <p:cNvSpPr txBox="1"/>
          <p:nvPr userDrawn="1"/>
        </p:nvSpPr>
        <p:spPr>
          <a:xfrm>
            <a:off x="5168862" y="1964211"/>
            <a:ext cx="2543175" cy="3894543"/>
          </a:xfrm>
          <a:prstGeom prst="rect">
            <a:avLst/>
          </a:prstGeom>
          <a:solidFill>
            <a:schemeClr val="accent4">
              <a:lumMod val="40000"/>
              <a:lumOff val="60000"/>
            </a:schemeClr>
          </a:solidFill>
          <a:ln w="28575">
            <a:solidFill>
              <a:schemeClr val="bg2">
                <a:lumMod val="50000"/>
              </a:schemeClr>
            </a:solidFill>
          </a:ln>
        </p:spPr>
        <p:txBody>
          <a:bodyPr wrap="square" rtlCol="0">
            <a:noAutofit/>
          </a:bodyPr>
          <a:lstStyle/>
          <a:p>
            <a:pPr algn="ctr"/>
            <a:r>
              <a:rPr lang="en-GB" sz="5400" b="1" dirty="0">
                <a:solidFill>
                  <a:schemeClr val="tx2">
                    <a:lumMod val="75000"/>
                  </a:schemeClr>
                </a:solidFill>
              </a:rPr>
              <a:t>2</a:t>
            </a:r>
          </a:p>
          <a:p>
            <a:pPr algn="ctr"/>
            <a:endParaRPr lang="en-GB" sz="1050" dirty="0"/>
          </a:p>
          <a:p>
            <a:pPr algn="ctr"/>
            <a:endParaRPr lang="en-GB" b="1" dirty="0"/>
          </a:p>
        </p:txBody>
      </p:sp>
      <p:sp>
        <p:nvSpPr>
          <p:cNvPr id="29" name="TextBox 28">
            <a:extLst>
              <a:ext uri="{FF2B5EF4-FFF2-40B4-BE49-F238E27FC236}">
                <a16:creationId xmlns:a16="http://schemas.microsoft.com/office/drawing/2014/main" id="{B5259774-F508-4C1F-B251-CF2B45E70BD6}"/>
              </a:ext>
            </a:extLst>
          </p:cNvPr>
          <p:cNvSpPr txBox="1"/>
          <p:nvPr userDrawn="1"/>
        </p:nvSpPr>
        <p:spPr>
          <a:xfrm>
            <a:off x="8766100" y="1964211"/>
            <a:ext cx="2543174" cy="3894543"/>
          </a:xfrm>
          <a:prstGeom prst="rect">
            <a:avLst/>
          </a:prstGeom>
          <a:solidFill>
            <a:schemeClr val="accent6">
              <a:lumMod val="40000"/>
              <a:lumOff val="60000"/>
            </a:schemeClr>
          </a:solidFill>
          <a:ln w="28575">
            <a:solidFill>
              <a:schemeClr val="bg2">
                <a:lumMod val="50000"/>
              </a:schemeClr>
            </a:solidFill>
          </a:ln>
        </p:spPr>
        <p:txBody>
          <a:bodyPr wrap="square" rtlCol="0">
            <a:noAutofit/>
          </a:bodyPr>
          <a:lstStyle/>
          <a:p>
            <a:pPr algn="ctr"/>
            <a:r>
              <a:rPr lang="en-GB" sz="5400" b="1" dirty="0">
                <a:solidFill>
                  <a:schemeClr val="tx2">
                    <a:lumMod val="75000"/>
                  </a:schemeClr>
                </a:solidFill>
              </a:rPr>
              <a:t>3</a:t>
            </a:r>
          </a:p>
          <a:p>
            <a:pPr algn="ctr"/>
            <a:endParaRPr lang="en-GB" sz="2800" dirty="0"/>
          </a:p>
          <a:p>
            <a:pPr algn="ctr"/>
            <a:endParaRPr lang="en-GB" sz="3600" b="1" dirty="0"/>
          </a:p>
          <a:p>
            <a:pPr algn="ctr"/>
            <a:endParaRPr lang="en-GB" b="1" dirty="0"/>
          </a:p>
        </p:txBody>
      </p:sp>
      <p:cxnSp>
        <p:nvCxnSpPr>
          <p:cNvPr id="30" name="Straight Arrow Connector 29">
            <a:extLst>
              <a:ext uri="{FF2B5EF4-FFF2-40B4-BE49-F238E27FC236}">
                <a16:creationId xmlns:a16="http://schemas.microsoft.com/office/drawing/2014/main" id="{1D42897B-4B6F-43A8-9907-1D68123F51FD}"/>
              </a:ext>
            </a:extLst>
          </p:cNvPr>
          <p:cNvCxnSpPr>
            <a:cxnSpLocks/>
            <a:stCxn id="27" idx="3"/>
            <a:endCxn id="28" idx="1"/>
          </p:cNvCxnSpPr>
          <p:nvPr userDrawn="1"/>
        </p:nvCxnSpPr>
        <p:spPr>
          <a:xfrm>
            <a:off x="4114800" y="3903824"/>
            <a:ext cx="1054062" cy="7659"/>
          </a:xfrm>
          <a:prstGeom prst="straightConnector1">
            <a:avLst/>
          </a:prstGeom>
          <a:ln w="762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1BE6B9C-D9C6-4897-917C-EF8684CC3D8B}"/>
              </a:ext>
            </a:extLst>
          </p:cNvPr>
          <p:cNvCxnSpPr>
            <a:cxnSpLocks/>
            <a:stCxn id="28" idx="3"/>
            <a:endCxn id="29" idx="1"/>
          </p:cNvCxnSpPr>
          <p:nvPr userDrawn="1"/>
        </p:nvCxnSpPr>
        <p:spPr>
          <a:xfrm>
            <a:off x="7712037" y="3911483"/>
            <a:ext cx="1054063" cy="0"/>
          </a:xfrm>
          <a:prstGeom prst="straightConnector1">
            <a:avLst/>
          </a:prstGeom>
          <a:ln w="762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8634C9E-EBF4-4D22-A043-8F53E749CE7C}"/>
              </a:ext>
            </a:extLst>
          </p:cNvPr>
          <p:cNvSpPr/>
          <p:nvPr userDrawn="1"/>
        </p:nvSpPr>
        <p:spPr>
          <a:xfrm>
            <a:off x="0" y="0"/>
            <a:ext cx="8382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dirty="0">
              <a:latin typeface="OpenDyslexic" panose="00000500000000000000" pitchFamily="50" charset="0"/>
            </a:endParaRPr>
          </a:p>
        </p:txBody>
      </p:sp>
      <p:pic>
        <p:nvPicPr>
          <p:cNvPr id="8" name="Picture 7">
            <a:extLst>
              <a:ext uri="{FF2B5EF4-FFF2-40B4-BE49-F238E27FC236}">
                <a16:creationId xmlns:a16="http://schemas.microsoft.com/office/drawing/2014/main" id="{13C01616-603E-48D9-8001-AF4D5BABE816}"/>
              </a:ext>
            </a:extLst>
          </p:cNvPr>
          <p:cNvPicPr>
            <a:picLocks noChangeAspect="1"/>
          </p:cNvPicPr>
          <p:nvPr userDrawn="1"/>
        </p:nvPicPr>
        <p:blipFill rotWithShape="1">
          <a:blip r:embed="rId2"/>
          <a:srcRect l="-87" r="77836"/>
          <a:stretch/>
        </p:blipFill>
        <p:spPr>
          <a:xfrm>
            <a:off x="0" y="-154242"/>
            <a:ext cx="1108000" cy="1376828"/>
          </a:xfrm>
          <a:prstGeom prst="rect">
            <a:avLst/>
          </a:prstGeom>
        </p:spPr>
      </p:pic>
      <p:sp>
        <p:nvSpPr>
          <p:cNvPr id="9" name="TextBox 8">
            <a:extLst>
              <a:ext uri="{FF2B5EF4-FFF2-40B4-BE49-F238E27FC236}">
                <a16:creationId xmlns:a16="http://schemas.microsoft.com/office/drawing/2014/main" id="{914F7698-7D3D-4F45-924B-9E95FD301D47}"/>
              </a:ext>
            </a:extLst>
          </p:cNvPr>
          <p:cNvSpPr txBox="1"/>
          <p:nvPr userDrawn="1"/>
        </p:nvSpPr>
        <p:spPr>
          <a:xfrm>
            <a:off x="-26127" y="1048082"/>
            <a:ext cx="369332" cy="5771940"/>
          </a:xfrm>
          <a:prstGeom prst="rect">
            <a:avLst/>
          </a:prstGeom>
          <a:noFill/>
        </p:spPr>
        <p:txBody>
          <a:bodyPr vert="vert270" wrap="square" rtlCol="0">
            <a:spAutoFit/>
          </a:bodyPr>
          <a:lstStyle/>
          <a:p>
            <a:pPr algn="ctr"/>
            <a:r>
              <a:rPr lang="en-GB" sz="1200" b="0" i="1" dirty="0">
                <a:solidFill>
                  <a:schemeClr val="bg1">
                    <a:lumMod val="65000"/>
                  </a:schemeClr>
                </a:solidFill>
              </a:rPr>
              <a:t>ACHIEVING    SELF-MOTIVATED    POSITIVE    IMANGINATIVE    RESPECTFUL    EMPATHETIC</a:t>
            </a:r>
          </a:p>
        </p:txBody>
      </p:sp>
      <p:sp>
        <p:nvSpPr>
          <p:cNvPr id="10" name="TextBox 9">
            <a:extLst>
              <a:ext uri="{FF2B5EF4-FFF2-40B4-BE49-F238E27FC236}">
                <a16:creationId xmlns:a16="http://schemas.microsoft.com/office/drawing/2014/main" id="{5F1D3E27-7FC5-47FF-8FFB-72E07593700A}"/>
              </a:ext>
            </a:extLst>
          </p:cNvPr>
          <p:cNvSpPr txBox="1"/>
          <p:nvPr userDrawn="1"/>
        </p:nvSpPr>
        <p:spPr>
          <a:xfrm>
            <a:off x="73239" y="1048082"/>
            <a:ext cx="923330" cy="5771940"/>
          </a:xfrm>
          <a:prstGeom prst="rect">
            <a:avLst/>
          </a:prstGeom>
          <a:noFill/>
        </p:spPr>
        <p:txBody>
          <a:bodyPr vert="vert270" wrap="square" rtlCol="0">
            <a:spAutoFit/>
          </a:bodyPr>
          <a:lstStyle/>
          <a:p>
            <a:pPr algn="ctr"/>
            <a:r>
              <a:rPr lang="en-GB" sz="4800" b="1" dirty="0">
                <a:solidFill>
                  <a:schemeClr val="accent1">
                    <a:lumMod val="20000"/>
                    <a:lumOff val="80000"/>
                  </a:schemeClr>
                </a:solidFill>
              </a:rPr>
              <a:t>WELCOME</a:t>
            </a:r>
          </a:p>
        </p:txBody>
      </p:sp>
      <p:sp>
        <p:nvSpPr>
          <p:cNvPr id="12" name="Title 1">
            <a:extLst>
              <a:ext uri="{FF2B5EF4-FFF2-40B4-BE49-F238E27FC236}">
                <a16:creationId xmlns:a16="http://schemas.microsoft.com/office/drawing/2014/main" id="{7CA9DF9F-5B19-4B8A-AAFF-DD457238E07D}"/>
              </a:ext>
            </a:extLst>
          </p:cNvPr>
          <p:cNvSpPr txBox="1">
            <a:spLocks/>
          </p:cNvSpPr>
          <p:nvPr userDrawn="1"/>
        </p:nvSpPr>
        <p:spPr>
          <a:xfrm>
            <a:off x="8324850" y="4158"/>
            <a:ext cx="3867150" cy="4633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70C0"/>
                </a:solidFill>
                <a:latin typeface="Century Gothic" panose="020B0502020202020204" pitchFamily="34" charset="0"/>
                <a:ea typeface="+mj-ea"/>
                <a:cs typeface="+mj-cs"/>
              </a:defRPr>
            </a:lvl1pPr>
          </a:lstStyle>
          <a:p>
            <a:pPr algn="r"/>
            <a:fld id="{4F87F7CE-6612-415F-817F-2DFC8EDD4D84}" type="datetime2">
              <a:rPr lang="en-GB" sz="2400" b="0" smtClean="0">
                <a:latin typeface="+mn-lt"/>
              </a:rPr>
              <a:pPr algn="r"/>
              <a:t>Sunday, 28 February 2021</a:t>
            </a:fld>
            <a:endParaRPr lang="en-GB" sz="2400" b="0" dirty="0">
              <a:latin typeface="+mn-lt"/>
            </a:endParaRPr>
          </a:p>
        </p:txBody>
      </p:sp>
      <p:sp>
        <p:nvSpPr>
          <p:cNvPr id="4" name="Text Placeholder 3">
            <a:extLst>
              <a:ext uri="{FF2B5EF4-FFF2-40B4-BE49-F238E27FC236}">
                <a16:creationId xmlns:a16="http://schemas.microsoft.com/office/drawing/2014/main" id="{B6C323D5-784B-47FB-9CAE-4A30A563D6BA}"/>
              </a:ext>
            </a:extLst>
          </p:cNvPr>
          <p:cNvSpPr>
            <a:spLocks noGrp="1"/>
          </p:cNvSpPr>
          <p:nvPr>
            <p:ph type="body" sz="quarter" idx="10" hasCustomPrompt="1"/>
          </p:nvPr>
        </p:nvSpPr>
        <p:spPr>
          <a:xfrm>
            <a:off x="1624013" y="3209924"/>
            <a:ext cx="2471737" cy="1266825"/>
          </a:xfrm>
          <a:prstGeom prst="rect">
            <a:avLst/>
          </a:prstGeom>
        </p:spPr>
        <p:txBody>
          <a:bodyPr/>
          <a:lstStyle>
            <a:lvl1pPr marL="0" indent="0" algn="ctr">
              <a:buNone/>
              <a:defRPr sz="3600" b="0"/>
            </a:lvl1pPr>
          </a:lstStyle>
          <a:p>
            <a:pPr lvl="0"/>
            <a:r>
              <a:rPr lang="en-US" dirty="0"/>
              <a:t>Step 1 instruction</a:t>
            </a:r>
            <a:endParaRPr lang="en-GB" dirty="0"/>
          </a:p>
        </p:txBody>
      </p:sp>
      <p:sp>
        <p:nvSpPr>
          <p:cNvPr id="19" name="Text Placeholder 3">
            <a:extLst>
              <a:ext uri="{FF2B5EF4-FFF2-40B4-BE49-F238E27FC236}">
                <a16:creationId xmlns:a16="http://schemas.microsoft.com/office/drawing/2014/main" id="{AF2F4ED5-0023-4F12-8B5C-F4DD7AE2B807}"/>
              </a:ext>
            </a:extLst>
          </p:cNvPr>
          <p:cNvSpPr>
            <a:spLocks noGrp="1"/>
          </p:cNvSpPr>
          <p:nvPr>
            <p:ph type="body" sz="quarter" idx="11" hasCustomPrompt="1"/>
          </p:nvPr>
        </p:nvSpPr>
        <p:spPr>
          <a:xfrm>
            <a:off x="5201024" y="3235206"/>
            <a:ext cx="2471737" cy="1266825"/>
          </a:xfrm>
          <a:prstGeom prst="rect">
            <a:avLst/>
          </a:prstGeom>
        </p:spPr>
        <p:txBody>
          <a:bodyPr/>
          <a:lstStyle>
            <a:lvl1pPr marL="0" indent="0" algn="ctr">
              <a:buNone/>
              <a:defRPr sz="3600" b="0"/>
            </a:lvl1pPr>
          </a:lstStyle>
          <a:p>
            <a:pPr lvl="0"/>
            <a:r>
              <a:rPr lang="en-US" dirty="0"/>
              <a:t>Step 2 instruction</a:t>
            </a:r>
            <a:endParaRPr lang="en-GB" dirty="0"/>
          </a:p>
        </p:txBody>
      </p:sp>
      <p:sp>
        <p:nvSpPr>
          <p:cNvPr id="20" name="Text Placeholder 3">
            <a:extLst>
              <a:ext uri="{FF2B5EF4-FFF2-40B4-BE49-F238E27FC236}">
                <a16:creationId xmlns:a16="http://schemas.microsoft.com/office/drawing/2014/main" id="{422C669B-3285-48F2-A71A-AAD540FAA224}"/>
              </a:ext>
            </a:extLst>
          </p:cNvPr>
          <p:cNvSpPr>
            <a:spLocks noGrp="1"/>
          </p:cNvSpPr>
          <p:nvPr>
            <p:ph type="body" sz="quarter" idx="12" hasCustomPrompt="1"/>
          </p:nvPr>
        </p:nvSpPr>
        <p:spPr>
          <a:xfrm>
            <a:off x="8801818" y="3235206"/>
            <a:ext cx="2471737" cy="1266825"/>
          </a:xfrm>
          <a:prstGeom prst="rect">
            <a:avLst/>
          </a:prstGeom>
        </p:spPr>
        <p:txBody>
          <a:bodyPr/>
          <a:lstStyle>
            <a:lvl1pPr marL="0" indent="0" algn="ctr">
              <a:buNone/>
              <a:defRPr sz="3600" b="0"/>
            </a:lvl1pPr>
          </a:lstStyle>
          <a:p>
            <a:pPr lvl="0"/>
            <a:r>
              <a:rPr lang="en-US" dirty="0"/>
              <a:t>Step 3 instruction</a:t>
            </a:r>
            <a:endParaRPr lang="en-GB" dirty="0"/>
          </a:p>
        </p:txBody>
      </p:sp>
      <p:sp>
        <p:nvSpPr>
          <p:cNvPr id="22" name="Title 1">
            <a:extLst>
              <a:ext uri="{FF2B5EF4-FFF2-40B4-BE49-F238E27FC236}">
                <a16:creationId xmlns:a16="http://schemas.microsoft.com/office/drawing/2014/main" id="{8AA6A257-64F3-481C-82F1-84E9A3BB487D}"/>
              </a:ext>
            </a:extLst>
          </p:cNvPr>
          <p:cNvSpPr>
            <a:spLocks noGrp="1"/>
          </p:cNvSpPr>
          <p:nvPr>
            <p:ph type="title" hasCustomPrompt="1"/>
          </p:nvPr>
        </p:nvSpPr>
        <p:spPr>
          <a:xfrm>
            <a:off x="1181239" y="385301"/>
            <a:ext cx="10937522" cy="837286"/>
          </a:xfrm>
          <a:prstGeom prst="rect">
            <a:avLst/>
          </a:prstGeom>
        </p:spPr>
        <p:txBody>
          <a:bodyPr/>
          <a:lstStyle>
            <a:lvl1pPr>
              <a:defRPr b="1"/>
            </a:lvl1pPr>
          </a:lstStyle>
          <a:p>
            <a:r>
              <a:rPr lang="en-US" dirty="0"/>
              <a:t>Click to edit title</a:t>
            </a:r>
            <a:endParaRPr lang="en-GB" dirty="0"/>
          </a:p>
        </p:txBody>
      </p:sp>
      <p:sp>
        <p:nvSpPr>
          <p:cNvPr id="3" name="Picture Placeholder 2">
            <a:extLst>
              <a:ext uri="{FF2B5EF4-FFF2-40B4-BE49-F238E27FC236}">
                <a16:creationId xmlns:a16="http://schemas.microsoft.com/office/drawing/2014/main" id="{427A69A6-FC58-408F-955D-8CAA9263ACD2}"/>
              </a:ext>
            </a:extLst>
          </p:cNvPr>
          <p:cNvSpPr>
            <a:spLocks noGrp="1"/>
          </p:cNvSpPr>
          <p:nvPr>
            <p:ph type="pic" sz="quarter" idx="13"/>
          </p:nvPr>
        </p:nvSpPr>
        <p:spPr>
          <a:xfrm>
            <a:off x="2483643" y="4963404"/>
            <a:ext cx="752475" cy="733425"/>
          </a:xfrm>
          <a:prstGeom prst="rect">
            <a:avLst/>
          </a:prstGeom>
        </p:spPr>
        <p:txBody>
          <a:bodyPr/>
          <a:lstStyle>
            <a:lvl1pPr marL="0" indent="0">
              <a:buNone/>
              <a:defRPr/>
            </a:lvl1pPr>
          </a:lstStyle>
          <a:p>
            <a:endParaRPr lang="en-GB" dirty="0"/>
          </a:p>
        </p:txBody>
      </p:sp>
      <p:sp>
        <p:nvSpPr>
          <p:cNvPr id="18" name="Picture Placeholder 2">
            <a:extLst>
              <a:ext uri="{FF2B5EF4-FFF2-40B4-BE49-F238E27FC236}">
                <a16:creationId xmlns:a16="http://schemas.microsoft.com/office/drawing/2014/main" id="{D2E331F4-D580-49EB-B61D-9A07219FA9BD}"/>
              </a:ext>
            </a:extLst>
          </p:cNvPr>
          <p:cNvSpPr>
            <a:spLocks noGrp="1"/>
          </p:cNvSpPr>
          <p:nvPr>
            <p:ph type="pic" sz="quarter" idx="14"/>
          </p:nvPr>
        </p:nvSpPr>
        <p:spPr>
          <a:xfrm>
            <a:off x="6065043" y="4962668"/>
            <a:ext cx="752475" cy="733425"/>
          </a:xfrm>
          <a:prstGeom prst="rect">
            <a:avLst/>
          </a:prstGeom>
        </p:spPr>
        <p:txBody>
          <a:bodyPr/>
          <a:lstStyle>
            <a:lvl1pPr marL="0" indent="0">
              <a:buNone/>
              <a:defRPr/>
            </a:lvl1pPr>
          </a:lstStyle>
          <a:p>
            <a:endParaRPr lang="en-GB" dirty="0"/>
          </a:p>
        </p:txBody>
      </p:sp>
      <p:sp>
        <p:nvSpPr>
          <p:cNvPr id="21" name="Picture Placeholder 2">
            <a:extLst>
              <a:ext uri="{FF2B5EF4-FFF2-40B4-BE49-F238E27FC236}">
                <a16:creationId xmlns:a16="http://schemas.microsoft.com/office/drawing/2014/main" id="{D3F71ADF-7E01-4A3F-9AB7-C391A48B16D6}"/>
              </a:ext>
            </a:extLst>
          </p:cNvPr>
          <p:cNvSpPr>
            <a:spLocks noGrp="1"/>
          </p:cNvSpPr>
          <p:nvPr>
            <p:ph type="pic" sz="quarter" idx="15"/>
          </p:nvPr>
        </p:nvSpPr>
        <p:spPr>
          <a:xfrm>
            <a:off x="9661448" y="4962667"/>
            <a:ext cx="752475" cy="733425"/>
          </a:xfrm>
          <a:prstGeom prst="rect">
            <a:avLst/>
          </a:prstGeom>
        </p:spPr>
        <p:txBody>
          <a:bodyPr/>
          <a:lstStyle>
            <a:lvl1pPr marL="0" indent="0">
              <a:buNone/>
              <a:defRPr/>
            </a:lvl1pPr>
          </a:lstStyle>
          <a:p>
            <a:endParaRPr lang="en-GB" dirty="0"/>
          </a:p>
        </p:txBody>
      </p:sp>
    </p:spTree>
    <p:extLst>
      <p:ext uri="{BB962C8B-B14F-4D97-AF65-F5344CB8AC3E}">
        <p14:creationId xmlns:p14="http://schemas.microsoft.com/office/powerpoint/2010/main" val="254923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634C9E-EBF4-4D22-A043-8F53E749CE7C}"/>
              </a:ext>
            </a:extLst>
          </p:cNvPr>
          <p:cNvSpPr/>
          <p:nvPr userDrawn="1"/>
        </p:nvSpPr>
        <p:spPr>
          <a:xfrm>
            <a:off x="0" y="0"/>
            <a:ext cx="8382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dirty="0">
              <a:latin typeface="OpenDyslexic" panose="00000500000000000000" pitchFamily="50" charset="0"/>
            </a:endParaRPr>
          </a:p>
        </p:txBody>
      </p:sp>
      <p:pic>
        <p:nvPicPr>
          <p:cNvPr id="8" name="Picture 7">
            <a:extLst>
              <a:ext uri="{FF2B5EF4-FFF2-40B4-BE49-F238E27FC236}">
                <a16:creationId xmlns:a16="http://schemas.microsoft.com/office/drawing/2014/main" id="{13C01616-603E-48D9-8001-AF4D5BABE816}"/>
              </a:ext>
            </a:extLst>
          </p:cNvPr>
          <p:cNvPicPr>
            <a:picLocks noChangeAspect="1"/>
          </p:cNvPicPr>
          <p:nvPr userDrawn="1"/>
        </p:nvPicPr>
        <p:blipFill rotWithShape="1">
          <a:blip r:embed="rId2"/>
          <a:srcRect l="-87" r="77836"/>
          <a:stretch/>
        </p:blipFill>
        <p:spPr>
          <a:xfrm>
            <a:off x="0" y="-154242"/>
            <a:ext cx="1108000" cy="1376828"/>
          </a:xfrm>
          <a:prstGeom prst="rect">
            <a:avLst/>
          </a:prstGeom>
        </p:spPr>
      </p:pic>
      <p:sp>
        <p:nvSpPr>
          <p:cNvPr id="9" name="TextBox 8">
            <a:extLst>
              <a:ext uri="{FF2B5EF4-FFF2-40B4-BE49-F238E27FC236}">
                <a16:creationId xmlns:a16="http://schemas.microsoft.com/office/drawing/2014/main" id="{914F7698-7D3D-4F45-924B-9E95FD301D47}"/>
              </a:ext>
            </a:extLst>
          </p:cNvPr>
          <p:cNvSpPr txBox="1"/>
          <p:nvPr userDrawn="1"/>
        </p:nvSpPr>
        <p:spPr>
          <a:xfrm>
            <a:off x="-26127" y="1048082"/>
            <a:ext cx="369332" cy="5771940"/>
          </a:xfrm>
          <a:prstGeom prst="rect">
            <a:avLst/>
          </a:prstGeom>
          <a:noFill/>
        </p:spPr>
        <p:txBody>
          <a:bodyPr vert="vert270" wrap="square" rtlCol="0">
            <a:spAutoFit/>
          </a:bodyPr>
          <a:lstStyle/>
          <a:p>
            <a:pPr algn="ctr"/>
            <a:r>
              <a:rPr lang="en-GB" sz="1200" b="0" i="1" dirty="0">
                <a:solidFill>
                  <a:schemeClr val="bg1">
                    <a:lumMod val="65000"/>
                  </a:schemeClr>
                </a:solidFill>
              </a:rPr>
              <a:t>ACHIEVING    SELF-MOTIVATED    POSITIVE    IMANGINATIVE    RESPECTFUL    EMPATHETIC</a:t>
            </a:r>
          </a:p>
        </p:txBody>
      </p:sp>
      <p:sp>
        <p:nvSpPr>
          <p:cNvPr id="10" name="TextBox 9">
            <a:extLst>
              <a:ext uri="{FF2B5EF4-FFF2-40B4-BE49-F238E27FC236}">
                <a16:creationId xmlns:a16="http://schemas.microsoft.com/office/drawing/2014/main" id="{5F1D3E27-7FC5-47FF-8FFB-72E07593700A}"/>
              </a:ext>
            </a:extLst>
          </p:cNvPr>
          <p:cNvSpPr txBox="1"/>
          <p:nvPr userDrawn="1"/>
        </p:nvSpPr>
        <p:spPr>
          <a:xfrm>
            <a:off x="73239" y="1048082"/>
            <a:ext cx="923330" cy="5771940"/>
          </a:xfrm>
          <a:prstGeom prst="rect">
            <a:avLst/>
          </a:prstGeom>
          <a:noFill/>
        </p:spPr>
        <p:txBody>
          <a:bodyPr vert="vert270" wrap="square" rtlCol="0">
            <a:spAutoFit/>
          </a:bodyPr>
          <a:lstStyle/>
          <a:p>
            <a:pPr algn="ctr"/>
            <a:r>
              <a:rPr lang="en-GB" sz="4800" b="1" dirty="0">
                <a:solidFill>
                  <a:schemeClr val="accent1">
                    <a:lumMod val="20000"/>
                    <a:lumOff val="80000"/>
                  </a:schemeClr>
                </a:solidFill>
              </a:rPr>
              <a:t>BASICS @ WLD</a:t>
            </a:r>
          </a:p>
        </p:txBody>
      </p:sp>
      <p:sp>
        <p:nvSpPr>
          <p:cNvPr id="12" name="Title 1">
            <a:extLst>
              <a:ext uri="{FF2B5EF4-FFF2-40B4-BE49-F238E27FC236}">
                <a16:creationId xmlns:a16="http://schemas.microsoft.com/office/drawing/2014/main" id="{7CA9DF9F-5B19-4B8A-AAFF-DD457238E07D}"/>
              </a:ext>
            </a:extLst>
          </p:cNvPr>
          <p:cNvSpPr txBox="1">
            <a:spLocks/>
          </p:cNvSpPr>
          <p:nvPr userDrawn="1"/>
        </p:nvSpPr>
        <p:spPr>
          <a:xfrm>
            <a:off x="8324850" y="4158"/>
            <a:ext cx="3867150" cy="4633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70C0"/>
                </a:solidFill>
                <a:latin typeface="Century Gothic" panose="020B0502020202020204" pitchFamily="34" charset="0"/>
                <a:ea typeface="+mj-ea"/>
                <a:cs typeface="+mj-cs"/>
              </a:defRPr>
            </a:lvl1pPr>
          </a:lstStyle>
          <a:p>
            <a:pPr algn="r"/>
            <a:fld id="{4F87F7CE-6612-415F-817F-2DFC8EDD4D84}" type="datetime2">
              <a:rPr lang="en-GB" sz="2400" b="0" smtClean="0">
                <a:latin typeface="+mn-lt"/>
              </a:rPr>
              <a:pPr algn="r"/>
              <a:t>Sunday, 28 February 2021</a:t>
            </a:fld>
            <a:endParaRPr lang="en-GB" sz="2400" b="0" dirty="0">
              <a:latin typeface="+mn-lt"/>
            </a:endParaRPr>
          </a:p>
        </p:txBody>
      </p:sp>
      <p:sp>
        <p:nvSpPr>
          <p:cNvPr id="4" name="Rectangle 3">
            <a:extLst>
              <a:ext uri="{FF2B5EF4-FFF2-40B4-BE49-F238E27FC236}">
                <a16:creationId xmlns:a16="http://schemas.microsoft.com/office/drawing/2014/main" id="{B561030E-E8D6-44B9-A48E-D9B4E7CD306F}"/>
              </a:ext>
            </a:extLst>
          </p:cNvPr>
          <p:cNvSpPr/>
          <p:nvPr userDrawn="1"/>
        </p:nvSpPr>
        <p:spPr>
          <a:xfrm>
            <a:off x="1181239" y="1222586"/>
            <a:ext cx="10937522" cy="5524589"/>
          </a:xfrm>
          <a:prstGeom prst="rect">
            <a:avLst/>
          </a:prstGeom>
        </p:spPr>
        <p:txBody>
          <a:bodyPr wrap="square">
            <a:spAutoFit/>
          </a:bodyPr>
          <a:lstStyle/>
          <a:p>
            <a:pPr marL="514350" indent="-514350">
              <a:lnSpc>
                <a:spcPct val="100000"/>
              </a:lnSpc>
              <a:spcBef>
                <a:spcPts val="600"/>
              </a:spcBef>
              <a:buClr>
                <a:srgbClr val="9A3A3A"/>
              </a:buClr>
              <a:buFont typeface="+mj-lt"/>
              <a:buAutoNum type="arabicPeriod"/>
              <a:defRPr/>
            </a:pPr>
            <a:r>
              <a:rPr lang="en-GB" sz="2800" b="0" dirty="0">
                <a:solidFill>
                  <a:srgbClr val="C00000"/>
                </a:solidFill>
                <a:latin typeface="+mn-lt"/>
              </a:rPr>
              <a:t> </a:t>
            </a:r>
            <a:r>
              <a:rPr lang="en-GB" sz="2800" b="1" dirty="0">
                <a:solidFill>
                  <a:srgbClr val="7030A0"/>
                </a:solidFill>
                <a:latin typeface="+mn-lt"/>
              </a:rPr>
              <a:t>On time </a:t>
            </a:r>
            <a:r>
              <a:rPr lang="en-GB" sz="2800" dirty="0">
                <a:solidFill>
                  <a:schemeClr val="tx1"/>
                </a:solidFill>
                <a:latin typeface="+mn-lt"/>
              </a:rPr>
              <a:t>for lessons, respect for learning.</a:t>
            </a:r>
          </a:p>
          <a:p>
            <a:pPr marL="514350" indent="-514350">
              <a:lnSpc>
                <a:spcPct val="100000"/>
              </a:lnSpc>
              <a:spcBef>
                <a:spcPts val="600"/>
              </a:spcBef>
              <a:buClr>
                <a:srgbClr val="9A3A3A"/>
              </a:buClr>
              <a:buFont typeface="+mj-lt"/>
              <a:buAutoNum type="arabicPeriod"/>
              <a:defRPr/>
            </a:pPr>
            <a:r>
              <a:rPr lang="en-GB" sz="2800" dirty="0">
                <a:solidFill>
                  <a:schemeClr val="tx1"/>
                </a:solidFill>
                <a:latin typeface="+mn-lt"/>
              </a:rPr>
              <a:t> Perfect </a:t>
            </a:r>
            <a:r>
              <a:rPr lang="en-GB" sz="2800" b="1" dirty="0">
                <a:solidFill>
                  <a:srgbClr val="7030A0"/>
                </a:solidFill>
                <a:latin typeface="+mn-lt"/>
              </a:rPr>
              <a:t>uniform</a:t>
            </a:r>
            <a:r>
              <a:rPr lang="en-GB" sz="2800" dirty="0">
                <a:solidFill>
                  <a:schemeClr val="tx1"/>
                </a:solidFill>
                <a:latin typeface="+mn-lt"/>
              </a:rPr>
              <a:t> in every lesson.</a:t>
            </a:r>
          </a:p>
          <a:p>
            <a:pPr marL="514350" indent="-514350">
              <a:lnSpc>
                <a:spcPct val="100000"/>
              </a:lnSpc>
              <a:spcBef>
                <a:spcPts val="600"/>
              </a:spcBef>
              <a:buClr>
                <a:srgbClr val="9A3A3A"/>
              </a:buClr>
              <a:buFont typeface="+mj-lt"/>
              <a:buAutoNum type="arabicPeriod"/>
              <a:defRPr/>
            </a:pPr>
            <a:r>
              <a:rPr lang="en-GB" sz="2800" dirty="0">
                <a:solidFill>
                  <a:schemeClr val="tx1"/>
                </a:solidFill>
                <a:latin typeface="+mn-lt"/>
              </a:rPr>
              <a:t> Come in </a:t>
            </a:r>
            <a:r>
              <a:rPr lang="en-GB" sz="2800" b="1" dirty="0">
                <a:solidFill>
                  <a:srgbClr val="7030A0"/>
                </a:solidFill>
                <a:latin typeface="+mn-lt"/>
              </a:rPr>
              <a:t>quietly</a:t>
            </a:r>
            <a:r>
              <a:rPr lang="en-GB" sz="2800" dirty="0">
                <a:solidFill>
                  <a:schemeClr val="tx1"/>
                </a:solidFill>
                <a:latin typeface="+mn-lt"/>
              </a:rPr>
              <a:t>. Sit down in your correct seat.</a:t>
            </a:r>
          </a:p>
          <a:p>
            <a:pPr marL="514350" indent="-514350">
              <a:lnSpc>
                <a:spcPct val="100000"/>
              </a:lnSpc>
              <a:spcBef>
                <a:spcPts val="600"/>
              </a:spcBef>
              <a:buClr>
                <a:srgbClr val="9A3A3A"/>
              </a:buClr>
              <a:buFont typeface="+mj-lt"/>
              <a:buAutoNum type="arabicPeriod"/>
              <a:defRPr/>
            </a:pPr>
            <a:r>
              <a:rPr lang="en-GB" sz="2800" b="0" dirty="0">
                <a:solidFill>
                  <a:srgbClr val="C00000"/>
                </a:solidFill>
                <a:latin typeface="+mn-lt"/>
              </a:rPr>
              <a:t> </a:t>
            </a:r>
            <a:r>
              <a:rPr lang="en-GB" sz="2800" b="1" dirty="0">
                <a:solidFill>
                  <a:srgbClr val="7030A0"/>
                </a:solidFill>
                <a:latin typeface="+mn-lt"/>
              </a:rPr>
              <a:t>Equipment</a:t>
            </a:r>
            <a:r>
              <a:rPr lang="en-GB" sz="2800" dirty="0">
                <a:solidFill>
                  <a:schemeClr val="tx1"/>
                </a:solidFill>
                <a:latin typeface="+mn-lt"/>
              </a:rPr>
              <a:t> out – pen, pencil, ruler, planner and homework.</a:t>
            </a:r>
          </a:p>
          <a:p>
            <a:pPr marL="514350" indent="-514350">
              <a:lnSpc>
                <a:spcPct val="100000"/>
              </a:lnSpc>
              <a:spcBef>
                <a:spcPts val="600"/>
              </a:spcBef>
              <a:buClr>
                <a:srgbClr val="9A3A3A"/>
              </a:buClr>
              <a:buFont typeface="+mj-lt"/>
              <a:buAutoNum type="arabicPeriod"/>
              <a:defRPr/>
            </a:pPr>
            <a:r>
              <a:rPr lang="en-GB" sz="2800" b="0" dirty="0">
                <a:solidFill>
                  <a:srgbClr val="C00000"/>
                </a:solidFill>
                <a:latin typeface="+mn-lt"/>
              </a:rPr>
              <a:t> </a:t>
            </a:r>
            <a:r>
              <a:rPr lang="en-GB" sz="2800" b="1" dirty="0">
                <a:solidFill>
                  <a:srgbClr val="7030A0"/>
                </a:solidFill>
                <a:latin typeface="+mn-lt"/>
              </a:rPr>
              <a:t>Starter</a:t>
            </a:r>
            <a:r>
              <a:rPr lang="en-GB" sz="2800" dirty="0">
                <a:solidFill>
                  <a:srgbClr val="7030A0"/>
                </a:solidFill>
                <a:latin typeface="+mn-lt"/>
              </a:rPr>
              <a:t> </a:t>
            </a:r>
            <a:r>
              <a:rPr lang="en-GB" sz="2800" b="1" dirty="0">
                <a:solidFill>
                  <a:srgbClr val="7030A0"/>
                </a:solidFill>
                <a:latin typeface="+mn-lt"/>
              </a:rPr>
              <a:t>activity</a:t>
            </a:r>
            <a:r>
              <a:rPr lang="en-GB" sz="2800" dirty="0">
                <a:solidFill>
                  <a:srgbClr val="7030A0"/>
                </a:solidFill>
                <a:latin typeface="+mn-lt"/>
              </a:rPr>
              <a:t> </a:t>
            </a:r>
            <a:r>
              <a:rPr lang="en-GB" sz="2800" dirty="0">
                <a:solidFill>
                  <a:schemeClr val="tx1"/>
                </a:solidFill>
                <a:latin typeface="+mn-lt"/>
              </a:rPr>
              <a:t>– no wasted time.</a:t>
            </a:r>
          </a:p>
          <a:p>
            <a:pPr marL="514350" indent="-514350">
              <a:lnSpc>
                <a:spcPct val="100000"/>
              </a:lnSpc>
              <a:spcBef>
                <a:spcPts val="600"/>
              </a:spcBef>
              <a:buClr>
                <a:srgbClr val="9A3A3A"/>
              </a:buClr>
              <a:buFont typeface="+mj-lt"/>
              <a:buAutoNum type="arabicPeriod"/>
              <a:defRPr/>
            </a:pPr>
            <a:r>
              <a:rPr lang="en-GB" sz="2800" b="0" dirty="0">
                <a:solidFill>
                  <a:srgbClr val="C00000"/>
                </a:solidFill>
                <a:latin typeface="+mn-lt"/>
              </a:rPr>
              <a:t> </a:t>
            </a:r>
            <a:r>
              <a:rPr lang="en-GB" sz="2800" b="1" dirty="0">
                <a:solidFill>
                  <a:srgbClr val="7030A0"/>
                </a:solidFill>
                <a:latin typeface="+mn-lt"/>
              </a:rPr>
              <a:t>Silent</a:t>
            </a:r>
            <a:r>
              <a:rPr lang="en-GB" sz="2800" dirty="0">
                <a:solidFill>
                  <a:schemeClr val="tx1"/>
                </a:solidFill>
                <a:latin typeface="+mn-lt"/>
              </a:rPr>
              <a:t> learning, </a:t>
            </a:r>
            <a:r>
              <a:rPr lang="en-GB" sz="2800" b="1" dirty="0">
                <a:solidFill>
                  <a:srgbClr val="7030A0"/>
                </a:solidFill>
                <a:latin typeface="+mn-lt"/>
              </a:rPr>
              <a:t>listening</a:t>
            </a:r>
            <a:r>
              <a:rPr lang="en-GB" sz="2800" dirty="0">
                <a:solidFill>
                  <a:schemeClr val="tx1"/>
                </a:solidFill>
                <a:latin typeface="+mn-lt"/>
              </a:rPr>
              <a:t> to instructions.</a:t>
            </a:r>
          </a:p>
          <a:p>
            <a:pPr marL="514350" indent="-514350">
              <a:lnSpc>
                <a:spcPct val="100000"/>
              </a:lnSpc>
              <a:spcBef>
                <a:spcPts val="600"/>
              </a:spcBef>
              <a:buClr>
                <a:srgbClr val="9A3A3A"/>
              </a:buClr>
              <a:buFont typeface="+mj-lt"/>
              <a:buAutoNum type="arabicPeriod"/>
              <a:defRPr/>
            </a:pPr>
            <a:r>
              <a:rPr lang="en-GB" sz="2800" b="0" dirty="0">
                <a:solidFill>
                  <a:srgbClr val="C00000"/>
                </a:solidFill>
                <a:latin typeface="+mn-lt"/>
              </a:rPr>
              <a:t> </a:t>
            </a:r>
            <a:r>
              <a:rPr lang="en-GB" sz="2800" b="1" dirty="0">
                <a:solidFill>
                  <a:srgbClr val="7030A0"/>
                </a:solidFill>
                <a:latin typeface="+mn-lt"/>
              </a:rPr>
              <a:t>Quiet signal </a:t>
            </a:r>
            <a:r>
              <a:rPr lang="en-GB" sz="2800" dirty="0">
                <a:solidFill>
                  <a:schemeClr val="tx1"/>
                </a:solidFill>
                <a:latin typeface="+mn-lt"/>
              </a:rPr>
              <a:t>- quiet if the teacher raises their hand</a:t>
            </a:r>
          </a:p>
          <a:p>
            <a:pPr marL="514350" indent="-514350">
              <a:lnSpc>
                <a:spcPct val="100000"/>
              </a:lnSpc>
              <a:spcBef>
                <a:spcPts val="600"/>
              </a:spcBef>
              <a:buClr>
                <a:srgbClr val="9A3A3A"/>
              </a:buClr>
              <a:buFont typeface="+mj-lt"/>
              <a:buAutoNum type="arabicPeriod"/>
              <a:defRPr/>
            </a:pPr>
            <a:r>
              <a:rPr lang="en-GB" sz="2800" dirty="0">
                <a:solidFill>
                  <a:schemeClr val="tx1"/>
                </a:solidFill>
                <a:latin typeface="+mn-lt"/>
              </a:rPr>
              <a:t> Put your </a:t>
            </a:r>
            <a:r>
              <a:rPr lang="en-GB" sz="2800" b="1" dirty="0">
                <a:solidFill>
                  <a:srgbClr val="7030A0"/>
                </a:solidFill>
                <a:latin typeface="+mn-lt"/>
              </a:rPr>
              <a:t>hand up </a:t>
            </a:r>
            <a:r>
              <a:rPr lang="en-GB" sz="2800" dirty="0">
                <a:solidFill>
                  <a:schemeClr val="tx1"/>
                </a:solidFill>
                <a:latin typeface="+mn-lt"/>
              </a:rPr>
              <a:t>if you have a question.</a:t>
            </a:r>
          </a:p>
          <a:p>
            <a:pPr marL="514350" indent="-514350">
              <a:lnSpc>
                <a:spcPct val="100000"/>
              </a:lnSpc>
              <a:spcBef>
                <a:spcPts val="600"/>
              </a:spcBef>
              <a:buClr>
                <a:srgbClr val="9A3A3A"/>
              </a:buClr>
              <a:buFont typeface="+mj-lt"/>
              <a:buAutoNum type="arabicPeriod"/>
              <a:defRPr/>
            </a:pPr>
            <a:r>
              <a:rPr lang="en-GB" sz="2800" b="0" dirty="0">
                <a:solidFill>
                  <a:srgbClr val="7030A0"/>
                </a:solidFill>
                <a:latin typeface="+mn-lt"/>
              </a:rPr>
              <a:t> </a:t>
            </a:r>
            <a:r>
              <a:rPr lang="en-GB" sz="2800" b="1" dirty="0">
                <a:solidFill>
                  <a:srgbClr val="7030A0"/>
                </a:solidFill>
                <a:latin typeface="+mn-lt"/>
              </a:rPr>
              <a:t>Uniform</a:t>
            </a:r>
            <a:r>
              <a:rPr lang="en-GB" sz="2800" dirty="0">
                <a:solidFill>
                  <a:schemeClr val="tx1"/>
                </a:solidFill>
                <a:latin typeface="+mn-lt"/>
              </a:rPr>
              <a:t> correct before leaving the lesson.</a:t>
            </a:r>
          </a:p>
          <a:p>
            <a:pPr marL="514350" indent="-514350">
              <a:lnSpc>
                <a:spcPct val="100000"/>
              </a:lnSpc>
              <a:spcBef>
                <a:spcPts val="600"/>
              </a:spcBef>
              <a:buClr>
                <a:srgbClr val="9A3A3A"/>
              </a:buClr>
              <a:buFont typeface="+mj-lt"/>
              <a:buAutoNum type="arabicPeriod"/>
              <a:defRPr/>
            </a:pPr>
            <a:r>
              <a:rPr lang="en-GB" sz="2800" dirty="0">
                <a:solidFill>
                  <a:srgbClr val="7030A0"/>
                </a:solidFill>
                <a:latin typeface="+mn-lt"/>
              </a:rPr>
              <a:t> </a:t>
            </a:r>
            <a:r>
              <a:rPr lang="en-GB" sz="2800" dirty="0">
                <a:solidFill>
                  <a:schemeClr val="tx1"/>
                </a:solidFill>
                <a:latin typeface="+mn-lt"/>
              </a:rPr>
              <a:t>End of the lesson, stand behind your chair and wait to be dismissed  </a:t>
            </a:r>
            <a:br>
              <a:rPr lang="en-GB" sz="2800" dirty="0">
                <a:solidFill>
                  <a:schemeClr val="tx1"/>
                </a:solidFill>
                <a:latin typeface="+mn-lt"/>
              </a:rPr>
            </a:br>
            <a:r>
              <a:rPr lang="en-GB" sz="2800" dirty="0">
                <a:solidFill>
                  <a:schemeClr val="tx1"/>
                </a:solidFill>
                <a:latin typeface="+mn-lt"/>
              </a:rPr>
              <a:t> for an </a:t>
            </a:r>
            <a:r>
              <a:rPr lang="en-GB" sz="2800" b="1" dirty="0">
                <a:solidFill>
                  <a:srgbClr val="7030A0"/>
                </a:solidFill>
                <a:latin typeface="+mn-lt"/>
              </a:rPr>
              <a:t>orderly exit</a:t>
            </a:r>
            <a:r>
              <a:rPr lang="en-GB" sz="2800" dirty="0">
                <a:solidFill>
                  <a:schemeClr val="tx1"/>
                </a:solidFill>
                <a:latin typeface="+mn-lt"/>
              </a:rPr>
              <a:t>.</a:t>
            </a:r>
          </a:p>
        </p:txBody>
      </p:sp>
      <p:sp>
        <p:nvSpPr>
          <p:cNvPr id="16" name="Title 1">
            <a:extLst>
              <a:ext uri="{FF2B5EF4-FFF2-40B4-BE49-F238E27FC236}">
                <a16:creationId xmlns:a16="http://schemas.microsoft.com/office/drawing/2014/main" id="{9C5B68A0-92F8-4074-B2CA-61DB3513F0F5}"/>
              </a:ext>
            </a:extLst>
          </p:cNvPr>
          <p:cNvSpPr>
            <a:spLocks noGrp="1"/>
          </p:cNvSpPr>
          <p:nvPr>
            <p:ph type="title" hasCustomPrompt="1"/>
          </p:nvPr>
        </p:nvSpPr>
        <p:spPr>
          <a:xfrm>
            <a:off x="1181239" y="385301"/>
            <a:ext cx="10937522" cy="837286"/>
          </a:xfrm>
          <a:prstGeom prst="rect">
            <a:avLst/>
          </a:prstGeom>
        </p:spPr>
        <p:txBody>
          <a:bodyPr/>
          <a:lstStyle>
            <a:lvl1pPr>
              <a:defRPr b="1"/>
            </a:lvl1pPr>
          </a:lstStyle>
          <a:p>
            <a:r>
              <a:rPr lang="en-US" dirty="0"/>
              <a:t>Every Lesson, Every Day – The Big 10!</a:t>
            </a:r>
            <a:endParaRPr lang="en-GB" dirty="0"/>
          </a:p>
        </p:txBody>
      </p:sp>
      <p:sp>
        <p:nvSpPr>
          <p:cNvPr id="17" name="TextBox 16">
            <a:extLst>
              <a:ext uri="{FF2B5EF4-FFF2-40B4-BE49-F238E27FC236}">
                <a16:creationId xmlns:a16="http://schemas.microsoft.com/office/drawing/2014/main" id="{F054E52F-F34A-499F-BBE7-EEFD70802F37}"/>
              </a:ext>
            </a:extLst>
          </p:cNvPr>
          <p:cNvSpPr txBox="1"/>
          <p:nvPr userDrawn="1"/>
        </p:nvSpPr>
        <p:spPr>
          <a:xfrm>
            <a:off x="1181239" y="309118"/>
            <a:ext cx="10937522" cy="769441"/>
          </a:xfrm>
          <a:prstGeom prst="rect">
            <a:avLst/>
          </a:prstGeom>
          <a:noFill/>
        </p:spPr>
        <p:txBody>
          <a:bodyPr wrap="square" rtlCol="0">
            <a:spAutoFit/>
          </a:bodyPr>
          <a:lstStyle/>
          <a:p>
            <a:r>
              <a:rPr lang="en-US" sz="4400" b="1" dirty="0">
                <a:latin typeface="+mj-lt"/>
              </a:rPr>
              <a:t>Every Lesson, Every Day – The Big 10!</a:t>
            </a:r>
            <a:endParaRPr lang="en-GB" sz="4400" b="1" dirty="0">
              <a:latin typeface="+mj-lt"/>
            </a:endParaRPr>
          </a:p>
        </p:txBody>
      </p:sp>
    </p:spTree>
    <p:extLst>
      <p:ext uri="{BB962C8B-B14F-4D97-AF65-F5344CB8AC3E}">
        <p14:creationId xmlns:p14="http://schemas.microsoft.com/office/powerpoint/2010/main" val="928869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Questio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B4C940D-0A66-4433-A3E9-C892991B8BB5}"/>
              </a:ext>
            </a:extLst>
          </p:cNvPr>
          <p:cNvGrpSpPr/>
          <p:nvPr userDrawn="1"/>
        </p:nvGrpSpPr>
        <p:grpSpPr>
          <a:xfrm>
            <a:off x="4734354" y="463395"/>
            <a:ext cx="3595837" cy="1289407"/>
            <a:chOff x="4747438" y="458055"/>
            <a:chExt cx="3590218" cy="1289407"/>
          </a:xfrm>
          <a:noFill/>
        </p:grpSpPr>
        <p:sp>
          <p:nvSpPr>
            <p:cNvPr id="22" name="Rounded Rectangle 6">
              <a:extLst>
                <a:ext uri="{FF2B5EF4-FFF2-40B4-BE49-F238E27FC236}">
                  <a16:creationId xmlns:a16="http://schemas.microsoft.com/office/drawing/2014/main" id="{16B4C2DA-AFBD-4EF2-AA7E-1E11B3D2CA49}"/>
                </a:ext>
              </a:extLst>
            </p:cNvPr>
            <p:cNvSpPr/>
            <p:nvPr userDrawn="1"/>
          </p:nvSpPr>
          <p:spPr>
            <a:xfrm>
              <a:off x="4747438" y="458056"/>
              <a:ext cx="3590218" cy="1289406"/>
            </a:xfrm>
            <a:prstGeom prst="roundRect">
              <a:avLst>
                <a:gd name="adj" fmla="val 0"/>
              </a:avLst>
            </a:prstGeom>
            <a:grpFill/>
            <a:ln>
              <a:solidFill>
                <a:schemeClr val="tx1">
                  <a:lumMod val="75000"/>
                  <a:lumOff val="25000"/>
                </a:schemeClr>
              </a:solidFill>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dirty="0">
                <a:solidFill>
                  <a:schemeClr val="tx1">
                    <a:lumMod val="75000"/>
                    <a:lumOff val="25000"/>
                  </a:schemeClr>
                </a:solidFill>
                <a:latin typeface="OpenDyslexic" panose="00000500000000000000" pitchFamily="50" charset="0"/>
              </a:endParaRPr>
            </a:p>
          </p:txBody>
        </p:sp>
        <p:sp>
          <p:nvSpPr>
            <p:cNvPr id="32" name="Rectangle: Top Corners Rounded 31">
              <a:extLst>
                <a:ext uri="{FF2B5EF4-FFF2-40B4-BE49-F238E27FC236}">
                  <a16:creationId xmlns:a16="http://schemas.microsoft.com/office/drawing/2014/main" id="{2CDBD132-8D98-4C6E-AA91-4D45952D13E1}"/>
                </a:ext>
              </a:extLst>
            </p:cNvPr>
            <p:cNvSpPr/>
            <p:nvPr userDrawn="1"/>
          </p:nvSpPr>
          <p:spPr>
            <a:xfrm>
              <a:off x="4747438" y="458055"/>
              <a:ext cx="3590218" cy="304578"/>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75000"/>
                      <a:lumOff val="25000"/>
                    </a:schemeClr>
                  </a:solidFill>
                  <a:latin typeface="+mn-lt"/>
                </a:rPr>
                <a:t>THIS LESSON</a:t>
              </a:r>
            </a:p>
          </p:txBody>
        </p:sp>
      </p:grpSp>
      <p:sp>
        <p:nvSpPr>
          <p:cNvPr id="7" name="Rectangle 6">
            <a:extLst>
              <a:ext uri="{FF2B5EF4-FFF2-40B4-BE49-F238E27FC236}">
                <a16:creationId xmlns:a16="http://schemas.microsoft.com/office/drawing/2014/main" id="{B8634C9E-EBF4-4D22-A043-8F53E749CE7C}"/>
              </a:ext>
            </a:extLst>
          </p:cNvPr>
          <p:cNvSpPr/>
          <p:nvPr userDrawn="1"/>
        </p:nvSpPr>
        <p:spPr>
          <a:xfrm>
            <a:off x="0" y="0"/>
            <a:ext cx="8382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dirty="0">
              <a:latin typeface="OpenDyslexic" panose="00000500000000000000" pitchFamily="50" charset="0"/>
            </a:endParaRPr>
          </a:p>
        </p:txBody>
      </p:sp>
      <p:pic>
        <p:nvPicPr>
          <p:cNvPr id="8" name="Picture 7">
            <a:extLst>
              <a:ext uri="{FF2B5EF4-FFF2-40B4-BE49-F238E27FC236}">
                <a16:creationId xmlns:a16="http://schemas.microsoft.com/office/drawing/2014/main" id="{13C01616-603E-48D9-8001-AF4D5BABE816}"/>
              </a:ext>
            </a:extLst>
          </p:cNvPr>
          <p:cNvPicPr>
            <a:picLocks noChangeAspect="1"/>
          </p:cNvPicPr>
          <p:nvPr userDrawn="1"/>
        </p:nvPicPr>
        <p:blipFill rotWithShape="1">
          <a:blip r:embed="rId2"/>
          <a:srcRect l="-87" r="77836"/>
          <a:stretch/>
        </p:blipFill>
        <p:spPr>
          <a:xfrm>
            <a:off x="0" y="-154242"/>
            <a:ext cx="1108000" cy="1376828"/>
          </a:xfrm>
          <a:prstGeom prst="rect">
            <a:avLst/>
          </a:prstGeom>
        </p:spPr>
      </p:pic>
      <p:sp>
        <p:nvSpPr>
          <p:cNvPr id="10" name="TextBox 9">
            <a:extLst>
              <a:ext uri="{FF2B5EF4-FFF2-40B4-BE49-F238E27FC236}">
                <a16:creationId xmlns:a16="http://schemas.microsoft.com/office/drawing/2014/main" id="{5F1D3E27-7FC5-47FF-8FFB-72E07593700A}"/>
              </a:ext>
            </a:extLst>
          </p:cNvPr>
          <p:cNvSpPr txBox="1"/>
          <p:nvPr userDrawn="1"/>
        </p:nvSpPr>
        <p:spPr>
          <a:xfrm>
            <a:off x="73239" y="1048082"/>
            <a:ext cx="923330" cy="5771940"/>
          </a:xfrm>
          <a:prstGeom prst="rect">
            <a:avLst/>
          </a:prstGeom>
          <a:noFill/>
        </p:spPr>
        <p:txBody>
          <a:bodyPr vert="vert270" wrap="square" rtlCol="0">
            <a:spAutoFit/>
          </a:bodyPr>
          <a:lstStyle/>
          <a:p>
            <a:pPr algn="ctr"/>
            <a:r>
              <a:rPr lang="en-GB" sz="4800" b="1" dirty="0">
                <a:solidFill>
                  <a:schemeClr val="accent1">
                    <a:lumMod val="20000"/>
                    <a:lumOff val="80000"/>
                  </a:schemeClr>
                </a:solidFill>
              </a:rPr>
              <a:t>THE BIG QUESTION</a:t>
            </a:r>
          </a:p>
        </p:txBody>
      </p:sp>
      <p:sp>
        <p:nvSpPr>
          <p:cNvPr id="12" name="Title 1">
            <a:extLst>
              <a:ext uri="{FF2B5EF4-FFF2-40B4-BE49-F238E27FC236}">
                <a16:creationId xmlns:a16="http://schemas.microsoft.com/office/drawing/2014/main" id="{7CA9DF9F-5B19-4B8A-AAFF-DD457238E07D}"/>
              </a:ext>
            </a:extLst>
          </p:cNvPr>
          <p:cNvSpPr txBox="1">
            <a:spLocks/>
          </p:cNvSpPr>
          <p:nvPr userDrawn="1"/>
        </p:nvSpPr>
        <p:spPr>
          <a:xfrm>
            <a:off x="8324850" y="4158"/>
            <a:ext cx="3867150" cy="4633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70C0"/>
                </a:solidFill>
                <a:latin typeface="Century Gothic" panose="020B0502020202020204" pitchFamily="34" charset="0"/>
                <a:ea typeface="+mj-ea"/>
                <a:cs typeface="+mj-cs"/>
              </a:defRPr>
            </a:lvl1pPr>
          </a:lstStyle>
          <a:p>
            <a:pPr algn="r"/>
            <a:fld id="{4F87F7CE-6612-415F-817F-2DFC8EDD4D84}" type="datetime2">
              <a:rPr lang="en-GB" sz="2400" b="0" smtClean="0">
                <a:latin typeface="+mn-lt"/>
              </a:rPr>
              <a:pPr algn="r"/>
              <a:t>Sunday, 28 February 2021</a:t>
            </a:fld>
            <a:endParaRPr lang="en-GB" sz="2400" b="0" dirty="0">
              <a:latin typeface="+mn-lt"/>
            </a:endParaRPr>
          </a:p>
        </p:txBody>
      </p:sp>
      <p:sp>
        <p:nvSpPr>
          <p:cNvPr id="21" name="TextBox 20">
            <a:extLst>
              <a:ext uri="{FF2B5EF4-FFF2-40B4-BE49-F238E27FC236}">
                <a16:creationId xmlns:a16="http://schemas.microsoft.com/office/drawing/2014/main" id="{CB075288-7866-4869-A70C-259CC05D99A4}"/>
              </a:ext>
            </a:extLst>
          </p:cNvPr>
          <p:cNvSpPr txBox="1"/>
          <p:nvPr userDrawn="1"/>
        </p:nvSpPr>
        <p:spPr>
          <a:xfrm>
            <a:off x="-26127" y="1048082"/>
            <a:ext cx="369332" cy="5771940"/>
          </a:xfrm>
          <a:prstGeom prst="rect">
            <a:avLst/>
          </a:prstGeom>
          <a:noFill/>
        </p:spPr>
        <p:txBody>
          <a:bodyPr vert="vert270" wrap="square" rtlCol="0">
            <a:spAutoFit/>
          </a:bodyPr>
          <a:lstStyle/>
          <a:p>
            <a:pPr algn="ctr"/>
            <a:r>
              <a:rPr lang="en-GB" sz="1200" b="0" i="1" dirty="0">
                <a:solidFill>
                  <a:schemeClr val="bg1">
                    <a:lumMod val="65000"/>
                  </a:schemeClr>
                </a:solidFill>
              </a:rPr>
              <a:t>ACHIEVING    SELF-MOTIVATED    POSITIVE    IMANGINATIVE    RESPECTFUL    EMPATHETIC</a:t>
            </a:r>
          </a:p>
        </p:txBody>
      </p:sp>
      <p:grpSp>
        <p:nvGrpSpPr>
          <p:cNvPr id="4" name="Group 3">
            <a:extLst>
              <a:ext uri="{FF2B5EF4-FFF2-40B4-BE49-F238E27FC236}">
                <a16:creationId xmlns:a16="http://schemas.microsoft.com/office/drawing/2014/main" id="{E3DF433C-079C-4F55-A27B-4ABE07099300}"/>
              </a:ext>
            </a:extLst>
          </p:cNvPr>
          <p:cNvGrpSpPr/>
          <p:nvPr userDrawn="1"/>
        </p:nvGrpSpPr>
        <p:grpSpPr>
          <a:xfrm>
            <a:off x="1095512" y="1819520"/>
            <a:ext cx="5451937" cy="4873892"/>
            <a:chOff x="1095513" y="467497"/>
            <a:chExt cx="4914762" cy="6225915"/>
          </a:xfrm>
          <a:noFill/>
        </p:grpSpPr>
        <p:sp>
          <p:nvSpPr>
            <p:cNvPr id="17" name="Rounded Rectangle 1">
              <a:extLst>
                <a:ext uri="{FF2B5EF4-FFF2-40B4-BE49-F238E27FC236}">
                  <a16:creationId xmlns:a16="http://schemas.microsoft.com/office/drawing/2014/main" id="{9004D033-457B-4CAD-A705-B07422441596}"/>
                </a:ext>
              </a:extLst>
            </p:cNvPr>
            <p:cNvSpPr/>
            <p:nvPr userDrawn="1"/>
          </p:nvSpPr>
          <p:spPr>
            <a:xfrm>
              <a:off x="1095515" y="467499"/>
              <a:ext cx="4914760" cy="6225913"/>
            </a:xfrm>
            <a:prstGeom prst="roundRect">
              <a:avLst>
                <a:gd name="adj" fmla="val 0"/>
              </a:avLst>
            </a:prstGeom>
            <a:grpFill/>
            <a:ln w="19050">
              <a:solidFill>
                <a:schemeClr val="tx1">
                  <a:lumMod val="75000"/>
                  <a:lumOff val="25000"/>
                </a:schemeClr>
              </a:solidFill>
            </a:ln>
          </p:spPr>
          <p:style>
            <a:lnRef idx="1">
              <a:schemeClr val="accent4"/>
            </a:lnRef>
            <a:fillRef idx="2">
              <a:schemeClr val="accent4"/>
            </a:fillRef>
            <a:effectRef idx="1">
              <a:schemeClr val="accent4"/>
            </a:effectRef>
            <a:fontRef idx="minor">
              <a:schemeClr val="dk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18" name="Rectangle: Top Corners Rounded 17">
              <a:extLst>
                <a:ext uri="{FF2B5EF4-FFF2-40B4-BE49-F238E27FC236}">
                  <a16:creationId xmlns:a16="http://schemas.microsoft.com/office/drawing/2014/main" id="{ECE3F7FA-CA57-424C-8A9F-7E30ECC28C21}"/>
                </a:ext>
              </a:extLst>
            </p:cNvPr>
            <p:cNvSpPr/>
            <p:nvPr userDrawn="1"/>
          </p:nvSpPr>
          <p:spPr>
            <a:xfrm>
              <a:off x="1095513" y="467497"/>
              <a:ext cx="4914761" cy="990367"/>
            </a:xfrm>
            <a:prstGeom prst="round2SameRect">
              <a:avLst>
                <a:gd name="adj1" fmla="val 0"/>
                <a:gd name="adj2" fmla="val 0"/>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4400" b="1" dirty="0">
                  <a:solidFill>
                    <a:schemeClr val="tx1">
                      <a:lumMod val="75000"/>
                      <a:lumOff val="25000"/>
                    </a:schemeClr>
                  </a:solidFill>
                  <a:latin typeface="+mn-lt"/>
                </a:rPr>
                <a:t>The Big Question</a:t>
              </a:r>
            </a:p>
          </p:txBody>
        </p:sp>
      </p:grpSp>
      <p:sp>
        <p:nvSpPr>
          <p:cNvPr id="19" name="Text Placeholder 5">
            <a:extLst>
              <a:ext uri="{FF2B5EF4-FFF2-40B4-BE49-F238E27FC236}">
                <a16:creationId xmlns:a16="http://schemas.microsoft.com/office/drawing/2014/main" id="{E76FA8DD-B87B-496D-9440-41BF366F0E73}"/>
              </a:ext>
            </a:extLst>
          </p:cNvPr>
          <p:cNvSpPr>
            <a:spLocks noGrp="1"/>
          </p:cNvSpPr>
          <p:nvPr>
            <p:ph type="body" sz="quarter" idx="10" hasCustomPrompt="1"/>
          </p:nvPr>
        </p:nvSpPr>
        <p:spPr>
          <a:xfrm>
            <a:off x="1181239" y="2687782"/>
            <a:ext cx="5303270" cy="3933572"/>
          </a:xfrm>
          <a:prstGeom prst="rect">
            <a:avLst/>
          </a:prstGeom>
          <a:ln w="19050">
            <a:noFill/>
          </a:ln>
        </p:spPr>
        <p:txBody>
          <a:bodyPr anchor="ctr">
            <a:normAutofit/>
          </a:bodyPr>
          <a:lstStyle>
            <a:lvl1pPr marL="0" indent="0" algn="ctr">
              <a:buNone/>
              <a:defRPr sz="6600">
                <a:latin typeface="+mn-lt"/>
              </a:defRPr>
            </a:lvl1pPr>
          </a:lstStyle>
          <a:p>
            <a:pPr lvl="0"/>
            <a:r>
              <a:rPr lang="en-US" dirty="0"/>
              <a:t>Click to edit The Big Question</a:t>
            </a:r>
          </a:p>
        </p:txBody>
      </p:sp>
      <p:grpSp>
        <p:nvGrpSpPr>
          <p:cNvPr id="6" name="Group 5">
            <a:extLst>
              <a:ext uri="{FF2B5EF4-FFF2-40B4-BE49-F238E27FC236}">
                <a16:creationId xmlns:a16="http://schemas.microsoft.com/office/drawing/2014/main" id="{C3A4E4D0-58B1-406C-88AA-F0991ECC7385}"/>
              </a:ext>
            </a:extLst>
          </p:cNvPr>
          <p:cNvGrpSpPr/>
          <p:nvPr userDrawn="1"/>
        </p:nvGrpSpPr>
        <p:grpSpPr>
          <a:xfrm>
            <a:off x="6547448" y="1819520"/>
            <a:ext cx="5458683" cy="2416773"/>
            <a:chOff x="6017598" y="467828"/>
            <a:chExt cx="4914762" cy="3171053"/>
          </a:xfrm>
          <a:noFill/>
        </p:grpSpPr>
        <p:sp>
          <p:nvSpPr>
            <p:cNvPr id="25" name="Rounded Rectangle 1">
              <a:extLst>
                <a:ext uri="{FF2B5EF4-FFF2-40B4-BE49-F238E27FC236}">
                  <a16:creationId xmlns:a16="http://schemas.microsoft.com/office/drawing/2014/main" id="{B8AE7CBD-5FD9-43E1-A0DE-747F8E87A22D}"/>
                </a:ext>
              </a:extLst>
            </p:cNvPr>
            <p:cNvSpPr/>
            <p:nvPr userDrawn="1"/>
          </p:nvSpPr>
          <p:spPr>
            <a:xfrm>
              <a:off x="6017600" y="467831"/>
              <a:ext cx="4914760" cy="3171050"/>
            </a:xfrm>
            <a:prstGeom prst="roundRect">
              <a:avLst>
                <a:gd name="adj" fmla="val 0"/>
              </a:avLst>
            </a:prstGeom>
            <a:grpFill/>
            <a:ln w="19050">
              <a:solidFill>
                <a:schemeClr val="tx1">
                  <a:lumMod val="75000"/>
                  <a:lumOff val="25000"/>
                </a:schemeClr>
              </a:solidFill>
            </a:ln>
          </p:spPr>
          <p:style>
            <a:lnRef idx="1">
              <a:schemeClr val="accent4"/>
            </a:lnRef>
            <a:fillRef idx="2">
              <a:schemeClr val="accent4"/>
            </a:fillRef>
            <a:effectRef idx="1">
              <a:schemeClr val="accent4"/>
            </a:effectRef>
            <a:fontRef idx="minor">
              <a:schemeClr val="dk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26" name="Rectangle: Top Corners Rounded 25">
              <a:extLst>
                <a:ext uri="{FF2B5EF4-FFF2-40B4-BE49-F238E27FC236}">
                  <a16:creationId xmlns:a16="http://schemas.microsoft.com/office/drawing/2014/main" id="{2D9D07FC-1350-42B2-B25D-45A2DD8A7606}"/>
                </a:ext>
              </a:extLst>
            </p:cNvPr>
            <p:cNvSpPr/>
            <p:nvPr userDrawn="1"/>
          </p:nvSpPr>
          <p:spPr>
            <a:xfrm>
              <a:off x="6017598" y="467828"/>
              <a:ext cx="4914761" cy="661311"/>
            </a:xfrm>
            <a:prstGeom prst="round2SameRect">
              <a:avLst>
                <a:gd name="adj1" fmla="val 0"/>
                <a:gd name="adj2" fmla="val 0"/>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3200" b="1" dirty="0">
                  <a:solidFill>
                    <a:schemeClr val="tx1">
                      <a:lumMod val="75000"/>
                      <a:lumOff val="25000"/>
                    </a:schemeClr>
                  </a:solidFill>
                  <a:latin typeface="+mn-lt"/>
                </a:rPr>
                <a:t>ASPIRE Target</a:t>
              </a:r>
            </a:p>
          </p:txBody>
        </p:sp>
      </p:grpSp>
      <p:sp>
        <p:nvSpPr>
          <p:cNvPr id="27" name="Text Placeholder 5">
            <a:extLst>
              <a:ext uri="{FF2B5EF4-FFF2-40B4-BE49-F238E27FC236}">
                <a16:creationId xmlns:a16="http://schemas.microsoft.com/office/drawing/2014/main" id="{A9E0092C-0DC8-4E76-813A-7C5665F981D0}"/>
              </a:ext>
            </a:extLst>
          </p:cNvPr>
          <p:cNvSpPr>
            <a:spLocks noGrp="1"/>
          </p:cNvSpPr>
          <p:nvPr>
            <p:ph type="body" sz="quarter" idx="12" hasCustomPrompt="1"/>
          </p:nvPr>
        </p:nvSpPr>
        <p:spPr>
          <a:xfrm>
            <a:off x="6633173" y="2383204"/>
            <a:ext cx="5266688" cy="1781032"/>
          </a:xfrm>
          <a:prstGeom prst="rect">
            <a:avLst/>
          </a:prstGeom>
          <a:ln w="19050">
            <a:noFill/>
          </a:ln>
        </p:spPr>
        <p:txBody>
          <a:bodyPr anchor="ctr"/>
          <a:lstStyle>
            <a:lvl1pPr marL="0" indent="0" algn="ctr">
              <a:buNone/>
              <a:defRPr>
                <a:latin typeface="+mn-lt"/>
              </a:defRPr>
            </a:lvl1pPr>
          </a:lstStyle>
          <a:p>
            <a:pPr lvl="0"/>
            <a:r>
              <a:rPr lang="en-US" dirty="0"/>
              <a:t>Click to edit ASPIRE target(s)</a:t>
            </a:r>
          </a:p>
        </p:txBody>
      </p:sp>
      <p:grpSp>
        <p:nvGrpSpPr>
          <p:cNvPr id="11" name="Group 10">
            <a:extLst>
              <a:ext uri="{FF2B5EF4-FFF2-40B4-BE49-F238E27FC236}">
                <a16:creationId xmlns:a16="http://schemas.microsoft.com/office/drawing/2014/main" id="{EA1A722E-6285-4BF8-88E1-DD05EE701A00}"/>
              </a:ext>
            </a:extLst>
          </p:cNvPr>
          <p:cNvGrpSpPr/>
          <p:nvPr userDrawn="1"/>
        </p:nvGrpSpPr>
        <p:grpSpPr>
          <a:xfrm>
            <a:off x="6539001" y="4236294"/>
            <a:ext cx="5458682" cy="2457118"/>
            <a:chOff x="6562101" y="3968152"/>
            <a:chExt cx="5435896" cy="2756036"/>
          </a:xfrm>
          <a:noFill/>
        </p:grpSpPr>
        <p:sp>
          <p:nvSpPr>
            <p:cNvPr id="28" name="Rounded Rectangle 1">
              <a:extLst>
                <a:ext uri="{FF2B5EF4-FFF2-40B4-BE49-F238E27FC236}">
                  <a16:creationId xmlns:a16="http://schemas.microsoft.com/office/drawing/2014/main" id="{0E38CABD-D039-4CE3-931D-3447240D897C}"/>
                </a:ext>
              </a:extLst>
            </p:cNvPr>
            <p:cNvSpPr/>
            <p:nvPr userDrawn="1"/>
          </p:nvSpPr>
          <p:spPr>
            <a:xfrm>
              <a:off x="6562102" y="3968153"/>
              <a:ext cx="5435895" cy="2756035"/>
            </a:xfrm>
            <a:prstGeom prst="roundRect">
              <a:avLst>
                <a:gd name="adj" fmla="val 0"/>
              </a:avLst>
            </a:prstGeom>
            <a:grpFill/>
            <a:ln w="19050">
              <a:solidFill>
                <a:schemeClr val="tx1">
                  <a:lumMod val="75000"/>
                  <a:lumOff val="25000"/>
                </a:schemeClr>
              </a:solidFill>
            </a:ln>
          </p:spPr>
          <p:style>
            <a:lnRef idx="1">
              <a:schemeClr val="accent4"/>
            </a:lnRef>
            <a:fillRef idx="2">
              <a:schemeClr val="accent4"/>
            </a:fillRef>
            <a:effectRef idx="1">
              <a:schemeClr val="accent4"/>
            </a:effectRef>
            <a:fontRef idx="minor">
              <a:schemeClr val="dk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29" name="Rectangle: Top Corners Rounded 28">
              <a:extLst>
                <a:ext uri="{FF2B5EF4-FFF2-40B4-BE49-F238E27FC236}">
                  <a16:creationId xmlns:a16="http://schemas.microsoft.com/office/drawing/2014/main" id="{588B60D4-F942-48AA-AEC3-0A980F67F6B8}"/>
                </a:ext>
              </a:extLst>
            </p:cNvPr>
            <p:cNvSpPr/>
            <p:nvPr userDrawn="1"/>
          </p:nvSpPr>
          <p:spPr>
            <a:xfrm>
              <a:off x="6562101" y="3968152"/>
              <a:ext cx="5427795" cy="596686"/>
            </a:xfrm>
            <a:prstGeom prst="round2SameRect">
              <a:avLst>
                <a:gd name="adj1" fmla="val 0"/>
                <a:gd name="adj2" fmla="val 0"/>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3200" b="1" dirty="0">
                  <a:solidFill>
                    <a:schemeClr val="tx1">
                      <a:lumMod val="75000"/>
                      <a:lumOff val="25000"/>
                    </a:schemeClr>
                  </a:solidFill>
                  <a:latin typeface="+mn-lt"/>
                </a:rPr>
                <a:t>Key Vocabulary</a:t>
              </a:r>
            </a:p>
          </p:txBody>
        </p:sp>
      </p:grpSp>
      <p:sp>
        <p:nvSpPr>
          <p:cNvPr id="30" name="Text Placeholder 5">
            <a:extLst>
              <a:ext uri="{FF2B5EF4-FFF2-40B4-BE49-F238E27FC236}">
                <a16:creationId xmlns:a16="http://schemas.microsoft.com/office/drawing/2014/main" id="{60EDFA8B-F089-4090-ACD5-7B78D38E0B65}"/>
              </a:ext>
            </a:extLst>
          </p:cNvPr>
          <p:cNvSpPr>
            <a:spLocks noGrp="1"/>
          </p:cNvSpPr>
          <p:nvPr userDrawn="1">
            <p:ph type="body" sz="quarter" idx="13" hasCustomPrompt="1"/>
          </p:nvPr>
        </p:nvSpPr>
        <p:spPr>
          <a:xfrm>
            <a:off x="6646392" y="4833228"/>
            <a:ext cx="5266688" cy="1788126"/>
          </a:xfrm>
          <a:prstGeom prst="rect">
            <a:avLst/>
          </a:prstGeom>
          <a:ln w="19050">
            <a:noFill/>
          </a:ln>
        </p:spPr>
        <p:txBody>
          <a:bodyPr anchor="ctr"/>
          <a:lstStyle>
            <a:lvl1pPr marL="0" indent="0" algn="ctr">
              <a:buNone/>
              <a:defRPr>
                <a:latin typeface="+mn-lt"/>
              </a:defRPr>
            </a:lvl1pPr>
          </a:lstStyle>
          <a:p>
            <a:pPr lvl="0"/>
            <a:r>
              <a:rPr lang="en-US" dirty="0"/>
              <a:t>Click to edit key vocabulary</a:t>
            </a:r>
          </a:p>
        </p:txBody>
      </p:sp>
      <p:sp>
        <p:nvSpPr>
          <p:cNvPr id="24" name="Text Placeholder 5">
            <a:extLst>
              <a:ext uri="{FF2B5EF4-FFF2-40B4-BE49-F238E27FC236}">
                <a16:creationId xmlns:a16="http://schemas.microsoft.com/office/drawing/2014/main" id="{988D0456-F05F-4503-846E-80264817FCF3}"/>
              </a:ext>
            </a:extLst>
          </p:cNvPr>
          <p:cNvSpPr>
            <a:spLocks noGrp="1"/>
          </p:cNvSpPr>
          <p:nvPr>
            <p:ph type="body" sz="quarter" idx="14" hasCustomPrompt="1"/>
          </p:nvPr>
        </p:nvSpPr>
        <p:spPr>
          <a:xfrm>
            <a:off x="4778481" y="798406"/>
            <a:ext cx="3482538" cy="909320"/>
          </a:xfrm>
          <a:prstGeom prst="rect">
            <a:avLst/>
          </a:prstGeom>
        </p:spPr>
        <p:txBody>
          <a:bodyPr anchor="ctr"/>
          <a:lstStyle>
            <a:lvl1pPr marL="0" indent="0" algn="ctr">
              <a:buNone/>
              <a:defRPr b="1">
                <a:latin typeface="+mn-lt"/>
              </a:defRPr>
            </a:lvl1pPr>
          </a:lstStyle>
          <a:p>
            <a:pPr lvl="0"/>
            <a:r>
              <a:rPr lang="en-US" dirty="0"/>
              <a:t>Click to edit this lesson topic</a:t>
            </a:r>
          </a:p>
        </p:txBody>
      </p:sp>
      <p:grpSp>
        <p:nvGrpSpPr>
          <p:cNvPr id="33" name="Group 32">
            <a:extLst>
              <a:ext uri="{FF2B5EF4-FFF2-40B4-BE49-F238E27FC236}">
                <a16:creationId xmlns:a16="http://schemas.microsoft.com/office/drawing/2014/main" id="{C9141B2D-7594-4F53-A33F-DBF9BB810D17}"/>
              </a:ext>
            </a:extLst>
          </p:cNvPr>
          <p:cNvGrpSpPr/>
          <p:nvPr userDrawn="1"/>
        </p:nvGrpSpPr>
        <p:grpSpPr>
          <a:xfrm>
            <a:off x="1095513" y="463395"/>
            <a:ext cx="3638841" cy="1289407"/>
            <a:chOff x="4747438" y="458055"/>
            <a:chExt cx="3654037" cy="1289407"/>
          </a:xfrm>
          <a:noFill/>
        </p:grpSpPr>
        <p:sp>
          <p:nvSpPr>
            <p:cNvPr id="34" name="Rounded Rectangle 6">
              <a:extLst>
                <a:ext uri="{FF2B5EF4-FFF2-40B4-BE49-F238E27FC236}">
                  <a16:creationId xmlns:a16="http://schemas.microsoft.com/office/drawing/2014/main" id="{6F388456-02B2-4196-8BC4-024263103A9C}"/>
                </a:ext>
              </a:extLst>
            </p:cNvPr>
            <p:cNvSpPr/>
            <p:nvPr userDrawn="1"/>
          </p:nvSpPr>
          <p:spPr>
            <a:xfrm>
              <a:off x="4747438" y="458056"/>
              <a:ext cx="3654037" cy="1289406"/>
            </a:xfrm>
            <a:prstGeom prst="roundRect">
              <a:avLst>
                <a:gd name="adj" fmla="val 0"/>
              </a:avLst>
            </a:prstGeom>
            <a:grpFill/>
            <a:ln>
              <a:solidFill>
                <a:schemeClr val="tx1">
                  <a:lumMod val="75000"/>
                  <a:lumOff val="25000"/>
                </a:schemeClr>
              </a:solidFill>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dirty="0">
                <a:solidFill>
                  <a:schemeClr val="tx1">
                    <a:lumMod val="75000"/>
                    <a:lumOff val="25000"/>
                  </a:schemeClr>
                </a:solidFill>
                <a:latin typeface="OpenDyslexic" panose="00000500000000000000" pitchFamily="50" charset="0"/>
              </a:endParaRPr>
            </a:p>
          </p:txBody>
        </p:sp>
        <p:sp>
          <p:nvSpPr>
            <p:cNvPr id="35" name="Rectangle: Top Corners Rounded 34">
              <a:extLst>
                <a:ext uri="{FF2B5EF4-FFF2-40B4-BE49-F238E27FC236}">
                  <a16:creationId xmlns:a16="http://schemas.microsoft.com/office/drawing/2014/main" id="{BA951F88-8453-48E5-A6AC-BAB3A0CD3324}"/>
                </a:ext>
              </a:extLst>
            </p:cNvPr>
            <p:cNvSpPr/>
            <p:nvPr userDrawn="1"/>
          </p:nvSpPr>
          <p:spPr>
            <a:xfrm>
              <a:off x="4747438" y="458055"/>
              <a:ext cx="3590218" cy="304578"/>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75000"/>
                      <a:lumOff val="25000"/>
                    </a:schemeClr>
                  </a:solidFill>
                  <a:latin typeface="+mn-lt"/>
                </a:rPr>
                <a:t>PRIOR LEARNING</a:t>
              </a:r>
            </a:p>
          </p:txBody>
        </p:sp>
      </p:grpSp>
      <p:grpSp>
        <p:nvGrpSpPr>
          <p:cNvPr id="36" name="Group 35">
            <a:extLst>
              <a:ext uri="{FF2B5EF4-FFF2-40B4-BE49-F238E27FC236}">
                <a16:creationId xmlns:a16="http://schemas.microsoft.com/office/drawing/2014/main" id="{F9CC1EDE-A400-4A01-8168-34B82D628755}"/>
              </a:ext>
            </a:extLst>
          </p:cNvPr>
          <p:cNvGrpSpPr/>
          <p:nvPr userDrawn="1"/>
        </p:nvGrpSpPr>
        <p:grpSpPr>
          <a:xfrm>
            <a:off x="8330191" y="463395"/>
            <a:ext cx="3659391" cy="1289407"/>
            <a:chOff x="4747438" y="458055"/>
            <a:chExt cx="3590218" cy="1289407"/>
          </a:xfrm>
          <a:noFill/>
        </p:grpSpPr>
        <p:sp>
          <p:nvSpPr>
            <p:cNvPr id="37" name="Rounded Rectangle 6">
              <a:extLst>
                <a:ext uri="{FF2B5EF4-FFF2-40B4-BE49-F238E27FC236}">
                  <a16:creationId xmlns:a16="http://schemas.microsoft.com/office/drawing/2014/main" id="{0D9814C2-B8FC-4C93-9E9E-765BB29AD0A9}"/>
                </a:ext>
              </a:extLst>
            </p:cNvPr>
            <p:cNvSpPr/>
            <p:nvPr userDrawn="1"/>
          </p:nvSpPr>
          <p:spPr>
            <a:xfrm>
              <a:off x="4747438" y="458056"/>
              <a:ext cx="3590218" cy="1289406"/>
            </a:xfrm>
            <a:prstGeom prst="roundRect">
              <a:avLst>
                <a:gd name="adj" fmla="val 0"/>
              </a:avLst>
            </a:prstGeom>
            <a:grpFill/>
            <a:ln>
              <a:solidFill>
                <a:schemeClr val="tx1">
                  <a:lumMod val="75000"/>
                  <a:lumOff val="25000"/>
                </a:schemeClr>
              </a:solidFill>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dirty="0">
                <a:solidFill>
                  <a:schemeClr val="tx1">
                    <a:lumMod val="75000"/>
                    <a:lumOff val="25000"/>
                  </a:schemeClr>
                </a:solidFill>
                <a:latin typeface="OpenDyslexic" panose="00000500000000000000" pitchFamily="50" charset="0"/>
              </a:endParaRPr>
            </a:p>
          </p:txBody>
        </p:sp>
        <p:sp>
          <p:nvSpPr>
            <p:cNvPr id="38" name="Rectangle: Top Corners Rounded 37">
              <a:extLst>
                <a:ext uri="{FF2B5EF4-FFF2-40B4-BE49-F238E27FC236}">
                  <a16:creationId xmlns:a16="http://schemas.microsoft.com/office/drawing/2014/main" id="{3C859E5C-908C-4F40-8BFB-0A8854D32719}"/>
                </a:ext>
              </a:extLst>
            </p:cNvPr>
            <p:cNvSpPr/>
            <p:nvPr userDrawn="1"/>
          </p:nvSpPr>
          <p:spPr>
            <a:xfrm>
              <a:off x="4747438" y="458055"/>
              <a:ext cx="3590218" cy="304578"/>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75000"/>
                      <a:lumOff val="25000"/>
                    </a:schemeClr>
                  </a:solidFill>
                  <a:latin typeface="+mn-lt"/>
                </a:rPr>
                <a:t>FUTURE LEARNING</a:t>
              </a:r>
            </a:p>
          </p:txBody>
        </p:sp>
      </p:grpSp>
      <p:sp>
        <p:nvSpPr>
          <p:cNvPr id="39" name="Text Placeholder 5">
            <a:extLst>
              <a:ext uri="{FF2B5EF4-FFF2-40B4-BE49-F238E27FC236}">
                <a16:creationId xmlns:a16="http://schemas.microsoft.com/office/drawing/2014/main" id="{945D5A2F-2F2A-4331-B556-1E7716331BEA}"/>
              </a:ext>
            </a:extLst>
          </p:cNvPr>
          <p:cNvSpPr>
            <a:spLocks noGrp="1"/>
          </p:cNvSpPr>
          <p:nvPr>
            <p:ph type="body" sz="quarter" idx="15" hasCustomPrompt="1"/>
          </p:nvPr>
        </p:nvSpPr>
        <p:spPr>
          <a:xfrm>
            <a:off x="1152126" y="798406"/>
            <a:ext cx="3513055" cy="909320"/>
          </a:xfrm>
          <a:prstGeom prst="rect">
            <a:avLst/>
          </a:prstGeom>
        </p:spPr>
        <p:txBody>
          <a:bodyPr anchor="ctr"/>
          <a:lstStyle>
            <a:lvl1pPr marL="0" indent="0" algn="ctr">
              <a:buNone/>
              <a:defRPr i="1">
                <a:latin typeface="+mn-lt"/>
              </a:defRPr>
            </a:lvl1pPr>
          </a:lstStyle>
          <a:p>
            <a:pPr lvl="0"/>
            <a:r>
              <a:rPr lang="en-US" dirty="0"/>
              <a:t>Click to edit prior learning topic</a:t>
            </a:r>
          </a:p>
        </p:txBody>
      </p:sp>
      <p:sp>
        <p:nvSpPr>
          <p:cNvPr id="40" name="Text Placeholder 5">
            <a:extLst>
              <a:ext uri="{FF2B5EF4-FFF2-40B4-BE49-F238E27FC236}">
                <a16:creationId xmlns:a16="http://schemas.microsoft.com/office/drawing/2014/main" id="{A96B411A-6D99-4962-930F-2D71FC37E3E3}"/>
              </a:ext>
            </a:extLst>
          </p:cNvPr>
          <p:cNvSpPr>
            <a:spLocks noGrp="1"/>
          </p:cNvSpPr>
          <p:nvPr>
            <p:ph type="body" sz="quarter" idx="16" hasCustomPrompt="1"/>
          </p:nvPr>
        </p:nvSpPr>
        <p:spPr>
          <a:xfrm>
            <a:off x="8393746" y="798406"/>
            <a:ext cx="3532282" cy="909320"/>
          </a:xfrm>
          <a:prstGeom prst="rect">
            <a:avLst/>
          </a:prstGeom>
        </p:spPr>
        <p:txBody>
          <a:bodyPr anchor="ctr"/>
          <a:lstStyle>
            <a:lvl1pPr marL="0" indent="0" algn="ctr">
              <a:buNone/>
              <a:defRPr i="1">
                <a:latin typeface="+mn-lt"/>
              </a:defRPr>
            </a:lvl1pPr>
          </a:lstStyle>
          <a:p>
            <a:pPr lvl="0"/>
            <a:r>
              <a:rPr lang="en-US" dirty="0"/>
              <a:t>Click to edit future learning topic</a:t>
            </a:r>
          </a:p>
        </p:txBody>
      </p:sp>
    </p:spTree>
    <p:extLst>
      <p:ext uri="{BB962C8B-B14F-4D97-AF65-F5344CB8AC3E}">
        <p14:creationId xmlns:p14="http://schemas.microsoft.com/office/powerpoint/2010/main" val="4014064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B4C940D-0A66-4433-A3E9-C892991B8BB5}"/>
              </a:ext>
            </a:extLst>
          </p:cNvPr>
          <p:cNvGrpSpPr/>
          <p:nvPr userDrawn="1"/>
        </p:nvGrpSpPr>
        <p:grpSpPr>
          <a:xfrm>
            <a:off x="4734354" y="463395"/>
            <a:ext cx="3595837" cy="1289407"/>
            <a:chOff x="4747438" y="458055"/>
            <a:chExt cx="3590218" cy="1289407"/>
          </a:xfrm>
          <a:noFill/>
        </p:grpSpPr>
        <p:sp>
          <p:nvSpPr>
            <p:cNvPr id="22" name="Rounded Rectangle 6">
              <a:extLst>
                <a:ext uri="{FF2B5EF4-FFF2-40B4-BE49-F238E27FC236}">
                  <a16:creationId xmlns:a16="http://schemas.microsoft.com/office/drawing/2014/main" id="{16B4C2DA-AFBD-4EF2-AA7E-1E11B3D2CA49}"/>
                </a:ext>
              </a:extLst>
            </p:cNvPr>
            <p:cNvSpPr/>
            <p:nvPr userDrawn="1"/>
          </p:nvSpPr>
          <p:spPr>
            <a:xfrm>
              <a:off x="4747438" y="458056"/>
              <a:ext cx="3590218" cy="1289406"/>
            </a:xfrm>
            <a:prstGeom prst="roundRect">
              <a:avLst>
                <a:gd name="adj" fmla="val 0"/>
              </a:avLst>
            </a:prstGeom>
            <a:grpFill/>
            <a:ln>
              <a:solidFill>
                <a:schemeClr val="tx1">
                  <a:lumMod val="75000"/>
                  <a:lumOff val="25000"/>
                </a:schemeClr>
              </a:solidFill>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dirty="0">
                <a:solidFill>
                  <a:schemeClr val="tx1">
                    <a:lumMod val="75000"/>
                    <a:lumOff val="25000"/>
                  </a:schemeClr>
                </a:solidFill>
                <a:latin typeface="OpenDyslexic" panose="00000500000000000000" pitchFamily="50" charset="0"/>
              </a:endParaRPr>
            </a:p>
          </p:txBody>
        </p:sp>
        <p:sp>
          <p:nvSpPr>
            <p:cNvPr id="32" name="Rectangle: Top Corners Rounded 31">
              <a:extLst>
                <a:ext uri="{FF2B5EF4-FFF2-40B4-BE49-F238E27FC236}">
                  <a16:creationId xmlns:a16="http://schemas.microsoft.com/office/drawing/2014/main" id="{2CDBD132-8D98-4C6E-AA91-4D45952D13E1}"/>
                </a:ext>
              </a:extLst>
            </p:cNvPr>
            <p:cNvSpPr/>
            <p:nvPr userDrawn="1"/>
          </p:nvSpPr>
          <p:spPr>
            <a:xfrm>
              <a:off x="4747438" y="458055"/>
              <a:ext cx="3590218" cy="304578"/>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75000"/>
                      <a:lumOff val="25000"/>
                    </a:schemeClr>
                  </a:solidFill>
                  <a:latin typeface="+mn-lt"/>
                </a:rPr>
                <a:t>THIS LESSON</a:t>
              </a:r>
            </a:p>
          </p:txBody>
        </p:sp>
      </p:grpSp>
      <p:sp>
        <p:nvSpPr>
          <p:cNvPr id="7" name="Rectangle 6">
            <a:extLst>
              <a:ext uri="{FF2B5EF4-FFF2-40B4-BE49-F238E27FC236}">
                <a16:creationId xmlns:a16="http://schemas.microsoft.com/office/drawing/2014/main" id="{B8634C9E-EBF4-4D22-A043-8F53E749CE7C}"/>
              </a:ext>
            </a:extLst>
          </p:cNvPr>
          <p:cNvSpPr/>
          <p:nvPr userDrawn="1"/>
        </p:nvSpPr>
        <p:spPr>
          <a:xfrm>
            <a:off x="0" y="0"/>
            <a:ext cx="8382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dirty="0">
              <a:latin typeface="OpenDyslexic" panose="00000500000000000000" pitchFamily="50" charset="0"/>
            </a:endParaRPr>
          </a:p>
        </p:txBody>
      </p:sp>
      <p:pic>
        <p:nvPicPr>
          <p:cNvPr id="8" name="Picture 7">
            <a:extLst>
              <a:ext uri="{FF2B5EF4-FFF2-40B4-BE49-F238E27FC236}">
                <a16:creationId xmlns:a16="http://schemas.microsoft.com/office/drawing/2014/main" id="{13C01616-603E-48D9-8001-AF4D5BABE816}"/>
              </a:ext>
            </a:extLst>
          </p:cNvPr>
          <p:cNvPicPr>
            <a:picLocks noChangeAspect="1"/>
          </p:cNvPicPr>
          <p:nvPr userDrawn="1"/>
        </p:nvPicPr>
        <p:blipFill rotWithShape="1">
          <a:blip r:embed="rId2"/>
          <a:srcRect l="-87" r="77836"/>
          <a:stretch/>
        </p:blipFill>
        <p:spPr>
          <a:xfrm>
            <a:off x="0" y="-154242"/>
            <a:ext cx="1108000" cy="1376828"/>
          </a:xfrm>
          <a:prstGeom prst="rect">
            <a:avLst/>
          </a:prstGeom>
        </p:spPr>
      </p:pic>
      <p:sp>
        <p:nvSpPr>
          <p:cNvPr id="10" name="TextBox 9">
            <a:extLst>
              <a:ext uri="{FF2B5EF4-FFF2-40B4-BE49-F238E27FC236}">
                <a16:creationId xmlns:a16="http://schemas.microsoft.com/office/drawing/2014/main" id="{5F1D3E27-7FC5-47FF-8FFB-72E07593700A}"/>
              </a:ext>
            </a:extLst>
          </p:cNvPr>
          <p:cNvSpPr txBox="1"/>
          <p:nvPr userDrawn="1"/>
        </p:nvSpPr>
        <p:spPr>
          <a:xfrm>
            <a:off x="73239" y="1048082"/>
            <a:ext cx="923330" cy="5771940"/>
          </a:xfrm>
          <a:prstGeom prst="rect">
            <a:avLst/>
          </a:prstGeom>
          <a:noFill/>
        </p:spPr>
        <p:txBody>
          <a:bodyPr vert="vert270" wrap="square" rtlCol="0">
            <a:spAutoFit/>
          </a:bodyPr>
          <a:lstStyle/>
          <a:p>
            <a:pPr algn="ctr"/>
            <a:r>
              <a:rPr lang="en-GB" sz="4800" b="1" dirty="0">
                <a:solidFill>
                  <a:schemeClr val="accent1">
                    <a:lumMod val="20000"/>
                    <a:lumOff val="80000"/>
                  </a:schemeClr>
                </a:solidFill>
              </a:rPr>
              <a:t>REVIEW</a:t>
            </a:r>
          </a:p>
        </p:txBody>
      </p:sp>
      <p:sp>
        <p:nvSpPr>
          <p:cNvPr id="12" name="Title 1">
            <a:extLst>
              <a:ext uri="{FF2B5EF4-FFF2-40B4-BE49-F238E27FC236}">
                <a16:creationId xmlns:a16="http://schemas.microsoft.com/office/drawing/2014/main" id="{7CA9DF9F-5B19-4B8A-AAFF-DD457238E07D}"/>
              </a:ext>
            </a:extLst>
          </p:cNvPr>
          <p:cNvSpPr txBox="1">
            <a:spLocks/>
          </p:cNvSpPr>
          <p:nvPr userDrawn="1"/>
        </p:nvSpPr>
        <p:spPr>
          <a:xfrm>
            <a:off x="8324850" y="4158"/>
            <a:ext cx="3867150" cy="4633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70C0"/>
                </a:solidFill>
                <a:latin typeface="Century Gothic" panose="020B0502020202020204" pitchFamily="34" charset="0"/>
                <a:ea typeface="+mj-ea"/>
                <a:cs typeface="+mj-cs"/>
              </a:defRPr>
            </a:lvl1pPr>
          </a:lstStyle>
          <a:p>
            <a:pPr algn="r"/>
            <a:fld id="{4F87F7CE-6612-415F-817F-2DFC8EDD4D84}" type="datetime2">
              <a:rPr lang="en-GB" sz="2400" b="0" smtClean="0">
                <a:latin typeface="+mn-lt"/>
              </a:rPr>
              <a:pPr algn="r"/>
              <a:t>Sunday, 28 February 2021</a:t>
            </a:fld>
            <a:endParaRPr lang="en-GB" sz="2400" b="0" dirty="0">
              <a:latin typeface="+mn-lt"/>
            </a:endParaRPr>
          </a:p>
        </p:txBody>
      </p:sp>
      <p:sp>
        <p:nvSpPr>
          <p:cNvPr id="21" name="TextBox 20">
            <a:extLst>
              <a:ext uri="{FF2B5EF4-FFF2-40B4-BE49-F238E27FC236}">
                <a16:creationId xmlns:a16="http://schemas.microsoft.com/office/drawing/2014/main" id="{CB075288-7866-4869-A70C-259CC05D99A4}"/>
              </a:ext>
            </a:extLst>
          </p:cNvPr>
          <p:cNvSpPr txBox="1"/>
          <p:nvPr userDrawn="1"/>
        </p:nvSpPr>
        <p:spPr>
          <a:xfrm>
            <a:off x="-26127" y="1048082"/>
            <a:ext cx="369332" cy="5771940"/>
          </a:xfrm>
          <a:prstGeom prst="rect">
            <a:avLst/>
          </a:prstGeom>
          <a:noFill/>
        </p:spPr>
        <p:txBody>
          <a:bodyPr vert="vert270" wrap="square" rtlCol="0">
            <a:spAutoFit/>
          </a:bodyPr>
          <a:lstStyle/>
          <a:p>
            <a:pPr algn="ctr"/>
            <a:r>
              <a:rPr lang="en-GB" sz="1200" b="0" i="1" dirty="0">
                <a:solidFill>
                  <a:schemeClr val="bg1">
                    <a:lumMod val="65000"/>
                  </a:schemeClr>
                </a:solidFill>
              </a:rPr>
              <a:t>ACHIEVING    SELF-MOTIVATED    POSITIVE    IMANGINATIVE    RESPECTFUL    EMPATHETIC</a:t>
            </a:r>
          </a:p>
        </p:txBody>
      </p:sp>
      <p:grpSp>
        <p:nvGrpSpPr>
          <p:cNvPr id="4" name="Group 3">
            <a:extLst>
              <a:ext uri="{FF2B5EF4-FFF2-40B4-BE49-F238E27FC236}">
                <a16:creationId xmlns:a16="http://schemas.microsoft.com/office/drawing/2014/main" id="{E3DF433C-079C-4F55-A27B-4ABE07099300}"/>
              </a:ext>
            </a:extLst>
          </p:cNvPr>
          <p:cNvGrpSpPr/>
          <p:nvPr userDrawn="1"/>
        </p:nvGrpSpPr>
        <p:grpSpPr>
          <a:xfrm>
            <a:off x="1095513" y="1819520"/>
            <a:ext cx="7776002" cy="4240074"/>
            <a:chOff x="1095513" y="467497"/>
            <a:chExt cx="4914762" cy="6225915"/>
          </a:xfrm>
          <a:noFill/>
        </p:grpSpPr>
        <p:sp>
          <p:nvSpPr>
            <p:cNvPr id="17" name="Rounded Rectangle 1">
              <a:extLst>
                <a:ext uri="{FF2B5EF4-FFF2-40B4-BE49-F238E27FC236}">
                  <a16:creationId xmlns:a16="http://schemas.microsoft.com/office/drawing/2014/main" id="{9004D033-457B-4CAD-A705-B07422441596}"/>
                </a:ext>
              </a:extLst>
            </p:cNvPr>
            <p:cNvSpPr/>
            <p:nvPr userDrawn="1"/>
          </p:nvSpPr>
          <p:spPr>
            <a:xfrm>
              <a:off x="1095515" y="467499"/>
              <a:ext cx="4914760" cy="6225913"/>
            </a:xfrm>
            <a:prstGeom prst="roundRect">
              <a:avLst>
                <a:gd name="adj" fmla="val 0"/>
              </a:avLst>
            </a:prstGeom>
            <a:grpFill/>
            <a:ln w="19050">
              <a:solidFill>
                <a:schemeClr val="tx1">
                  <a:lumMod val="75000"/>
                  <a:lumOff val="25000"/>
                </a:schemeClr>
              </a:solidFill>
            </a:ln>
          </p:spPr>
          <p:style>
            <a:lnRef idx="1">
              <a:schemeClr val="accent4"/>
            </a:lnRef>
            <a:fillRef idx="2">
              <a:schemeClr val="accent4"/>
            </a:fillRef>
            <a:effectRef idx="1">
              <a:schemeClr val="accent4"/>
            </a:effectRef>
            <a:fontRef idx="minor">
              <a:schemeClr val="dk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sng"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18" name="Rectangle: Top Corners Rounded 17">
              <a:extLst>
                <a:ext uri="{FF2B5EF4-FFF2-40B4-BE49-F238E27FC236}">
                  <a16:creationId xmlns:a16="http://schemas.microsoft.com/office/drawing/2014/main" id="{ECE3F7FA-CA57-424C-8A9F-7E30ECC28C21}"/>
                </a:ext>
              </a:extLst>
            </p:cNvPr>
            <p:cNvSpPr/>
            <p:nvPr userDrawn="1"/>
          </p:nvSpPr>
          <p:spPr>
            <a:xfrm>
              <a:off x="1095513" y="467497"/>
              <a:ext cx="4914761" cy="990367"/>
            </a:xfrm>
            <a:prstGeom prst="round2SameRect">
              <a:avLst>
                <a:gd name="adj1" fmla="val 0"/>
                <a:gd name="adj2" fmla="val 0"/>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4400" b="1" dirty="0">
                  <a:solidFill>
                    <a:schemeClr val="tx1">
                      <a:lumMod val="75000"/>
                      <a:lumOff val="25000"/>
                    </a:schemeClr>
                  </a:solidFill>
                  <a:latin typeface="+mn-lt"/>
                </a:rPr>
                <a:t>The Big Question</a:t>
              </a:r>
            </a:p>
          </p:txBody>
        </p:sp>
      </p:grpSp>
      <p:sp>
        <p:nvSpPr>
          <p:cNvPr id="19" name="Text Placeholder 5">
            <a:extLst>
              <a:ext uri="{FF2B5EF4-FFF2-40B4-BE49-F238E27FC236}">
                <a16:creationId xmlns:a16="http://schemas.microsoft.com/office/drawing/2014/main" id="{E76FA8DD-B87B-496D-9440-41BF366F0E73}"/>
              </a:ext>
            </a:extLst>
          </p:cNvPr>
          <p:cNvSpPr>
            <a:spLocks noGrp="1"/>
          </p:cNvSpPr>
          <p:nvPr>
            <p:ph type="body" sz="quarter" idx="10" hasCustomPrompt="1"/>
          </p:nvPr>
        </p:nvSpPr>
        <p:spPr>
          <a:xfrm>
            <a:off x="1181238" y="2687782"/>
            <a:ext cx="7591287" cy="3293918"/>
          </a:xfrm>
          <a:prstGeom prst="rect">
            <a:avLst/>
          </a:prstGeom>
          <a:ln w="19050">
            <a:noFill/>
          </a:ln>
        </p:spPr>
        <p:txBody>
          <a:bodyPr anchor="ctr">
            <a:normAutofit/>
          </a:bodyPr>
          <a:lstStyle>
            <a:lvl1pPr marL="0" indent="0" algn="ctr">
              <a:buNone/>
              <a:defRPr sz="6600">
                <a:latin typeface="+mn-lt"/>
              </a:defRPr>
            </a:lvl1pPr>
          </a:lstStyle>
          <a:p>
            <a:pPr lvl="0"/>
            <a:r>
              <a:rPr lang="en-US" dirty="0"/>
              <a:t>Click to edit The Big Question</a:t>
            </a:r>
          </a:p>
        </p:txBody>
      </p:sp>
      <p:sp>
        <p:nvSpPr>
          <p:cNvPr id="24" name="Text Placeholder 5">
            <a:extLst>
              <a:ext uri="{FF2B5EF4-FFF2-40B4-BE49-F238E27FC236}">
                <a16:creationId xmlns:a16="http://schemas.microsoft.com/office/drawing/2014/main" id="{988D0456-F05F-4503-846E-80264817FCF3}"/>
              </a:ext>
            </a:extLst>
          </p:cNvPr>
          <p:cNvSpPr>
            <a:spLocks noGrp="1"/>
          </p:cNvSpPr>
          <p:nvPr>
            <p:ph type="body" sz="quarter" idx="14" hasCustomPrompt="1"/>
          </p:nvPr>
        </p:nvSpPr>
        <p:spPr>
          <a:xfrm>
            <a:off x="4778481" y="798406"/>
            <a:ext cx="3482538" cy="909320"/>
          </a:xfrm>
          <a:prstGeom prst="rect">
            <a:avLst/>
          </a:prstGeom>
        </p:spPr>
        <p:txBody>
          <a:bodyPr anchor="ctr"/>
          <a:lstStyle>
            <a:lvl1pPr marL="0" indent="0" algn="ctr">
              <a:buNone/>
              <a:defRPr b="1">
                <a:latin typeface="+mn-lt"/>
              </a:defRPr>
            </a:lvl1pPr>
          </a:lstStyle>
          <a:p>
            <a:pPr lvl="0"/>
            <a:r>
              <a:rPr lang="en-US" dirty="0"/>
              <a:t>Click to edit this lesson topic</a:t>
            </a:r>
          </a:p>
        </p:txBody>
      </p:sp>
      <p:grpSp>
        <p:nvGrpSpPr>
          <p:cNvPr id="33" name="Group 32">
            <a:extLst>
              <a:ext uri="{FF2B5EF4-FFF2-40B4-BE49-F238E27FC236}">
                <a16:creationId xmlns:a16="http://schemas.microsoft.com/office/drawing/2014/main" id="{C9141B2D-7594-4F53-A33F-DBF9BB810D17}"/>
              </a:ext>
            </a:extLst>
          </p:cNvPr>
          <p:cNvGrpSpPr/>
          <p:nvPr userDrawn="1"/>
        </p:nvGrpSpPr>
        <p:grpSpPr>
          <a:xfrm>
            <a:off x="1095513" y="463395"/>
            <a:ext cx="3638841" cy="1289407"/>
            <a:chOff x="4747438" y="458055"/>
            <a:chExt cx="3654037" cy="1289407"/>
          </a:xfrm>
          <a:noFill/>
        </p:grpSpPr>
        <p:sp>
          <p:nvSpPr>
            <p:cNvPr id="34" name="Rounded Rectangle 6">
              <a:extLst>
                <a:ext uri="{FF2B5EF4-FFF2-40B4-BE49-F238E27FC236}">
                  <a16:creationId xmlns:a16="http://schemas.microsoft.com/office/drawing/2014/main" id="{6F388456-02B2-4196-8BC4-024263103A9C}"/>
                </a:ext>
              </a:extLst>
            </p:cNvPr>
            <p:cNvSpPr/>
            <p:nvPr userDrawn="1"/>
          </p:nvSpPr>
          <p:spPr>
            <a:xfrm>
              <a:off x="4747438" y="458056"/>
              <a:ext cx="3654037" cy="1289406"/>
            </a:xfrm>
            <a:prstGeom prst="roundRect">
              <a:avLst>
                <a:gd name="adj" fmla="val 0"/>
              </a:avLst>
            </a:prstGeom>
            <a:grpFill/>
            <a:ln>
              <a:solidFill>
                <a:schemeClr val="tx1">
                  <a:lumMod val="75000"/>
                  <a:lumOff val="25000"/>
                </a:schemeClr>
              </a:solidFill>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dirty="0">
                <a:solidFill>
                  <a:schemeClr val="tx1">
                    <a:lumMod val="75000"/>
                    <a:lumOff val="25000"/>
                  </a:schemeClr>
                </a:solidFill>
                <a:latin typeface="OpenDyslexic" panose="00000500000000000000" pitchFamily="50" charset="0"/>
              </a:endParaRPr>
            </a:p>
          </p:txBody>
        </p:sp>
        <p:sp>
          <p:nvSpPr>
            <p:cNvPr id="35" name="Rectangle: Top Corners Rounded 34">
              <a:extLst>
                <a:ext uri="{FF2B5EF4-FFF2-40B4-BE49-F238E27FC236}">
                  <a16:creationId xmlns:a16="http://schemas.microsoft.com/office/drawing/2014/main" id="{BA951F88-8453-48E5-A6AC-BAB3A0CD3324}"/>
                </a:ext>
              </a:extLst>
            </p:cNvPr>
            <p:cNvSpPr/>
            <p:nvPr userDrawn="1"/>
          </p:nvSpPr>
          <p:spPr>
            <a:xfrm>
              <a:off x="4747438" y="458055"/>
              <a:ext cx="3590218" cy="304578"/>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75000"/>
                      <a:lumOff val="25000"/>
                    </a:schemeClr>
                  </a:solidFill>
                  <a:latin typeface="+mn-lt"/>
                </a:rPr>
                <a:t>PRIOR LEARNING</a:t>
              </a:r>
            </a:p>
          </p:txBody>
        </p:sp>
      </p:grpSp>
      <p:grpSp>
        <p:nvGrpSpPr>
          <p:cNvPr id="36" name="Group 35">
            <a:extLst>
              <a:ext uri="{FF2B5EF4-FFF2-40B4-BE49-F238E27FC236}">
                <a16:creationId xmlns:a16="http://schemas.microsoft.com/office/drawing/2014/main" id="{F9CC1EDE-A400-4A01-8168-34B82D628755}"/>
              </a:ext>
            </a:extLst>
          </p:cNvPr>
          <p:cNvGrpSpPr/>
          <p:nvPr userDrawn="1"/>
        </p:nvGrpSpPr>
        <p:grpSpPr>
          <a:xfrm>
            <a:off x="8330191" y="463395"/>
            <a:ext cx="3659391" cy="1289407"/>
            <a:chOff x="4747438" y="458055"/>
            <a:chExt cx="3590218" cy="1289407"/>
          </a:xfrm>
          <a:noFill/>
        </p:grpSpPr>
        <p:sp>
          <p:nvSpPr>
            <p:cNvPr id="37" name="Rounded Rectangle 6">
              <a:extLst>
                <a:ext uri="{FF2B5EF4-FFF2-40B4-BE49-F238E27FC236}">
                  <a16:creationId xmlns:a16="http://schemas.microsoft.com/office/drawing/2014/main" id="{0D9814C2-B8FC-4C93-9E9E-765BB29AD0A9}"/>
                </a:ext>
              </a:extLst>
            </p:cNvPr>
            <p:cNvSpPr/>
            <p:nvPr userDrawn="1"/>
          </p:nvSpPr>
          <p:spPr>
            <a:xfrm>
              <a:off x="4747438" y="458056"/>
              <a:ext cx="3590218" cy="1289406"/>
            </a:xfrm>
            <a:prstGeom prst="roundRect">
              <a:avLst>
                <a:gd name="adj" fmla="val 0"/>
              </a:avLst>
            </a:prstGeom>
            <a:grpFill/>
            <a:ln>
              <a:solidFill>
                <a:schemeClr val="tx1">
                  <a:lumMod val="75000"/>
                  <a:lumOff val="25000"/>
                </a:schemeClr>
              </a:solidFill>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dirty="0">
                <a:solidFill>
                  <a:schemeClr val="tx1">
                    <a:lumMod val="75000"/>
                    <a:lumOff val="25000"/>
                  </a:schemeClr>
                </a:solidFill>
                <a:latin typeface="OpenDyslexic" panose="00000500000000000000" pitchFamily="50" charset="0"/>
              </a:endParaRPr>
            </a:p>
          </p:txBody>
        </p:sp>
        <p:sp>
          <p:nvSpPr>
            <p:cNvPr id="38" name="Rectangle: Top Corners Rounded 37">
              <a:extLst>
                <a:ext uri="{FF2B5EF4-FFF2-40B4-BE49-F238E27FC236}">
                  <a16:creationId xmlns:a16="http://schemas.microsoft.com/office/drawing/2014/main" id="{3C859E5C-908C-4F40-8BFB-0A8854D32719}"/>
                </a:ext>
              </a:extLst>
            </p:cNvPr>
            <p:cNvSpPr/>
            <p:nvPr userDrawn="1"/>
          </p:nvSpPr>
          <p:spPr>
            <a:xfrm>
              <a:off x="4747438" y="458055"/>
              <a:ext cx="3590218" cy="304578"/>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75000"/>
                      <a:lumOff val="25000"/>
                    </a:schemeClr>
                  </a:solidFill>
                  <a:latin typeface="+mn-lt"/>
                </a:rPr>
                <a:t>FUTURE LEARNING</a:t>
              </a:r>
            </a:p>
          </p:txBody>
        </p:sp>
      </p:grpSp>
      <p:sp>
        <p:nvSpPr>
          <p:cNvPr id="39" name="Text Placeholder 5">
            <a:extLst>
              <a:ext uri="{FF2B5EF4-FFF2-40B4-BE49-F238E27FC236}">
                <a16:creationId xmlns:a16="http://schemas.microsoft.com/office/drawing/2014/main" id="{945D5A2F-2F2A-4331-B556-1E7716331BEA}"/>
              </a:ext>
            </a:extLst>
          </p:cNvPr>
          <p:cNvSpPr>
            <a:spLocks noGrp="1"/>
          </p:cNvSpPr>
          <p:nvPr>
            <p:ph type="body" sz="quarter" idx="15" hasCustomPrompt="1"/>
          </p:nvPr>
        </p:nvSpPr>
        <p:spPr>
          <a:xfrm>
            <a:off x="1152126" y="798406"/>
            <a:ext cx="3513055" cy="909320"/>
          </a:xfrm>
          <a:prstGeom prst="rect">
            <a:avLst/>
          </a:prstGeom>
        </p:spPr>
        <p:txBody>
          <a:bodyPr anchor="ctr"/>
          <a:lstStyle>
            <a:lvl1pPr marL="0" indent="0" algn="ctr">
              <a:buNone/>
              <a:defRPr i="1">
                <a:latin typeface="+mn-lt"/>
              </a:defRPr>
            </a:lvl1pPr>
          </a:lstStyle>
          <a:p>
            <a:pPr lvl="0"/>
            <a:r>
              <a:rPr lang="en-US" dirty="0"/>
              <a:t>Click to edit prior learning topic</a:t>
            </a:r>
          </a:p>
        </p:txBody>
      </p:sp>
      <p:sp>
        <p:nvSpPr>
          <p:cNvPr id="40" name="Text Placeholder 5">
            <a:extLst>
              <a:ext uri="{FF2B5EF4-FFF2-40B4-BE49-F238E27FC236}">
                <a16:creationId xmlns:a16="http://schemas.microsoft.com/office/drawing/2014/main" id="{A96B411A-6D99-4962-930F-2D71FC37E3E3}"/>
              </a:ext>
            </a:extLst>
          </p:cNvPr>
          <p:cNvSpPr>
            <a:spLocks noGrp="1"/>
          </p:cNvSpPr>
          <p:nvPr>
            <p:ph type="body" sz="quarter" idx="16" hasCustomPrompt="1"/>
          </p:nvPr>
        </p:nvSpPr>
        <p:spPr>
          <a:xfrm>
            <a:off x="8393746" y="798406"/>
            <a:ext cx="3532282" cy="909320"/>
          </a:xfrm>
          <a:prstGeom prst="rect">
            <a:avLst/>
          </a:prstGeom>
        </p:spPr>
        <p:txBody>
          <a:bodyPr anchor="ctr"/>
          <a:lstStyle>
            <a:lvl1pPr marL="0" indent="0" algn="ctr">
              <a:buNone/>
              <a:defRPr i="1">
                <a:latin typeface="+mn-lt"/>
              </a:defRPr>
            </a:lvl1pPr>
          </a:lstStyle>
          <a:p>
            <a:pPr lvl="0"/>
            <a:r>
              <a:rPr lang="en-US" dirty="0"/>
              <a:t>Click to edit future learning topic</a:t>
            </a:r>
          </a:p>
        </p:txBody>
      </p:sp>
      <p:pic>
        <p:nvPicPr>
          <p:cNvPr id="41" name="Picture 4" descr="Yes, No, Maybe . . . | (Photoaweek theme - Pop Art Poster) N… | Flickr">
            <a:extLst>
              <a:ext uri="{FF2B5EF4-FFF2-40B4-BE49-F238E27FC236}">
                <a16:creationId xmlns:a16="http://schemas.microsoft.com/office/drawing/2014/main" id="{1DCCDDBB-8909-4B8B-B0BC-CB20E2B5F33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29883" y="1819521"/>
            <a:ext cx="2963492" cy="42400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8D1DFA5-CBF5-4EBB-891A-A9B07A4503D1}"/>
              </a:ext>
            </a:extLst>
          </p:cNvPr>
          <p:cNvSpPr txBox="1"/>
          <p:nvPr userDrawn="1"/>
        </p:nvSpPr>
        <p:spPr>
          <a:xfrm>
            <a:off x="1866900" y="6175486"/>
            <a:ext cx="948605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i="1" dirty="0">
                <a:latin typeface="+mn-lt"/>
              </a:rPr>
              <a:t>Do you now know the answer to the original question?</a:t>
            </a:r>
          </a:p>
        </p:txBody>
      </p:sp>
    </p:spTree>
    <p:extLst>
      <p:ext uri="{BB962C8B-B14F-4D97-AF65-F5344CB8AC3E}">
        <p14:creationId xmlns:p14="http://schemas.microsoft.com/office/powerpoint/2010/main" val="3114300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ciprocal Readin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634C9E-EBF4-4D22-A043-8F53E749CE7C}"/>
              </a:ext>
            </a:extLst>
          </p:cNvPr>
          <p:cNvSpPr/>
          <p:nvPr userDrawn="1"/>
        </p:nvSpPr>
        <p:spPr>
          <a:xfrm>
            <a:off x="0" y="0"/>
            <a:ext cx="8382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dirty="0">
              <a:latin typeface="OpenDyslexic" panose="00000500000000000000" pitchFamily="50" charset="0"/>
            </a:endParaRPr>
          </a:p>
        </p:txBody>
      </p:sp>
      <p:pic>
        <p:nvPicPr>
          <p:cNvPr id="8" name="Picture 7">
            <a:extLst>
              <a:ext uri="{FF2B5EF4-FFF2-40B4-BE49-F238E27FC236}">
                <a16:creationId xmlns:a16="http://schemas.microsoft.com/office/drawing/2014/main" id="{13C01616-603E-48D9-8001-AF4D5BABE816}"/>
              </a:ext>
            </a:extLst>
          </p:cNvPr>
          <p:cNvPicPr>
            <a:picLocks noChangeAspect="1"/>
          </p:cNvPicPr>
          <p:nvPr userDrawn="1"/>
        </p:nvPicPr>
        <p:blipFill rotWithShape="1">
          <a:blip r:embed="rId2"/>
          <a:srcRect l="-87" r="77836"/>
          <a:stretch/>
        </p:blipFill>
        <p:spPr>
          <a:xfrm>
            <a:off x="0" y="-154242"/>
            <a:ext cx="1108000" cy="1376828"/>
          </a:xfrm>
          <a:prstGeom prst="rect">
            <a:avLst/>
          </a:prstGeom>
        </p:spPr>
      </p:pic>
      <p:sp>
        <p:nvSpPr>
          <p:cNvPr id="10" name="TextBox 9">
            <a:extLst>
              <a:ext uri="{FF2B5EF4-FFF2-40B4-BE49-F238E27FC236}">
                <a16:creationId xmlns:a16="http://schemas.microsoft.com/office/drawing/2014/main" id="{5F1D3E27-7FC5-47FF-8FFB-72E07593700A}"/>
              </a:ext>
            </a:extLst>
          </p:cNvPr>
          <p:cNvSpPr txBox="1"/>
          <p:nvPr userDrawn="1"/>
        </p:nvSpPr>
        <p:spPr>
          <a:xfrm>
            <a:off x="73239" y="1048082"/>
            <a:ext cx="923330" cy="5771940"/>
          </a:xfrm>
          <a:prstGeom prst="rect">
            <a:avLst/>
          </a:prstGeom>
          <a:noFill/>
        </p:spPr>
        <p:txBody>
          <a:bodyPr vert="vert270" wrap="square" rtlCol="0">
            <a:spAutoFit/>
          </a:bodyPr>
          <a:lstStyle/>
          <a:p>
            <a:pPr algn="ctr"/>
            <a:r>
              <a:rPr lang="en-GB" sz="4800" b="1" dirty="0">
                <a:solidFill>
                  <a:schemeClr val="accent1">
                    <a:lumMod val="20000"/>
                    <a:lumOff val="80000"/>
                  </a:schemeClr>
                </a:solidFill>
              </a:rPr>
              <a:t>RECIPROCAL READING</a:t>
            </a:r>
          </a:p>
        </p:txBody>
      </p:sp>
      <p:sp>
        <p:nvSpPr>
          <p:cNvPr id="12" name="Title 1">
            <a:extLst>
              <a:ext uri="{FF2B5EF4-FFF2-40B4-BE49-F238E27FC236}">
                <a16:creationId xmlns:a16="http://schemas.microsoft.com/office/drawing/2014/main" id="{7CA9DF9F-5B19-4B8A-AAFF-DD457238E07D}"/>
              </a:ext>
            </a:extLst>
          </p:cNvPr>
          <p:cNvSpPr txBox="1">
            <a:spLocks/>
          </p:cNvSpPr>
          <p:nvPr userDrawn="1"/>
        </p:nvSpPr>
        <p:spPr>
          <a:xfrm>
            <a:off x="8324850" y="4158"/>
            <a:ext cx="3867150" cy="4633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70C0"/>
                </a:solidFill>
                <a:latin typeface="Century Gothic" panose="020B0502020202020204" pitchFamily="34" charset="0"/>
                <a:ea typeface="+mj-ea"/>
                <a:cs typeface="+mj-cs"/>
              </a:defRPr>
            </a:lvl1pPr>
          </a:lstStyle>
          <a:p>
            <a:pPr algn="r"/>
            <a:fld id="{4F87F7CE-6612-415F-817F-2DFC8EDD4D84}" type="datetime2">
              <a:rPr lang="en-GB" sz="2400" b="0" smtClean="0">
                <a:latin typeface="+mn-lt"/>
              </a:rPr>
              <a:pPr algn="r"/>
              <a:t>Sunday, 28 February 2021</a:t>
            </a:fld>
            <a:endParaRPr lang="en-GB" sz="2400" b="0" dirty="0">
              <a:latin typeface="+mn-lt"/>
            </a:endParaRPr>
          </a:p>
        </p:txBody>
      </p:sp>
      <p:sp>
        <p:nvSpPr>
          <p:cNvPr id="21" name="TextBox 20">
            <a:extLst>
              <a:ext uri="{FF2B5EF4-FFF2-40B4-BE49-F238E27FC236}">
                <a16:creationId xmlns:a16="http://schemas.microsoft.com/office/drawing/2014/main" id="{CB075288-7866-4869-A70C-259CC05D99A4}"/>
              </a:ext>
            </a:extLst>
          </p:cNvPr>
          <p:cNvSpPr txBox="1"/>
          <p:nvPr userDrawn="1"/>
        </p:nvSpPr>
        <p:spPr>
          <a:xfrm>
            <a:off x="-26127" y="1048082"/>
            <a:ext cx="369332" cy="5771940"/>
          </a:xfrm>
          <a:prstGeom prst="rect">
            <a:avLst/>
          </a:prstGeom>
          <a:noFill/>
        </p:spPr>
        <p:txBody>
          <a:bodyPr vert="vert270" wrap="square" rtlCol="0">
            <a:spAutoFit/>
          </a:bodyPr>
          <a:lstStyle/>
          <a:p>
            <a:pPr algn="ctr"/>
            <a:r>
              <a:rPr lang="en-GB" sz="1200" b="0" i="1" dirty="0">
                <a:solidFill>
                  <a:schemeClr val="bg1">
                    <a:lumMod val="65000"/>
                  </a:schemeClr>
                </a:solidFill>
              </a:rPr>
              <a:t>ACHIEVING    SELF-MOTIVATED    POSITIVE    IMANGINATIVE    RESPECTFUL    EMPATHETIC</a:t>
            </a:r>
          </a:p>
        </p:txBody>
      </p:sp>
      <p:graphicFrame>
        <p:nvGraphicFramePr>
          <p:cNvPr id="25" name="Content Placeholder 7">
            <a:extLst>
              <a:ext uri="{FF2B5EF4-FFF2-40B4-BE49-F238E27FC236}">
                <a16:creationId xmlns:a16="http://schemas.microsoft.com/office/drawing/2014/main" id="{2D6ECD43-B84C-4FDC-B15B-7DAC81F0440F}"/>
              </a:ext>
            </a:extLst>
          </p:cNvPr>
          <p:cNvGraphicFramePr>
            <a:graphicFrameLocks/>
          </p:cNvGraphicFramePr>
          <p:nvPr userDrawn="1">
            <p:extLst>
              <p:ext uri="{D42A27DB-BD31-4B8C-83A1-F6EECF244321}">
                <p14:modId xmlns:p14="http://schemas.microsoft.com/office/powerpoint/2010/main" val="129266906"/>
              </p:ext>
            </p:extLst>
          </p:nvPr>
        </p:nvGraphicFramePr>
        <p:xfrm>
          <a:off x="1098294" y="1045627"/>
          <a:ext cx="10871713" cy="55266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TextBox 29">
            <a:extLst>
              <a:ext uri="{FF2B5EF4-FFF2-40B4-BE49-F238E27FC236}">
                <a16:creationId xmlns:a16="http://schemas.microsoft.com/office/drawing/2014/main" id="{3214F6AF-AD69-4096-BF25-CF2E5137247B}"/>
              </a:ext>
            </a:extLst>
          </p:cNvPr>
          <p:cNvSpPr txBox="1"/>
          <p:nvPr userDrawn="1"/>
        </p:nvSpPr>
        <p:spPr>
          <a:xfrm rot="2700000">
            <a:off x="5253598" y="1469197"/>
            <a:ext cx="615553" cy="2368259"/>
          </a:xfrm>
          <a:prstGeom prst="rect">
            <a:avLst/>
          </a:prstGeom>
          <a:noFill/>
        </p:spPr>
        <p:txBody>
          <a:bodyPr vert="vert270" wrap="square" rtlCol="0">
            <a:spAutoFit/>
          </a:bodyPr>
          <a:lstStyle/>
          <a:p>
            <a:pPr algn="ctr"/>
            <a:r>
              <a:rPr lang="en-GB" sz="2800" b="1" dirty="0">
                <a:solidFill>
                  <a:schemeClr val="bg1"/>
                </a:solidFill>
              </a:rPr>
              <a:t>PREDICT</a:t>
            </a:r>
          </a:p>
        </p:txBody>
      </p:sp>
      <p:sp>
        <p:nvSpPr>
          <p:cNvPr id="42" name="TextBox 41">
            <a:extLst>
              <a:ext uri="{FF2B5EF4-FFF2-40B4-BE49-F238E27FC236}">
                <a16:creationId xmlns:a16="http://schemas.microsoft.com/office/drawing/2014/main" id="{8A6DFD36-634B-450B-8F61-C23BE6FA3E8A}"/>
              </a:ext>
            </a:extLst>
          </p:cNvPr>
          <p:cNvSpPr txBox="1"/>
          <p:nvPr userDrawn="1"/>
        </p:nvSpPr>
        <p:spPr>
          <a:xfrm rot="8100000">
            <a:off x="5364849" y="3401546"/>
            <a:ext cx="615553" cy="2368259"/>
          </a:xfrm>
          <a:prstGeom prst="rect">
            <a:avLst/>
          </a:prstGeom>
          <a:noFill/>
        </p:spPr>
        <p:txBody>
          <a:bodyPr vert="vert270" wrap="square" rtlCol="0">
            <a:spAutoFit/>
          </a:bodyPr>
          <a:lstStyle/>
          <a:p>
            <a:pPr algn="ctr"/>
            <a:r>
              <a:rPr lang="en-GB" sz="2800" b="1" dirty="0">
                <a:solidFill>
                  <a:schemeClr val="bg1"/>
                </a:solidFill>
              </a:rPr>
              <a:t>SUMMARISE</a:t>
            </a:r>
          </a:p>
        </p:txBody>
      </p:sp>
      <p:sp>
        <p:nvSpPr>
          <p:cNvPr id="43" name="TextBox 42">
            <a:extLst>
              <a:ext uri="{FF2B5EF4-FFF2-40B4-BE49-F238E27FC236}">
                <a16:creationId xmlns:a16="http://schemas.microsoft.com/office/drawing/2014/main" id="{6DE8A77F-0BE8-4C2A-AE48-B3B13C5C7DFC}"/>
              </a:ext>
            </a:extLst>
          </p:cNvPr>
          <p:cNvSpPr txBox="1"/>
          <p:nvPr userDrawn="1"/>
        </p:nvSpPr>
        <p:spPr>
          <a:xfrm rot="8100000">
            <a:off x="7196698" y="1459674"/>
            <a:ext cx="615553" cy="2368259"/>
          </a:xfrm>
          <a:prstGeom prst="rect">
            <a:avLst/>
          </a:prstGeom>
          <a:noFill/>
        </p:spPr>
        <p:txBody>
          <a:bodyPr vert="vert270" wrap="square" rtlCol="0">
            <a:spAutoFit/>
          </a:bodyPr>
          <a:lstStyle/>
          <a:p>
            <a:pPr algn="ctr"/>
            <a:r>
              <a:rPr lang="en-GB" sz="2800" b="1" dirty="0">
                <a:solidFill>
                  <a:schemeClr val="bg1"/>
                </a:solidFill>
              </a:rPr>
              <a:t>QUESTION</a:t>
            </a:r>
          </a:p>
        </p:txBody>
      </p:sp>
      <p:sp>
        <p:nvSpPr>
          <p:cNvPr id="44" name="TextBox 43">
            <a:extLst>
              <a:ext uri="{FF2B5EF4-FFF2-40B4-BE49-F238E27FC236}">
                <a16:creationId xmlns:a16="http://schemas.microsoft.com/office/drawing/2014/main" id="{0932B579-7FF5-41AA-AE31-B344F030D9B8}"/>
              </a:ext>
            </a:extLst>
          </p:cNvPr>
          <p:cNvSpPr txBox="1"/>
          <p:nvPr userDrawn="1"/>
        </p:nvSpPr>
        <p:spPr>
          <a:xfrm rot="2700000">
            <a:off x="7165074" y="3420598"/>
            <a:ext cx="615553" cy="2368259"/>
          </a:xfrm>
          <a:prstGeom prst="rect">
            <a:avLst/>
          </a:prstGeom>
          <a:noFill/>
        </p:spPr>
        <p:txBody>
          <a:bodyPr vert="vert270" wrap="square" rtlCol="0">
            <a:spAutoFit/>
          </a:bodyPr>
          <a:lstStyle/>
          <a:p>
            <a:pPr algn="ctr"/>
            <a:r>
              <a:rPr lang="en-GB" sz="2800" b="1" dirty="0">
                <a:solidFill>
                  <a:schemeClr val="bg1"/>
                </a:solidFill>
              </a:rPr>
              <a:t>CLARIFY</a:t>
            </a:r>
          </a:p>
        </p:txBody>
      </p:sp>
      <p:sp>
        <p:nvSpPr>
          <p:cNvPr id="45" name="TextBox 44">
            <a:extLst>
              <a:ext uri="{FF2B5EF4-FFF2-40B4-BE49-F238E27FC236}">
                <a16:creationId xmlns:a16="http://schemas.microsoft.com/office/drawing/2014/main" id="{2D365EE8-958E-4F2C-ABEF-918986858ED9}"/>
              </a:ext>
            </a:extLst>
          </p:cNvPr>
          <p:cNvSpPr txBox="1"/>
          <p:nvPr userDrawn="1"/>
        </p:nvSpPr>
        <p:spPr>
          <a:xfrm>
            <a:off x="1256663" y="609148"/>
            <a:ext cx="4686937" cy="2554545"/>
          </a:xfrm>
          <a:prstGeom prst="rect">
            <a:avLst/>
          </a:prstGeom>
          <a:noFill/>
        </p:spPr>
        <p:txBody>
          <a:bodyPr wrap="square">
            <a:spAutoFit/>
          </a:bodyPr>
          <a:lstStyle/>
          <a:p>
            <a:pPr marL="0" lvl="0" indent="0">
              <a:buNone/>
            </a:pPr>
            <a:r>
              <a:rPr lang="en-GB" sz="2000" dirty="0">
                <a:latin typeface="+mn-lt"/>
              </a:rPr>
              <a:t>Use the clues from the text or illustration to predict what might happen next:</a:t>
            </a:r>
          </a:p>
          <a:p>
            <a:pPr marL="0" lvl="0" indent="0">
              <a:buNone/>
            </a:pPr>
            <a:endParaRPr lang="en-GB" sz="2000" dirty="0">
              <a:latin typeface="+mn-lt"/>
            </a:endParaRPr>
          </a:p>
          <a:p>
            <a:pPr marL="542925" lvl="1" indent="-342900">
              <a:buFont typeface="Arial" panose="020B0604020202020204" pitchFamily="34" charset="0"/>
              <a:buChar char="•"/>
            </a:pPr>
            <a:r>
              <a:rPr lang="en-GB" sz="2000" dirty="0">
                <a:latin typeface="+mn-lt"/>
              </a:rPr>
              <a:t>I think… because…</a:t>
            </a:r>
          </a:p>
          <a:p>
            <a:pPr marL="542925" lvl="1" indent="-342900">
              <a:buFont typeface="Arial" panose="020B0604020202020204" pitchFamily="34" charset="0"/>
              <a:buChar char="•"/>
            </a:pPr>
            <a:r>
              <a:rPr lang="en-GB" sz="2000" dirty="0">
                <a:latin typeface="+mn-lt"/>
              </a:rPr>
              <a:t>I predict… because…</a:t>
            </a:r>
          </a:p>
          <a:p>
            <a:pPr marL="542925" lvl="1" indent="-342900">
              <a:buFont typeface="Arial" panose="020B0604020202020204" pitchFamily="34" charset="0"/>
              <a:buChar char="•"/>
            </a:pPr>
            <a:r>
              <a:rPr lang="en-GB" sz="2000" dirty="0">
                <a:latin typeface="+mn-lt"/>
              </a:rPr>
              <a:t>I suppose… because…</a:t>
            </a:r>
          </a:p>
          <a:p>
            <a:pPr marL="542925" lvl="1" indent="-342900">
              <a:buFont typeface="Arial" panose="020B0604020202020204" pitchFamily="34" charset="0"/>
              <a:buChar char="•"/>
            </a:pPr>
            <a:r>
              <a:rPr lang="en-GB" sz="2000" dirty="0">
                <a:latin typeface="+mn-lt"/>
              </a:rPr>
              <a:t>I think that I will learn…</a:t>
            </a:r>
          </a:p>
          <a:p>
            <a:pPr marL="400050" lvl="1" indent="-200025"/>
            <a:r>
              <a:rPr lang="en-GB" sz="2000" dirty="0">
                <a:latin typeface="+mn-lt"/>
              </a:rPr>
              <a:t>                                because…</a:t>
            </a:r>
          </a:p>
        </p:txBody>
      </p:sp>
      <p:sp>
        <p:nvSpPr>
          <p:cNvPr id="46" name="TextBox 45">
            <a:extLst>
              <a:ext uri="{FF2B5EF4-FFF2-40B4-BE49-F238E27FC236}">
                <a16:creationId xmlns:a16="http://schemas.microsoft.com/office/drawing/2014/main" id="{4AE4B8F4-4A89-459B-B25A-A7101295E42F}"/>
              </a:ext>
            </a:extLst>
          </p:cNvPr>
          <p:cNvSpPr txBox="1"/>
          <p:nvPr userDrawn="1"/>
        </p:nvSpPr>
        <p:spPr>
          <a:xfrm>
            <a:off x="7153598" y="609148"/>
            <a:ext cx="4686937" cy="2631490"/>
          </a:xfrm>
          <a:prstGeom prst="rect">
            <a:avLst/>
          </a:prstGeom>
          <a:noFill/>
        </p:spPr>
        <p:txBody>
          <a:bodyPr wrap="square">
            <a:spAutoFit/>
          </a:bodyPr>
          <a:lstStyle/>
          <a:p>
            <a:pPr marL="447675" lvl="0" indent="0" algn="l">
              <a:buNone/>
            </a:pPr>
            <a:r>
              <a:rPr lang="en-GB" sz="2000" dirty="0">
                <a:latin typeface="+mn-lt"/>
              </a:rPr>
              <a:t>Ask some questions that have answers </a:t>
            </a:r>
          </a:p>
          <a:p>
            <a:pPr marL="447675" lvl="0" indent="0" algn="l">
              <a:buNone/>
            </a:pPr>
            <a:r>
              <a:rPr lang="en-GB" sz="2000" dirty="0">
                <a:latin typeface="+mn-lt"/>
              </a:rPr>
              <a:t>in the text.</a:t>
            </a:r>
          </a:p>
          <a:p>
            <a:pPr marL="447675" lvl="0" indent="0" algn="l">
              <a:buNone/>
            </a:pPr>
            <a:endParaRPr lang="en-US" sz="2000" dirty="0">
              <a:latin typeface="+mn-lt"/>
            </a:endParaRPr>
          </a:p>
          <a:p>
            <a:pPr marL="990600" lvl="0" indent="-361950" algn="l">
              <a:buFont typeface="Arial" panose="020B0604020202020204" pitchFamily="34" charset="0"/>
              <a:buChar char="•"/>
            </a:pPr>
            <a:r>
              <a:rPr lang="en-GB" sz="2000" dirty="0">
                <a:latin typeface="+mn-lt"/>
              </a:rPr>
              <a:t>Use the question words:</a:t>
            </a:r>
          </a:p>
          <a:p>
            <a:pPr marL="990600" lvl="0" indent="-361950" algn="l">
              <a:buFont typeface="Arial" panose="020B0604020202020204" pitchFamily="34" charset="0"/>
              <a:buChar char="•"/>
            </a:pPr>
            <a:endParaRPr lang="en-GB" sz="500" dirty="0">
              <a:latin typeface="+mn-lt"/>
            </a:endParaRPr>
          </a:p>
          <a:p>
            <a:pPr marL="990600" lvl="0" indent="-361950" algn="l">
              <a:buNone/>
            </a:pPr>
            <a:r>
              <a:rPr lang="en-GB" sz="2000" b="1" i="1" dirty="0">
                <a:latin typeface="+mn-lt"/>
              </a:rPr>
              <a:t>	      Who?        What?        Where?     </a:t>
            </a:r>
          </a:p>
          <a:p>
            <a:pPr marL="990600" lvl="0" indent="-361950" algn="l">
              <a:buNone/>
            </a:pPr>
            <a:r>
              <a:rPr lang="en-GB" sz="2000" b="1" i="1" dirty="0">
                <a:latin typeface="+mn-lt"/>
              </a:rPr>
              <a:t>	               When?       Why? </a:t>
            </a:r>
          </a:p>
          <a:p>
            <a:pPr marL="990600" lvl="0" indent="-361950" algn="l">
              <a:buNone/>
            </a:pPr>
            <a:r>
              <a:rPr lang="en-GB" sz="2000" b="1" i="1" dirty="0">
                <a:latin typeface="+mn-lt"/>
              </a:rPr>
              <a:t>		            How?                   	        What </a:t>
            </a:r>
            <a:r>
              <a:rPr lang="en-GB" sz="2000" dirty="0">
                <a:latin typeface="+mn-lt"/>
              </a:rPr>
              <a:t>if…?</a:t>
            </a:r>
          </a:p>
        </p:txBody>
      </p:sp>
      <p:sp>
        <p:nvSpPr>
          <p:cNvPr id="47" name="TextBox 46">
            <a:extLst>
              <a:ext uri="{FF2B5EF4-FFF2-40B4-BE49-F238E27FC236}">
                <a16:creationId xmlns:a16="http://schemas.microsoft.com/office/drawing/2014/main" id="{632C7E51-DBCC-44A6-BF33-716BCB2E81C8}"/>
              </a:ext>
            </a:extLst>
          </p:cNvPr>
          <p:cNvSpPr txBox="1"/>
          <p:nvPr userDrawn="1"/>
        </p:nvSpPr>
        <p:spPr>
          <a:xfrm>
            <a:off x="1242288" y="4432718"/>
            <a:ext cx="4610737" cy="1938992"/>
          </a:xfrm>
          <a:prstGeom prst="rect">
            <a:avLst/>
          </a:prstGeom>
          <a:noFill/>
        </p:spPr>
        <p:txBody>
          <a:bodyPr wrap="square">
            <a:spAutoFit/>
          </a:bodyPr>
          <a:lstStyle/>
          <a:p>
            <a:pPr marL="0" lvl="0" indent="0">
              <a:buNone/>
            </a:pPr>
            <a:r>
              <a:rPr lang="en-GB" sz="2000" dirty="0">
                <a:latin typeface="+mn-lt"/>
              </a:rPr>
              <a:t>Sum up the main ideas in y</a:t>
            </a:r>
            <a:r>
              <a:rPr lang="en-US" sz="2000" dirty="0">
                <a:latin typeface="+mn-lt"/>
              </a:rPr>
              <a:t>our </a:t>
            </a:r>
          </a:p>
          <a:p>
            <a:pPr marL="0" lvl="0" indent="0">
              <a:buNone/>
            </a:pPr>
            <a:r>
              <a:rPr lang="en-US" sz="2000" dirty="0">
                <a:latin typeface="+mn-lt"/>
              </a:rPr>
              <a:t>own words</a:t>
            </a:r>
          </a:p>
          <a:p>
            <a:pPr marL="0" lvl="0" indent="0">
              <a:buNone/>
            </a:pPr>
            <a:endParaRPr lang="en-US" sz="2000" dirty="0">
              <a:latin typeface="+mn-lt"/>
            </a:endParaRPr>
          </a:p>
          <a:p>
            <a:pPr marL="523875" lvl="1" indent="-342900">
              <a:buFont typeface="Arial" panose="020B0604020202020204" pitchFamily="34" charset="0"/>
              <a:buChar char="•"/>
            </a:pPr>
            <a:r>
              <a:rPr lang="en-GB" sz="2000" dirty="0">
                <a:latin typeface="+mn-lt"/>
              </a:rPr>
              <a:t>This text is about…</a:t>
            </a:r>
          </a:p>
          <a:p>
            <a:pPr marL="523875" lvl="1" indent="-342900">
              <a:buFont typeface="Arial" panose="020B0604020202020204" pitchFamily="34" charset="0"/>
              <a:buChar char="•"/>
            </a:pPr>
            <a:r>
              <a:rPr lang="en-GB" sz="2000" dirty="0">
                <a:latin typeface="+mn-lt"/>
              </a:rPr>
              <a:t>This part/section is about…</a:t>
            </a:r>
          </a:p>
          <a:p>
            <a:pPr marL="523875" lvl="1" indent="-342900">
              <a:buFont typeface="Arial" panose="020B0604020202020204" pitchFamily="34" charset="0"/>
              <a:buChar char="•"/>
            </a:pPr>
            <a:r>
              <a:rPr lang="en-GB" sz="2000" dirty="0">
                <a:latin typeface="+mn-lt"/>
              </a:rPr>
              <a:t>First…next…in the last paragraph…</a:t>
            </a:r>
          </a:p>
        </p:txBody>
      </p:sp>
      <p:sp>
        <p:nvSpPr>
          <p:cNvPr id="48" name="TextBox 47">
            <a:extLst>
              <a:ext uri="{FF2B5EF4-FFF2-40B4-BE49-F238E27FC236}">
                <a16:creationId xmlns:a16="http://schemas.microsoft.com/office/drawing/2014/main" id="{380FD4E5-BCDB-47C0-A717-B96D0AD8ED27}"/>
              </a:ext>
            </a:extLst>
          </p:cNvPr>
          <p:cNvSpPr txBox="1"/>
          <p:nvPr userDrawn="1"/>
        </p:nvSpPr>
        <p:spPr>
          <a:xfrm>
            <a:off x="7058025" y="3941160"/>
            <a:ext cx="4782509" cy="2862322"/>
          </a:xfrm>
          <a:prstGeom prst="rect">
            <a:avLst/>
          </a:prstGeom>
          <a:noFill/>
        </p:spPr>
        <p:txBody>
          <a:bodyPr wrap="square">
            <a:spAutoFit/>
          </a:bodyPr>
          <a:lstStyle/>
          <a:p>
            <a:pPr marL="1343025" lvl="0" indent="180975">
              <a:buNone/>
            </a:pPr>
            <a:r>
              <a:rPr lang="en-GB" sz="2000" dirty="0">
                <a:latin typeface="+mn-lt"/>
              </a:rPr>
              <a:t>How can you figure out a difficult word or idea in a text?</a:t>
            </a:r>
            <a:endParaRPr lang="en-US" sz="2000" dirty="0">
              <a:latin typeface="+mn-lt"/>
            </a:endParaRPr>
          </a:p>
          <a:p>
            <a:pPr marL="361950" lvl="1" indent="-180975"/>
            <a:endParaRPr lang="en-GB" sz="2000" dirty="0">
              <a:latin typeface="+mn-lt"/>
            </a:endParaRPr>
          </a:p>
          <a:p>
            <a:pPr marL="1333500" lvl="1" indent="-342900">
              <a:buFont typeface="Arial" panose="020B0604020202020204" pitchFamily="34" charset="0"/>
              <a:buChar char="•"/>
            </a:pPr>
            <a:r>
              <a:rPr lang="en-GB" sz="2000" dirty="0">
                <a:latin typeface="+mn-lt"/>
              </a:rPr>
              <a:t>Try </a:t>
            </a:r>
            <a:r>
              <a:rPr lang="en-GB" sz="2000" b="1" dirty="0">
                <a:solidFill>
                  <a:srgbClr val="7030A0"/>
                </a:solidFill>
                <a:latin typeface="+mn-lt"/>
              </a:rPr>
              <a:t>sounding</a:t>
            </a:r>
            <a:r>
              <a:rPr lang="en-GB" sz="2000" dirty="0">
                <a:latin typeface="+mn-lt"/>
              </a:rPr>
              <a:t> it out</a:t>
            </a:r>
          </a:p>
          <a:p>
            <a:pPr marL="1076325" lvl="1" indent="-266700">
              <a:buFont typeface="Arial" panose="020B0604020202020204" pitchFamily="34" charset="0"/>
              <a:buChar char="•"/>
            </a:pPr>
            <a:r>
              <a:rPr lang="en-GB" sz="2000" dirty="0">
                <a:latin typeface="+mn-lt"/>
              </a:rPr>
              <a:t>Try </a:t>
            </a:r>
            <a:r>
              <a:rPr lang="en-GB" sz="2000" b="1" dirty="0">
                <a:solidFill>
                  <a:srgbClr val="7030A0"/>
                </a:solidFill>
                <a:latin typeface="+mn-lt"/>
              </a:rPr>
              <a:t>breaking</a:t>
            </a:r>
            <a:r>
              <a:rPr lang="en-GB" sz="2000" dirty="0">
                <a:latin typeface="+mn-lt"/>
              </a:rPr>
              <a:t> it down</a:t>
            </a:r>
          </a:p>
          <a:p>
            <a:pPr marL="714375" lvl="1" indent="-171450">
              <a:buFont typeface="Arial" panose="020B0604020202020204" pitchFamily="34" charset="0"/>
              <a:buChar char="•"/>
            </a:pPr>
            <a:r>
              <a:rPr lang="en-GB" sz="2000" dirty="0">
                <a:latin typeface="+mn-lt"/>
              </a:rPr>
              <a:t>Think about what would make sense</a:t>
            </a:r>
          </a:p>
          <a:p>
            <a:pPr marL="542925" lvl="1" indent="-276225">
              <a:buFont typeface="Arial" panose="020B0604020202020204" pitchFamily="34" charset="0"/>
              <a:buChar char="•"/>
            </a:pPr>
            <a:r>
              <a:rPr lang="en-GB" sz="2000" dirty="0">
                <a:latin typeface="+mn-lt"/>
              </a:rPr>
              <a:t>Re-read and read ahead to see if you can work it out</a:t>
            </a:r>
          </a:p>
          <a:p>
            <a:pPr marL="542925" lvl="1" indent="-276225">
              <a:buFont typeface="Arial" panose="020B0604020202020204" pitchFamily="34" charset="0"/>
              <a:buChar char="•"/>
            </a:pPr>
            <a:r>
              <a:rPr lang="en-GB" sz="2000" dirty="0">
                <a:latin typeface="+mn-lt"/>
              </a:rPr>
              <a:t>Talk to a friend</a:t>
            </a:r>
            <a:endParaRPr lang="en-GB" dirty="0"/>
          </a:p>
        </p:txBody>
      </p:sp>
      <p:sp>
        <p:nvSpPr>
          <p:cNvPr id="49" name="Rounded Rectangle 1">
            <a:extLst>
              <a:ext uri="{FF2B5EF4-FFF2-40B4-BE49-F238E27FC236}">
                <a16:creationId xmlns:a16="http://schemas.microsoft.com/office/drawing/2014/main" id="{EF46B3C3-B02B-4D38-9E92-48F6D4B6D681}"/>
              </a:ext>
            </a:extLst>
          </p:cNvPr>
          <p:cNvSpPr/>
          <p:nvPr userDrawn="1"/>
        </p:nvSpPr>
        <p:spPr>
          <a:xfrm>
            <a:off x="1006094" y="3365363"/>
            <a:ext cx="3491646" cy="513929"/>
          </a:xfrm>
          <a:prstGeom prst="roundRect">
            <a:avLst/>
          </a:prstGeom>
          <a:solidFill>
            <a:srgbClr val="00B0F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mn-lt"/>
              </a:rPr>
              <a:t>READING WARRIORS</a:t>
            </a:r>
          </a:p>
        </p:txBody>
      </p:sp>
      <p:sp>
        <p:nvSpPr>
          <p:cNvPr id="50" name="Rounded Rectangle 4">
            <a:extLst>
              <a:ext uri="{FF2B5EF4-FFF2-40B4-BE49-F238E27FC236}">
                <a16:creationId xmlns:a16="http://schemas.microsoft.com/office/drawing/2014/main" id="{1D753BAE-8238-43A3-ACD1-E77D543BC0BD}"/>
              </a:ext>
            </a:extLst>
          </p:cNvPr>
          <p:cNvSpPr/>
          <p:nvPr userDrawn="1"/>
        </p:nvSpPr>
        <p:spPr>
          <a:xfrm>
            <a:off x="8633679" y="3365363"/>
            <a:ext cx="3491646" cy="513929"/>
          </a:xfrm>
          <a:prstGeom prst="roundRect">
            <a:avLst/>
          </a:prstGeom>
          <a:solidFill>
            <a:srgbClr val="00B0F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mn-lt"/>
              </a:rPr>
              <a:t>@WLD</a:t>
            </a:r>
          </a:p>
        </p:txBody>
      </p:sp>
    </p:spTree>
    <p:extLst>
      <p:ext uri="{BB962C8B-B14F-4D97-AF65-F5344CB8AC3E}">
        <p14:creationId xmlns:p14="http://schemas.microsoft.com/office/powerpoint/2010/main" val="2591122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spire Targe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634C9E-EBF4-4D22-A043-8F53E749CE7C}"/>
              </a:ext>
            </a:extLst>
          </p:cNvPr>
          <p:cNvSpPr/>
          <p:nvPr userDrawn="1"/>
        </p:nvSpPr>
        <p:spPr>
          <a:xfrm>
            <a:off x="0" y="0"/>
            <a:ext cx="8382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dirty="0">
              <a:latin typeface="OpenDyslexic" panose="00000500000000000000" pitchFamily="50" charset="0"/>
            </a:endParaRPr>
          </a:p>
        </p:txBody>
      </p:sp>
      <p:pic>
        <p:nvPicPr>
          <p:cNvPr id="8" name="Picture 7">
            <a:extLst>
              <a:ext uri="{FF2B5EF4-FFF2-40B4-BE49-F238E27FC236}">
                <a16:creationId xmlns:a16="http://schemas.microsoft.com/office/drawing/2014/main" id="{13C01616-603E-48D9-8001-AF4D5BABE816}"/>
              </a:ext>
            </a:extLst>
          </p:cNvPr>
          <p:cNvPicPr>
            <a:picLocks noChangeAspect="1"/>
          </p:cNvPicPr>
          <p:nvPr userDrawn="1"/>
        </p:nvPicPr>
        <p:blipFill rotWithShape="1">
          <a:blip r:embed="rId2"/>
          <a:srcRect l="-87" r="77836"/>
          <a:stretch/>
        </p:blipFill>
        <p:spPr>
          <a:xfrm>
            <a:off x="0" y="-154242"/>
            <a:ext cx="1108000" cy="1376828"/>
          </a:xfrm>
          <a:prstGeom prst="rect">
            <a:avLst/>
          </a:prstGeom>
        </p:spPr>
      </p:pic>
      <p:sp>
        <p:nvSpPr>
          <p:cNvPr id="10" name="TextBox 9">
            <a:extLst>
              <a:ext uri="{FF2B5EF4-FFF2-40B4-BE49-F238E27FC236}">
                <a16:creationId xmlns:a16="http://schemas.microsoft.com/office/drawing/2014/main" id="{5F1D3E27-7FC5-47FF-8FFB-72E07593700A}"/>
              </a:ext>
            </a:extLst>
          </p:cNvPr>
          <p:cNvSpPr txBox="1"/>
          <p:nvPr userDrawn="1"/>
        </p:nvSpPr>
        <p:spPr>
          <a:xfrm>
            <a:off x="73239" y="1048082"/>
            <a:ext cx="923330" cy="5771940"/>
          </a:xfrm>
          <a:prstGeom prst="rect">
            <a:avLst/>
          </a:prstGeom>
          <a:noFill/>
        </p:spPr>
        <p:txBody>
          <a:bodyPr vert="vert270" wrap="square" rtlCol="0">
            <a:spAutoFit/>
          </a:bodyPr>
          <a:lstStyle/>
          <a:p>
            <a:pPr algn="ctr"/>
            <a:r>
              <a:rPr lang="en-GB" sz="4800" b="1" dirty="0">
                <a:solidFill>
                  <a:schemeClr val="accent1">
                    <a:lumMod val="20000"/>
                    <a:lumOff val="80000"/>
                  </a:schemeClr>
                </a:solidFill>
              </a:rPr>
              <a:t>ASPIRE TARGET</a:t>
            </a:r>
          </a:p>
        </p:txBody>
      </p:sp>
      <p:sp>
        <p:nvSpPr>
          <p:cNvPr id="12" name="Title 1">
            <a:extLst>
              <a:ext uri="{FF2B5EF4-FFF2-40B4-BE49-F238E27FC236}">
                <a16:creationId xmlns:a16="http://schemas.microsoft.com/office/drawing/2014/main" id="{7CA9DF9F-5B19-4B8A-AAFF-DD457238E07D}"/>
              </a:ext>
            </a:extLst>
          </p:cNvPr>
          <p:cNvSpPr txBox="1">
            <a:spLocks/>
          </p:cNvSpPr>
          <p:nvPr userDrawn="1"/>
        </p:nvSpPr>
        <p:spPr>
          <a:xfrm>
            <a:off x="8324850" y="4158"/>
            <a:ext cx="3867150" cy="4633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70C0"/>
                </a:solidFill>
                <a:latin typeface="Century Gothic" panose="020B0502020202020204" pitchFamily="34" charset="0"/>
                <a:ea typeface="+mj-ea"/>
                <a:cs typeface="+mj-cs"/>
              </a:defRPr>
            </a:lvl1pPr>
          </a:lstStyle>
          <a:p>
            <a:pPr algn="r"/>
            <a:fld id="{4F87F7CE-6612-415F-817F-2DFC8EDD4D84}" type="datetime2">
              <a:rPr lang="en-GB" sz="2400" b="0" smtClean="0">
                <a:latin typeface="+mn-lt"/>
              </a:rPr>
              <a:pPr algn="r"/>
              <a:t>Sunday, 28 February 2021</a:t>
            </a:fld>
            <a:endParaRPr lang="en-GB" sz="2400" b="0" dirty="0">
              <a:latin typeface="+mn-lt"/>
            </a:endParaRPr>
          </a:p>
        </p:txBody>
      </p:sp>
      <p:graphicFrame>
        <p:nvGraphicFramePr>
          <p:cNvPr id="13" name="Table 12">
            <a:extLst>
              <a:ext uri="{FF2B5EF4-FFF2-40B4-BE49-F238E27FC236}">
                <a16:creationId xmlns:a16="http://schemas.microsoft.com/office/drawing/2014/main" id="{9ADAF92E-2E9F-4D82-9877-9ADAB58C378A}"/>
              </a:ext>
            </a:extLst>
          </p:cNvPr>
          <p:cNvGraphicFramePr>
            <a:graphicFrameLocks noGrp="1"/>
          </p:cNvGraphicFramePr>
          <p:nvPr userDrawn="1">
            <p:extLst>
              <p:ext uri="{D42A27DB-BD31-4B8C-83A1-F6EECF244321}">
                <p14:modId xmlns:p14="http://schemas.microsoft.com/office/powerpoint/2010/main" val="2864072542"/>
              </p:ext>
            </p:extLst>
          </p:nvPr>
        </p:nvGraphicFramePr>
        <p:xfrm>
          <a:off x="1076463" y="2628900"/>
          <a:ext cx="10937516" cy="3728298"/>
        </p:xfrm>
        <a:graphic>
          <a:graphicData uri="http://schemas.openxmlformats.org/drawingml/2006/table">
            <a:tbl>
              <a:tblPr firstRow="1" firstCol="1" bandRow="1">
                <a:tableStyleId>{5940675A-B579-460E-94D1-54222C63F5DA}</a:tableStyleId>
              </a:tblPr>
              <a:tblGrid>
                <a:gridCol w="475173">
                  <a:extLst>
                    <a:ext uri="{9D8B030D-6E8A-4147-A177-3AD203B41FA5}">
                      <a16:colId xmlns:a16="http://schemas.microsoft.com/office/drawing/2014/main" val="2953693241"/>
                    </a:ext>
                  </a:extLst>
                </a:gridCol>
                <a:gridCol w="1486838">
                  <a:extLst>
                    <a:ext uri="{9D8B030D-6E8A-4147-A177-3AD203B41FA5}">
                      <a16:colId xmlns:a16="http://schemas.microsoft.com/office/drawing/2014/main" val="1744080445"/>
                    </a:ext>
                  </a:extLst>
                </a:gridCol>
                <a:gridCol w="1795101">
                  <a:extLst>
                    <a:ext uri="{9D8B030D-6E8A-4147-A177-3AD203B41FA5}">
                      <a16:colId xmlns:a16="http://schemas.microsoft.com/office/drawing/2014/main" val="3407249403"/>
                    </a:ext>
                  </a:extLst>
                </a:gridCol>
                <a:gridCol w="1795101">
                  <a:extLst>
                    <a:ext uri="{9D8B030D-6E8A-4147-A177-3AD203B41FA5}">
                      <a16:colId xmlns:a16="http://schemas.microsoft.com/office/drawing/2014/main" val="2115938222"/>
                    </a:ext>
                  </a:extLst>
                </a:gridCol>
                <a:gridCol w="1795101">
                  <a:extLst>
                    <a:ext uri="{9D8B030D-6E8A-4147-A177-3AD203B41FA5}">
                      <a16:colId xmlns:a16="http://schemas.microsoft.com/office/drawing/2014/main" val="1101680064"/>
                    </a:ext>
                  </a:extLst>
                </a:gridCol>
                <a:gridCol w="1795101">
                  <a:extLst>
                    <a:ext uri="{9D8B030D-6E8A-4147-A177-3AD203B41FA5}">
                      <a16:colId xmlns:a16="http://schemas.microsoft.com/office/drawing/2014/main" val="1238544568"/>
                    </a:ext>
                  </a:extLst>
                </a:gridCol>
                <a:gridCol w="1795101">
                  <a:extLst>
                    <a:ext uri="{9D8B030D-6E8A-4147-A177-3AD203B41FA5}">
                      <a16:colId xmlns:a16="http://schemas.microsoft.com/office/drawing/2014/main" val="358533759"/>
                    </a:ext>
                  </a:extLst>
                </a:gridCol>
              </a:tblGrid>
              <a:tr h="621383">
                <a:tc>
                  <a:txBody>
                    <a:bodyPr/>
                    <a:lstStyle/>
                    <a:p>
                      <a:pPr algn="ctr">
                        <a:lnSpc>
                          <a:spcPct val="107000"/>
                        </a:lnSpc>
                        <a:spcAft>
                          <a:spcPts val="0"/>
                        </a:spcAft>
                      </a:pPr>
                      <a:r>
                        <a:rPr lang="en-GB" sz="2400" b="1" dirty="0">
                          <a:effectLst/>
                          <a:latin typeface="+mn-lt"/>
                        </a:rPr>
                        <a:t>A</a:t>
                      </a:r>
                      <a:endParaRPr lang="en-GB" sz="1200" b="1" dirty="0">
                        <a:effectLst/>
                        <a:latin typeface="+mn-lt"/>
                        <a:ea typeface="Calibri" panose="020F0502020204030204" pitchFamily="34" charset="0"/>
                        <a:cs typeface="Times New Roman" panose="02020603050405020304" pitchFamily="18" charset="0"/>
                      </a:endParaRPr>
                    </a:p>
                  </a:txBody>
                  <a:tcPr marL="41219" marR="41219" marT="0" marB="0" anchor="ctr">
                    <a:solidFill>
                      <a:srgbClr val="00B050"/>
                    </a:solidFill>
                  </a:tcPr>
                </a:tc>
                <a:tc>
                  <a:txBody>
                    <a:bodyPr/>
                    <a:lstStyle/>
                    <a:p>
                      <a:pPr algn="ctr">
                        <a:lnSpc>
                          <a:spcPct val="107000"/>
                        </a:lnSpc>
                        <a:spcAft>
                          <a:spcPts val="0"/>
                        </a:spcAft>
                      </a:pPr>
                      <a:r>
                        <a:rPr lang="en-GB" sz="1800" dirty="0">
                          <a:effectLst/>
                          <a:latin typeface="+mn-lt"/>
                        </a:rPr>
                        <a:t>Achieving</a:t>
                      </a:r>
                      <a:endParaRPr lang="en-GB" sz="1050" dirty="0">
                        <a:effectLst/>
                        <a:latin typeface="+mn-lt"/>
                        <a:ea typeface="Calibri" panose="020F0502020204030204" pitchFamily="34" charset="0"/>
                        <a:cs typeface="Times New Roman" panose="02020603050405020304" pitchFamily="18" charset="0"/>
                      </a:endParaRPr>
                    </a:p>
                  </a:txBody>
                  <a:tcPr marL="41219" marR="41219" marT="0" marB="0" anchor="ctr"/>
                </a:tc>
                <a:tc>
                  <a:txBody>
                    <a:bodyPr/>
                    <a:lstStyle/>
                    <a:p>
                      <a:pPr algn="ctr">
                        <a:lnSpc>
                          <a:spcPct val="107000"/>
                        </a:lnSpc>
                        <a:spcAft>
                          <a:spcPts val="0"/>
                        </a:spcAft>
                      </a:pPr>
                      <a:r>
                        <a:rPr lang="en-GB" sz="1050" dirty="0">
                          <a:effectLst/>
                          <a:latin typeface="+mn-lt"/>
                        </a:rPr>
                        <a:t>I have detailed knowledge of a range of subjects and topics</a:t>
                      </a:r>
                      <a:endParaRPr lang="en-GB" sz="1050" dirty="0">
                        <a:effectLst/>
                        <a:latin typeface="+mn-lt"/>
                        <a:ea typeface="Calibri" panose="020F0502020204030204" pitchFamily="34" charset="0"/>
                        <a:cs typeface="Times New Roman" panose="02020603050405020304" pitchFamily="18" charset="0"/>
                      </a:endParaRPr>
                    </a:p>
                  </a:txBody>
                  <a:tcPr marL="41219" marR="41219" marT="0" marB="0" anchor="ctr"/>
                </a:tc>
                <a:tc>
                  <a:txBody>
                    <a:bodyPr/>
                    <a:lstStyle/>
                    <a:p>
                      <a:pPr algn="ctr">
                        <a:lnSpc>
                          <a:spcPct val="107000"/>
                        </a:lnSpc>
                        <a:spcAft>
                          <a:spcPts val="0"/>
                        </a:spcAft>
                      </a:pPr>
                      <a:r>
                        <a:rPr lang="en-GB" sz="1050" dirty="0">
                          <a:effectLst/>
                          <a:latin typeface="+mn-lt"/>
                        </a:rPr>
                        <a:t>I can demonstrate understanding and can apply my knowledge</a:t>
                      </a:r>
                      <a:endParaRPr lang="en-GB" sz="1050" dirty="0">
                        <a:effectLst/>
                        <a:latin typeface="+mn-lt"/>
                        <a:ea typeface="Calibri" panose="020F0502020204030204" pitchFamily="34" charset="0"/>
                        <a:cs typeface="Times New Roman" panose="02020603050405020304" pitchFamily="18" charset="0"/>
                      </a:endParaRPr>
                    </a:p>
                  </a:txBody>
                  <a:tcPr marL="41219" marR="41219" marT="0" marB="0" anchor="ctr"/>
                </a:tc>
                <a:tc>
                  <a:txBody>
                    <a:bodyPr/>
                    <a:lstStyle/>
                    <a:p>
                      <a:pPr algn="ctr">
                        <a:lnSpc>
                          <a:spcPct val="107000"/>
                        </a:lnSpc>
                        <a:spcAft>
                          <a:spcPts val="0"/>
                        </a:spcAft>
                      </a:pPr>
                      <a:r>
                        <a:rPr lang="en-GB" sz="1050" dirty="0">
                          <a:effectLst/>
                          <a:latin typeface="+mn-lt"/>
                        </a:rPr>
                        <a:t>I am resilient and can use failure as a stepping-stone to success</a:t>
                      </a:r>
                      <a:endParaRPr lang="en-GB" sz="1050" dirty="0">
                        <a:effectLst/>
                        <a:latin typeface="+mn-lt"/>
                        <a:ea typeface="Calibri" panose="020F0502020204030204" pitchFamily="34" charset="0"/>
                        <a:cs typeface="Times New Roman" panose="02020603050405020304" pitchFamily="18" charset="0"/>
                      </a:endParaRPr>
                    </a:p>
                  </a:txBody>
                  <a:tcPr marL="41219" marR="41219" marT="0" marB="0" anchor="ctr"/>
                </a:tc>
                <a:tc>
                  <a:txBody>
                    <a:bodyPr/>
                    <a:lstStyle/>
                    <a:p>
                      <a:pPr algn="ctr">
                        <a:lnSpc>
                          <a:spcPct val="107000"/>
                        </a:lnSpc>
                        <a:spcAft>
                          <a:spcPts val="0"/>
                        </a:spcAft>
                      </a:pPr>
                      <a:r>
                        <a:rPr lang="en-GB" sz="1050" dirty="0">
                          <a:effectLst/>
                          <a:latin typeface="+mn-lt"/>
                        </a:rPr>
                        <a:t>I am digitally literate and can use appropriate technology to communicate effectively </a:t>
                      </a:r>
                      <a:endParaRPr lang="en-GB" sz="1050" dirty="0">
                        <a:effectLst/>
                        <a:latin typeface="+mn-lt"/>
                        <a:ea typeface="Calibri" panose="020F0502020204030204" pitchFamily="34" charset="0"/>
                        <a:cs typeface="Times New Roman" panose="02020603050405020304" pitchFamily="18" charset="0"/>
                      </a:endParaRPr>
                    </a:p>
                  </a:txBody>
                  <a:tcPr marL="41219" marR="41219" marT="0" marB="0" anchor="ctr"/>
                </a:tc>
                <a:tc>
                  <a:txBody>
                    <a:bodyPr/>
                    <a:lstStyle/>
                    <a:p>
                      <a:pPr algn="ctr">
                        <a:lnSpc>
                          <a:spcPct val="107000"/>
                        </a:lnSpc>
                        <a:spcAft>
                          <a:spcPts val="0"/>
                        </a:spcAft>
                      </a:pPr>
                      <a:r>
                        <a:rPr lang="en-GB" sz="1050" dirty="0">
                          <a:effectLst/>
                          <a:latin typeface="+mn-lt"/>
                        </a:rPr>
                        <a:t>I read, write and speak well and communicate my ideas clearly</a:t>
                      </a:r>
                      <a:endParaRPr lang="en-GB" sz="1050" dirty="0">
                        <a:effectLst/>
                        <a:latin typeface="+mn-lt"/>
                        <a:ea typeface="Calibri" panose="020F0502020204030204" pitchFamily="34" charset="0"/>
                        <a:cs typeface="Times New Roman" panose="02020603050405020304" pitchFamily="18" charset="0"/>
                      </a:endParaRPr>
                    </a:p>
                  </a:txBody>
                  <a:tcPr marL="41219" marR="41219" marT="0" marB="0" anchor="ctr"/>
                </a:tc>
                <a:extLst>
                  <a:ext uri="{0D108BD9-81ED-4DB2-BD59-A6C34878D82A}">
                    <a16:rowId xmlns:a16="http://schemas.microsoft.com/office/drawing/2014/main" val="597927182"/>
                  </a:ext>
                </a:extLst>
              </a:tr>
              <a:tr h="621383">
                <a:tc>
                  <a:txBody>
                    <a:bodyPr/>
                    <a:lstStyle/>
                    <a:p>
                      <a:pPr algn="ctr">
                        <a:lnSpc>
                          <a:spcPct val="107000"/>
                        </a:lnSpc>
                        <a:spcAft>
                          <a:spcPts val="0"/>
                        </a:spcAft>
                      </a:pPr>
                      <a:r>
                        <a:rPr lang="en-GB" sz="2400" b="1" dirty="0">
                          <a:effectLst/>
                          <a:latin typeface="+mn-lt"/>
                        </a:rPr>
                        <a:t>S</a:t>
                      </a:r>
                      <a:endParaRPr lang="en-GB" sz="1200" b="1" dirty="0">
                        <a:effectLst/>
                        <a:latin typeface="+mn-lt"/>
                        <a:ea typeface="Calibri" panose="020F0502020204030204" pitchFamily="34" charset="0"/>
                        <a:cs typeface="Times New Roman" panose="02020603050405020304" pitchFamily="18" charset="0"/>
                      </a:endParaRPr>
                    </a:p>
                  </a:txBody>
                  <a:tcPr marL="41219" marR="41219" marT="0" marB="0" anchor="ctr">
                    <a:solidFill>
                      <a:srgbClr val="00B050"/>
                    </a:solidFill>
                  </a:tcPr>
                </a:tc>
                <a:tc>
                  <a:txBody>
                    <a:bodyPr/>
                    <a:lstStyle/>
                    <a:p>
                      <a:pPr algn="ctr">
                        <a:lnSpc>
                          <a:spcPct val="107000"/>
                        </a:lnSpc>
                        <a:spcAft>
                          <a:spcPts val="0"/>
                        </a:spcAft>
                      </a:pPr>
                      <a:r>
                        <a:rPr lang="en-GB" sz="1800" dirty="0">
                          <a:effectLst/>
                          <a:latin typeface="+mn-lt"/>
                        </a:rPr>
                        <a:t>Self-Motivated</a:t>
                      </a:r>
                      <a:endParaRPr lang="en-GB" sz="1050" dirty="0">
                        <a:effectLst/>
                        <a:latin typeface="+mn-lt"/>
                        <a:ea typeface="Calibri" panose="020F0502020204030204" pitchFamily="34" charset="0"/>
                        <a:cs typeface="Times New Roman" panose="02020603050405020304" pitchFamily="18" charset="0"/>
                      </a:endParaRPr>
                    </a:p>
                  </a:txBody>
                  <a:tcPr marL="41219" marR="41219" marT="0" marB="0" anchor="ctr"/>
                </a:tc>
                <a:tc>
                  <a:txBody>
                    <a:bodyPr/>
                    <a:lstStyle/>
                    <a:p>
                      <a:pPr algn="ctr">
                        <a:lnSpc>
                          <a:spcPct val="107000"/>
                        </a:lnSpc>
                        <a:spcAft>
                          <a:spcPts val="0"/>
                        </a:spcAft>
                      </a:pPr>
                      <a:r>
                        <a:rPr lang="en-GB" sz="1050" dirty="0">
                          <a:effectLst/>
                          <a:latin typeface="+mn-lt"/>
                        </a:rPr>
                        <a:t>I am determined to succeed</a:t>
                      </a:r>
                      <a:endParaRPr lang="en-GB" sz="1050" dirty="0">
                        <a:effectLst/>
                        <a:latin typeface="+mn-lt"/>
                        <a:ea typeface="Calibri" panose="020F0502020204030204" pitchFamily="34" charset="0"/>
                        <a:cs typeface="Times New Roman" panose="02020603050405020304" pitchFamily="18" charset="0"/>
                      </a:endParaRPr>
                    </a:p>
                  </a:txBody>
                  <a:tcPr marL="41219" marR="41219" marT="0" marB="0" anchor="ctr"/>
                </a:tc>
                <a:tc>
                  <a:txBody>
                    <a:bodyPr/>
                    <a:lstStyle/>
                    <a:p>
                      <a:pPr algn="ctr">
                        <a:lnSpc>
                          <a:spcPct val="107000"/>
                        </a:lnSpc>
                        <a:spcAft>
                          <a:spcPts val="0"/>
                        </a:spcAft>
                      </a:pPr>
                      <a:r>
                        <a:rPr lang="en-GB" sz="1050" dirty="0">
                          <a:effectLst/>
                          <a:latin typeface="+mn-lt"/>
                        </a:rPr>
                        <a:t>I can work independently and think for myself</a:t>
                      </a:r>
                      <a:endParaRPr lang="en-GB" sz="1050" dirty="0">
                        <a:effectLst/>
                        <a:latin typeface="+mn-lt"/>
                        <a:ea typeface="Calibri" panose="020F0502020204030204" pitchFamily="34" charset="0"/>
                        <a:cs typeface="Times New Roman" panose="02020603050405020304" pitchFamily="18" charset="0"/>
                      </a:endParaRPr>
                    </a:p>
                  </a:txBody>
                  <a:tcPr marL="41219" marR="41219" marT="0" marB="0" anchor="ctr"/>
                </a:tc>
                <a:tc>
                  <a:txBody>
                    <a:bodyPr/>
                    <a:lstStyle/>
                    <a:p>
                      <a:pPr algn="ctr">
                        <a:lnSpc>
                          <a:spcPct val="107000"/>
                        </a:lnSpc>
                        <a:spcAft>
                          <a:spcPts val="0"/>
                        </a:spcAft>
                      </a:pPr>
                      <a:r>
                        <a:rPr lang="en-GB" sz="1050" dirty="0">
                          <a:effectLst/>
                          <a:latin typeface="+mn-lt"/>
                        </a:rPr>
                        <a:t>I am consistently hard-working and stay with problems </a:t>
                      </a:r>
                      <a:endParaRPr lang="en-GB" sz="1050" dirty="0">
                        <a:effectLst/>
                        <a:latin typeface="+mn-lt"/>
                        <a:ea typeface="Calibri" panose="020F0502020204030204" pitchFamily="34" charset="0"/>
                        <a:cs typeface="Times New Roman" panose="02020603050405020304" pitchFamily="18" charset="0"/>
                      </a:endParaRPr>
                    </a:p>
                  </a:txBody>
                  <a:tcPr marL="41219" marR="41219" marT="0" marB="0" anchor="ctr"/>
                </a:tc>
                <a:tc>
                  <a:txBody>
                    <a:bodyPr/>
                    <a:lstStyle/>
                    <a:p>
                      <a:pPr algn="ctr">
                        <a:lnSpc>
                          <a:spcPct val="107000"/>
                        </a:lnSpc>
                        <a:spcAft>
                          <a:spcPts val="0"/>
                        </a:spcAft>
                      </a:pPr>
                      <a:r>
                        <a:rPr lang="en-GB" sz="1050">
                          <a:effectLst/>
                          <a:latin typeface="+mn-lt"/>
                        </a:rPr>
                        <a:t>My attendance and timekeeping are excellent</a:t>
                      </a:r>
                      <a:endParaRPr lang="en-GB" sz="1050">
                        <a:effectLst/>
                        <a:latin typeface="+mn-lt"/>
                        <a:ea typeface="Calibri" panose="020F0502020204030204" pitchFamily="34" charset="0"/>
                        <a:cs typeface="Times New Roman" panose="02020603050405020304" pitchFamily="18" charset="0"/>
                      </a:endParaRPr>
                    </a:p>
                  </a:txBody>
                  <a:tcPr marL="41219" marR="41219" marT="0" marB="0" anchor="ctr"/>
                </a:tc>
                <a:tc>
                  <a:txBody>
                    <a:bodyPr/>
                    <a:lstStyle/>
                    <a:p>
                      <a:pPr algn="ctr">
                        <a:lnSpc>
                          <a:spcPct val="107000"/>
                        </a:lnSpc>
                        <a:spcAft>
                          <a:spcPts val="0"/>
                        </a:spcAft>
                      </a:pPr>
                      <a:r>
                        <a:rPr lang="en-GB" sz="1050">
                          <a:effectLst/>
                          <a:latin typeface="+mn-lt"/>
                        </a:rPr>
                        <a:t>I reflect on my learning and plan my next steps</a:t>
                      </a:r>
                      <a:endParaRPr lang="en-GB" sz="1050">
                        <a:effectLst/>
                        <a:latin typeface="+mn-lt"/>
                        <a:ea typeface="Calibri" panose="020F0502020204030204" pitchFamily="34" charset="0"/>
                        <a:cs typeface="Times New Roman" panose="02020603050405020304" pitchFamily="18" charset="0"/>
                      </a:endParaRPr>
                    </a:p>
                  </a:txBody>
                  <a:tcPr marL="41219" marR="41219" marT="0" marB="0" anchor="ctr"/>
                </a:tc>
                <a:extLst>
                  <a:ext uri="{0D108BD9-81ED-4DB2-BD59-A6C34878D82A}">
                    <a16:rowId xmlns:a16="http://schemas.microsoft.com/office/drawing/2014/main" val="2438771482"/>
                  </a:ext>
                </a:extLst>
              </a:tr>
              <a:tr h="621383">
                <a:tc>
                  <a:txBody>
                    <a:bodyPr/>
                    <a:lstStyle/>
                    <a:p>
                      <a:pPr algn="ctr">
                        <a:lnSpc>
                          <a:spcPct val="107000"/>
                        </a:lnSpc>
                        <a:spcAft>
                          <a:spcPts val="0"/>
                        </a:spcAft>
                      </a:pPr>
                      <a:r>
                        <a:rPr lang="en-GB" sz="2400" b="1" dirty="0">
                          <a:effectLst/>
                          <a:latin typeface="+mn-lt"/>
                        </a:rPr>
                        <a:t>P</a:t>
                      </a:r>
                      <a:endParaRPr lang="en-GB" sz="1200" b="1" dirty="0">
                        <a:effectLst/>
                        <a:latin typeface="+mn-lt"/>
                        <a:ea typeface="Calibri" panose="020F0502020204030204" pitchFamily="34" charset="0"/>
                        <a:cs typeface="Times New Roman" panose="02020603050405020304" pitchFamily="18" charset="0"/>
                      </a:endParaRPr>
                    </a:p>
                  </a:txBody>
                  <a:tcPr marL="41219" marR="41219" marT="0" marB="0" anchor="ctr">
                    <a:solidFill>
                      <a:srgbClr val="00B050"/>
                    </a:solidFill>
                  </a:tcPr>
                </a:tc>
                <a:tc>
                  <a:txBody>
                    <a:bodyPr/>
                    <a:lstStyle/>
                    <a:p>
                      <a:pPr algn="ctr">
                        <a:lnSpc>
                          <a:spcPct val="107000"/>
                        </a:lnSpc>
                        <a:spcAft>
                          <a:spcPts val="0"/>
                        </a:spcAft>
                      </a:pPr>
                      <a:r>
                        <a:rPr lang="en-GB" sz="1800" dirty="0">
                          <a:effectLst/>
                          <a:latin typeface="+mn-lt"/>
                        </a:rPr>
                        <a:t>Positive</a:t>
                      </a:r>
                      <a:endParaRPr lang="en-GB" sz="1050" dirty="0">
                        <a:effectLst/>
                        <a:latin typeface="+mn-lt"/>
                        <a:ea typeface="Calibri" panose="020F0502020204030204" pitchFamily="34" charset="0"/>
                        <a:cs typeface="Times New Roman" panose="02020603050405020304" pitchFamily="18" charset="0"/>
                      </a:endParaRPr>
                    </a:p>
                  </a:txBody>
                  <a:tcPr marL="41219" marR="41219" marT="0" marB="0" anchor="ctr"/>
                </a:tc>
                <a:tc>
                  <a:txBody>
                    <a:bodyPr/>
                    <a:lstStyle/>
                    <a:p>
                      <a:pPr algn="ctr">
                        <a:lnSpc>
                          <a:spcPct val="107000"/>
                        </a:lnSpc>
                        <a:spcAft>
                          <a:spcPts val="0"/>
                        </a:spcAft>
                      </a:pPr>
                      <a:r>
                        <a:rPr lang="en-GB" sz="1050" dirty="0">
                          <a:effectLst/>
                          <a:latin typeface="+mn-lt"/>
                        </a:rPr>
                        <a:t>I enjoy what I am doing</a:t>
                      </a:r>
                      <a:endParaRPr lang="en-GB" sz="1050" dirty="0">
                        <a:effectLst/>
                        <a:latin typeface="+mn-lt"/>
                        <a:ea typeface="Calibri" panose="020F0502020204030204" pitchFamily="34" charset="0"/>
                        <a:cs typeface="Times New Roman" panose="02020603050405020304" pitchFamily="18" charset="0"/>
                      </a:endParaRPr>
                    </a:p>
                  </a:txBody>
                  <a:tcPr marL="41219" marR="41219" marT="0" marB="0" anchor="ctr"/>
                </a:tc>
                <a:tc>
                  <a:txBody>
                    <a:bodyPr/>
                    <a:lstStyle/>
                    <a:p>
                      <a:pPr algn="ctr">
                        <a:lnSpc>
                          <a:spcPct val="107000"/>
                        </a:lnSpc>
                        <a:spcAft>
                          <a:spcPts val="0"/>
                        </a:spcAft>
                      </a:pPr>
                      <a:r>
                        <a:rPr lang="en-GB" sz="1050" dirty="0">
                          <a:effectLst/>
                          <a:latin typeface="+mn-lt"/>
                        </a:rPr>
                        <a:t>I have strong beliefs and principles</a:t>
                      </a:r>
                      <a:endParaRPr lang="en-GB" sz="1050" dirty="0">
                        <a:effectLst/>
                        <a:latin typeface="+mn-lt"/>
                        <a:ea typeface="Calibri" panose="020F0502020204030204" pitchFamily="34" charset="0"/>
                        <a:cs typeface="Times New Roman" panose="02020603050405020304" pitchFamily="18" charset="0"/>
                      </a:endParaRPr>
                    </a:p>
                  </a:txBody>
                  <a:tcPr marL="41219" marR="41219" marT="0" marB="0" anchor="ctr"/>
                </a:tc>
                <a:tc>
                  <a:txBody>
                    <a:bodyPr/>
                    <a:lstStyle/>
                    <a:p>
                      <a:pPr algn="ctr">
                        <a:lnSpc>
                          <a:spcPct val="107000"/>
                        </a:lnSpc>
                        <a:spcAft>
                          <a:spcPts val="0"/>
                        </a:spcAft>
                      </a:pPr>
                      <a:r>
                        <a:rPr lang="en-GB" sz="1050" dirty="0">
                          <a:effectLst/>
                          <a:latin typeface="+mn-lt"/>
                        </a:rPr>
                        <a:t>I am able to collaborate positively with others</a:t>
                      </a:r>
                      <a:endParaRPr lang="en-GB" sz="1050" dirty="0">
                        <a:effectLst/>
                        <a:latin typeface="+mn-lt"/>
                        <a:ea typeface="Calibri" panose="020F0502020204030204" pitchFamily="34" charset="0"/>
                        <a:cs typeface="Times New Roman" panose="02020603050405020304" pitchFamily="18" charset="0"/>
                      </a:endParaRPr>
                    </a:p>
                  </a:txBody>
                  <a:tcPr marL="41219" marR="41219" marT="0" marB="0" anchor="ctr"/>
                </a:tc>
                <a:tc>
                  <a:txBody>
                    <a:bodyPr/>
                    <a:lstStyle/>
                    <a:p>
                      <a:pPr algn="ctr">
                        <a:lnSpc>
                          <a:spcPct val="107000"/>
                        </a:lnSpc>
                        <a:spcAft>
                          <a:spcPts val="0"/>
                        </a:spcAft>
                      </a:pPr>
                      <a:r>
                        <a:rPr lang="en-GB" sz="1050" dirty="0">
                          <a:effectLst/>
                          <a:latin typeface="+mn-lt"/>
                        </a:rPr>
                        <a:t>I can show leadership in a range of situations</a:t>
                      </a:r>
                      <a:endParaRPr lang="en-GB" sz="1050" dirty="0">
                        <a:effectLst/>
                        <a:latin typeface="+mn-lt"/>
                        <a:ea typeface="Calibri" panose="020F0502020204030204" pitchFamily="34" charset="0"/>
                        <a:cs typeface="Times New Roman" panose="02020603050405020304" pitchFamily="18" charset="0"/>
                      </a:endParaRPr>
                    </a:p>
                  </a:txBody>
                  <a:tcPr marL="41219" marR="41219" marT="0" marB="0" anchor="ctr"/>
                </a:tc>
                <a:tc>
                  <a:txBody>
                    <a:bodyPr/>
                    <a:lstStyle/>
                    <a:p>
                      <a:pPr algn="ctr">
                        <a:lnSpc>
                          <a:spcPct val="107000"/>
                        </a:lnSpc>
                        <a:spcAft>
                          <a:spcPts val="0"/>
                        </a:spcAft>
                      </a:pPr>
                      <a:r>
                        <a:rPr lang="en-GB" sz="1050">
                          <a:effectLst/>
                          <a:latin typeface="+mn-lt"/>
                        </a:rPr>
                        <a:t> </a:t>
                      </a:r>
                      <a:endParaRPr lang="en-GB" sz="1050">
                        <a:effectLst/>
                        <a:latin typeface="+mn-lt"/>
                        <a:ea typeface="Calibri" panose="020F0502020204030204" pitchFamily="34" charset="0"/>
                        <a:cs typeface="Times New Roman" panose="02020603050405020304" pitchFamily="18" charset="0"/>
                      </a:endParaRPr>
                    </a:p>
                  </a:txBody>
                  <a:tcPr marL="41219" marR="41219" marT="0" marB="0" anchor="ctr"/>
                </a:tc>
                <a:extLst>
                  <a:ext uri="{0D108BD9-81ED-4DB2-BD59-A6C34878D82A}">
                    <a16:rowId xmlns:a16="http://schemas.microsoft.com/office/drawing/2014/main" val="2266685106"/>
                  </a:ext>
                </a:extLst>
              </a:tr>
              <a:tr h="621383">
                <a:tc>
                  <a:txBody>
                    <a:bodyPr/>
                    <a:lstStyle/>
                    <a:p>
                      <a:pPr algn="ctr">
                        <a:lnSpc>
                          <a:spcPct val="107000"/>
                        </a:lnSpc>
                        <a:spcAft>
                          <a:spcPts val="0"/>
                        </a:spcAft>
                      </a:pPr>
                      <a:r>
                        <a:rPr lang="en-GB" sz="2400" b="1" dirty="0">
                          <a:effectLst/>
                          <a:latin typeface="+mn-lt"/>
                        </a:rPr>
                        <a:t>I</a:t>
                      </a:r>
                      <a:endParaRPr lang="en-GB" sz="1200" b="1" dirty="0">
                        <a:effectLst/>
                        <a:latin typeface="+mn-lt"/>
                        <a:ea typeface="Calibri" panose="020F0502020204030204" pitchFamily="34" charset="0"/>
                        <a:cs typeface="Times New Roman" panose="02020603050405020304" pitchFamily="18" charset="0"/>
                      </a:endParaRPr>
                    </a:p>
                  </a:txBody>
                  <a:tcPr marL="41219" marR="41219" marT="0" marB="0" anchor="ctr">
                    <a:solidFill>
                      <a:srgbClr val="00B050"/>
                    </a:solidFill>
                  </a:tcPr>
                </a:tc>
                <a:tc>
                  <a:txBody>
                    <a:bodyPr/>
                    <a:lstStyle/>
                    <a:p>
                      <a:pPr algn="ctr">
                        <a:lnSpc>
                          <a:spcPct val="107000"/>
                        </a:lnSpc>
                        <a:spcAft>
                          <a:spcPts val="0"/>
                        </a:spcAft>
                      </a:pPr>
                      <a:r>
                        <a:rPr lang="en-GB" sz="1800" dirty="0">
                          <a:effectLst/>
                          <a:latin typeface="+mn-lt"/>
                        </a:rPr>
                        <a:t>Imaginative</a:t>
                      </a:r>
                      <a:endParaRPr lang="en-GB" sz="1050" dirty="0">
                        <a:effectLst/>
                        <a:latin typeface="+mn-lt"/>
                        <a:ea typeface="Calibri" panose="020F0502020204030204" pitchFamily="34" charset="0"/>
                        <a:cs typeface="Times New Roman" panose="02020603050405020304" pitchFamily="18" charset="0"/>
                      </a:endParaRPr>
                    </a:p>
                  </a:txBody>
                  <a:tcPr marL="41219" marR="41219" marT="0" marB="0" anchor="ctr"/>
                </a:tc>
                <a:tc>
                  <a:txBody>
                    <a:bodyPr/>
                    <a:lstStyle/>
                    <a:p>
                      <a:pPr algn="ctr">
                        <a:lnSpc>
                          <a:spcPct val="107000"/>
                        </a:lnSpc>
                        <a:spcAft>
                          <a:spcPts val="0"/>
                        </a:spcAft>
                      </a:pPr>
                      <a:r>
                        <a:rPr lang="en-GB" sz="1050" dirty="0">
                          <a:effectLst/>
                          <a:latin typeface="+mn-lt"/>
                        </a:rPr>
                        <a:t>I am creative, original and innovative in a range of situations</a:t>
                      </a:r>
                      <a:endParaRPr lang="en-GB" sz="1050" dirty="0">
                        <a:effectLst/>
                        <a:latin typeface="+mn-lt"/>
                        <a:ea typeface="Calibri" panose="020F0502020204030204" pitchFamily="34" charset="0"/>
                        <a:cs typeface="Times New Roman" panose="02020603050405020304" pitchFamily="18" charset="0"/>
                      </a:endParaRPr>
                    </a:p>
                  </a:txBody>
                  <a:tcPr marL="41219" marR="41219" marT="0" marB="0" anchor="ctr"/>
                </a:tc>
                <a:tc>
                  <a:txBody>
                    <a:bodyPr/>
                    <a:lstStyle/>
                    <a:p>
                      <a:pPr algn="ctr">
                        <a:lnSpc>
                          <a:spcPct val="107000"/>
                        </a:lnSpc>
                        <a:spcAft>
                          <a:spcPts val="0"/>
                        </a:spcAft>
                      </a:pPr>
                      <a:r>
                        <a:rPr lang="en-GB" sz="1050" dirty="0">
                          <a:effectLst/>
                          <a:latin typeface="+mn-lt"/>
                        </a:rPr>
                        <a:t>I am thoughtful and consider issues carefully</a:t>
                      </a:r>
                      <a:endParaRPr lang="en-GB" sz="1050" dirty="0">
                        <a:effectLst/>
                        <a:latin typeface="+mn-lt"/>
                        <a:ea typeface="Calibri" panose="020F0502020204030204" pitchFamily="34" charset="0"/>
                        <a:cs typeface="Times New Roman" panose="02020603050405020304" pitchFamily="18" charset="0"/>
                      </a:endParaRPr>
                    </a:p>
                  </a:txBody>
                  <a:tcPr marL="41219" marR="41219" marT="0" marB="0" anchor="ctr"/>
                </a:tc>
                <a:tc>
                  <a:txBody>
                    <a:bodyPr/>
                    <a:lstStyle/>
                    <a:p>
                      <a:pPr algn="ctr">
                        <a:lnSpc>
                          <a:spcPct val="107000"/>
                        </a:lnSpc>
                        <a:spcAft>
                          <a:spcPts val="0"/>
                        </a:spcAft>
                      </a:pPr>
                      <a:r>
                        <a:rPr lang="en-GB" sz="1050" dirty="0">
                          <a:effectLst/>
                          <a:latin typeface="+mn-lt"/>
                        </a:rPr>
                        <a:t>I am able to solve problems rationally and systematically</a:t>
                      </a:r>
                      <a:endParaRPr lang="en-GB" sz="1050" dirty="0">
                        <a:effectLst/>
                        <a:latin typeface="+mn-lt"/>
                        <a:ea typeface="Calibri" panose="020F0502020204030204" pitchFamily="34" charset="0"/>
                        <a:cs typeface="Times New Roman" panose="02020603050405020304" pitchFamily="18" charset="0"/>
                      </a:endParaRPr>
                    </a:p>
                  </a:txBody>
                  <a:tcPr marL="41219" marR="41219" marT="0" marB="0" anchor="ctr"/>
                </a:tc>
                <a:tc>
                  <a:txBody>
                    <a:bodyPr/>
                    <a:lstStyle/>
                    <a:p>
                      <a:pPr algn="ctr">
                        <a:lnSpc>
                          <a:spcPct val="107000"/>
                        </a:lnSpc>
                        <a:spcAft>
                          <a:spcPts val="0"/>
                        </a:spcAft>
                      </a:pPr>
                      <a:r>
                        <a:rPr lang="en-GB" sz="1050" dirty="0">
                          <a:effectLst/>
                          <a:latin typeface="+mn-lt"/>
                        </a:rPr>
                        <a:t>I will take risks when necessary to solve problems</a:t>
                      </a:r>
                      <a:endParaRPr lang="en-GB" sz="1050" dirty="0">
                        <a:effectLst/>
                        <a:latin typeface="+mn-lt"/>
                        <a:ea typeface="Calibri" panose="020F0502020204030204" pitchFamily="34" charset="0"/>
                        <a:cs typeface="Times New Roman" panose="02020603050405020304" pitchFamily="18" charset="0"/>
                      </a:endParaRPr>
                    </a:p>
                  </a:txBody>
                  <a:tcPr marL="41219" marR="41219" marT="0" marB="0" anchor="ctr"/>
                </a:tc>
                <a:tc>
                  <a:txBody>
                    <a:bodyPr/>
                    <a:lstStyle/>
                    <a:p>
                      <a:pPr algn="ctr">
                        <a:lnSpc>
                          <a:spcPct val="107000"/>
                        </a:lnSpc>
                        <a:spcAft>
                          <a:spcPts val="0"/>
                        </a:spcAft>
                      </a:pPr>
                      <a:r>
                        <a:rPr lang="en-GB" sz="1050" dirty="0">
                          <a:effectLst/>
                          <a:latin typeface="+mn-lt"/>
                        </a:rPr>
                        <a:t>I am intelligently curious about the wider world </a:t>
                      </a:r>
                      <a:endParaRPr lang="en-GB" sz="1050" dirty="0">
                        <a:effectLst/>
                        <a:latin typeface="+mn-lt"/>
                        <a:ea typeface="Calibri" panose="020F0502020204030204" pitchFamily="34" charset="0"/>
                        <a:cs typeface="Times New Roman" panose="02020603050405020304" pitchFamily="18" charset="0"/>
                      </a:endParaRPr>
                    </a:p>
                  </a:txBody>
                  <a:tcPr marL="41219" marR="41219" marT="0" marB="0" anchor="ctr"/>
                </a:tc>
                <a:extLst>
                  <a:ext uri="{0D108BD9-81ED-4DB2-BD59-A6C34878D82A}">
                    <a16:rowId xmlns:a16="http://schemas.microsoft.com/office/drawing/2014/main" val="1420374739"/>
                  </a:ext>
                </a:extLst>
              </a:tr>
              <a:tr h="621383">
                <a:tc>
                  <a:txBody>
                    <a:bodyPr/>
                    <a:lstStyle/>
                    <a:p>
                      <a:pPr algn="ctr">
                        <a:lnSpc>
                          <a:spcPct val="107000"/>
                        </a:lnSpc>
                        <a:spcAft>
                          <a:spcPts val="0"/>
                        </a:spcAft>
                      </a:pPr>
                      <a:r>
                        <a:rPr lang="en-GB" sz="2400" b="1" dirty="0">
                          <a:effectLst/>
                          <a:latin typeface="+mn-lt"/>
                        </a:rPr>
                        <a:t>R</a:t>
                      </a:r>
                      <a:endParaRPr lang="en-GB" sz="1200" b="1" dirty="0">
                        <a:effectLst/>
                        <a:latin typeface="+mn-lt"/>
                        <a:ea typeface="Calibri" panose="020F0502020204030204" pitchFamily="34" charset="0"/>
                        <a:cs typeface="Times New Roman" panose="02020603050405020304" pitchFamily="18" charset="0"/>
                      </a:endParaRPr>
                    </a:p>
                  </a:txBody>
                  <a:tcPr marL="41219" marR="41219" marT="0" marB="0" anchor="ctr">
                    <a:solidFill>
                      <a:srgbClr val="00B050"/>
                    </a:solidFill>
                  </a:tcPr>
                </a:tc>
                <a:tc>
                  <a:txBody>
                    <a:bodyPr/>
                    <a:lstStyle/>
                    <a:p>
                      <a:pPr algn="ctr">
                        <a:lnSpc>
                          <a:spcPct val="107000"/>
                        </a:lnSpc>
                        <a:spcAft>
                          <a:spcPts val="0"/>
                        </a:spcAft>
                      </a:pPr>
                      <a:r>
                        <a:rPr lang="en-GB" sz="1800" dirty="0">
                          <a:effectLst/>
                          <a:latin typeface="+mn-lt"/>
                        </a:rPr>
                        <a:t>Respectful</a:t>
                      </a:r>
                      <a:endParaRPr lang="en-GB" sz="1050" dirty="0">
                        <a:effectLst/>
                        <a:latin typeface="+mn-lt"/>
                        <a:ea typeface="Calibri" panose="020F0502020204030204" pitchFamily="34" charset="0"/>
                        <a:cs typeface="Times New Roman" panose="02020603050405020304" pitchFamily="18" charset="0"/>
                      </a:endParaRPr>
                    </a:p>
                  </a:txBody>
                  <a:tcPr marL="41219" marR="41219" marT="0" marB="0" anchor="ctr"/>
                </a:tc>
                <a:tc>
                  <a:txBody>
                    <a:bodyPr/>
                    <a:lstStyle/>
                    <a:p>
                      <a:pPr algn="ctr">
                        <a:lnSpc>
                          <a:spcPct val="107000"/>
                        </a:lnSpc>
                        <a:spcAft>
                          <a:spcPts val="0"/>
                        </a:spcAft>
                      </a:pPr>
                      <a:r>
                        <a:rPr lang="en-GB" sz="1050">
                          <a:effectLst/>
                          <a:latin typeface="+mn-lt"/>
                        </a:rPr>
                        <a:t>I show courtesy to everyone</a:t>
                      </a:r>
                      <a:endParaRPr lang="en-GB" sz="1050">
                        <a:effectLst/>
                        <a:latin typeface="+mn-lt"/>
                        <a:ea typeface="Calibri" panose="020F0502020204030204" pitchFamily="34" charset="0"/>
                        <a:cs typeface="Times New Roman" panose="02020603050405020304" pitchFamily="18" charset="0"/>
                      </a:endParaRPr>
                    </a:p>
                  </a:txBody>
                  <a:tcPr marL="41219" marR="41219" marT="0" marB="0" anchor="ctr"/>
                </a:tc>
                <a:tc>
                  <a:txBody>
                    <a:bodyPr/>
                    <a:lstStyle/>
                    <a:p>
                      <a:pPr algn="ctr">
                        <a:lnSpc>
                          <a:spcPct val="107000"/>
                        </a:lnSpc>
                        <a:spcAft>
                          <a:spcPts val="0"/>
                        </a:spcAft>
                      </a:pPr>
                      <a:r>
                        <a:rPr lang="en-GB" sz="1050" dirty="0">
                          <a:effectLst/>
                          <a:latin typeface="+mn-lt"/>
                        </a:rPr>
                        <a:t>I am polite and use appropriate language when speaking and writing</a:t>
                      </a:r>
                      <a:endParaRPr lang="en-GB" sz="1050" dirty="0">
                        <a:effectLst/>
                        <a:latin typeface="+mn-lt"/>
                        <a:ea typeface="Calibri" panose="020F0502020204030204" pitchFamily="34" charset="0"/>
                        <a:cs typeface="Times New Roman" panose="02020603050405020304" pitchFamily="18" charset="0"/>
                      </a:endParaRPr>
                    </a:p>
                  </a:txBody>
                  <a:tcPr marL="41219" marR="41219" marT="0" marB="0" anchor="ctr"/>
                </a:tc>
                <a:tc>
                  <a:txBody>
                    <a:bodyPr/>
                    <a:lstStyle/>
                    <a:p>
                      <a:pPr algn="ctr">
                        <a:lnSpc>
                          <a:spcPct val="107000"/>
                        </a:lnSpc>
                        <a:spcAft>
                          <a:spcPts val="0"/>
                        </a:spcAft>
                      </a:pPr>
                      <a:r>
                        <a:rPr lang="en-GB" sz="1050" dirty="0">
                          <a:effectLst/>
                          <a:latin typeface="+mn-lt"/>
                        </a:rPr>
                        <a:t>I am tolerant of the views of others</a:t>
                      </a:r>
                      <a:endParaRPr lang="en-GB" sz="1050" dirty="0">
                        <a:effectLst/>
                        <a:latin typeface="+mn-lt"/>
                        <a:ea typeface="Calibri" panose="020F0502020204030204" pitchFamily="34" charset="0"/>
                        <a:cs typeface="Times New Roman" panose="02020603050405020304" pitchFamily="18" charset="0"/>
                      </a:endParaRPr>
                    </a:p>
                  </a:txBody>
                  <a:tcPr marL="41219" marR="41219" marT="0" marB="0" anchor="ctr"/>
                </a:tc>
                <a:tc>
                  <a:txBody>
                    <a:bodyPr/>
                    <a:lstStyle/>
                    <a:p>
                      <a:pPr algn="ctr">
                        <a:lnSpc>
                          <a:spcPct val="107000"/>
                        </a:lnSpc>
                        <a:spcAft>
                          <a:spcPts val="0"/>
                        </a:spcAft>
                      </a:pPr>
                      <a:r>
                        <a:rPr lang="en-GB" sz="1050" dirty="0">
                          <a:effectLst/>
                          <a:latin typeface="+mn-lt"/>
                        </a:rPr>
                        <a:t>I care for others, especially those less fortunate than myself</a:t>
                      </a:r>
                      <a:endParaRPr lang="en-GB" sz="1050" dirty="0">
                        <a:effectLst/>
                        <a:latin typeface="+mn-lt"/>
                        <a:ea typeface="Calibri" panose="020F0502020204030204" pitchFamily="34" charset="0"/>
                        <a:cs typeface="Times New Roman" panose="02020603050405020304" pitchFamily="18" charset="0"/>
                      </a:endParaRPr>
                    </a:p>
                  </a:txBody>
                  <a:tcPr marL="41219" marR="41219" marT="0" marB="0" anchor="ctr"/>
                </a:tc>
                <a:tc>
                  <a:txBody>
                    <a:bodyPr/>
                    <a:lstStyle/>
                    <a:p>
                      <a:pPr algn="ctr">
                        <a:lnSpc>
                          <a:spcPct val="107000"/>
                        </a:lnSpc>
                        <a:spcAft>
                          <a:spcPts val="0"/>
                        </a:spcAft>
                      </a:pPr>
                      <a:r>
                        <a:rPr lang="en-GB" sz="1050" dirty="0">
                          <a:solidFill>
                            <a:srgbClr val="000000"/>
                          </a:solidFill>
                          <a:effectLst/>
                          <a:latin typeface="+mn-lt"/>
                        </a:rPr>
                        <a:t>I can manage my own behaviour so that I show self-control in all situations</a:t>
                      </a:r>
                      <a:endParaRPr lang="en-GB" sz="1050" dirty="0">
                        <a:effectLst/>
                        <a:latin typeface="+mn-lt"/>
                        <a:ea typeface="Calibri" panose="020F0502020204030204" pitchFamily="34" charset="0"/>
                        <a:cs typeface="Times New Roman" panose="02020603050405020304" pitchFamily="18" charset="0"/>
                      </a:endParaRPr>
                    </a:p>
                  </a:txBody>
                  <a:tcPr marL="41219" marR="41219" marT="0" marB="0" anchor="ctr"/>
                </a:tc>
                <a:extLst>
                  <a:ext uri="{0D108BD9-81ED-4DB2-BD59-A6C34878D82A}">
                    <a16:rowId xmlns:a16="http://schemas.microsoft.com/office/drawing/2014/main" val="59874176"/>
                  </a:ext>
                </a:extLst>
              </a:tr>
              <a:tr h="621383">
                <a:tc>
                  <a:txBody>
                    <a:bodyPr/>
                    <a:lstStyle/>
                    <a:p>
                      <a:pPr algn="ctr">
                        <a:lnSpc>
                          <a:spcPct val="107000"/>
                        </a:lnSpc>
                        <a:spcAft>
                          <a:spcPts val="0"/>
                        </a:spcAft>
                      </a:pPr>
                      <a:r>
                        <a:rPr lang="en-GB" sz="2400" b="1" dirty="0">
                          <a:effectLst/>
                          <a:latin typeface="+mn-lt"/>
                        </a:rPr>
                        <a:t>E</a:t>
                      </a:r>
                      <a:endParaRPr lang="en-GB" sz="1200" b="1" dirty="0">
                        <a:effectLst/>
                        <a:latin typeface="+mn-lt"/>
                        <a:ea typeface="Calibri" panose="020F0502020204030204" pitchFamily="34" charset="0"/>
                        <a:cs typeface="Times New Roman" panose="02020603050405020304" pitchFamily="18" charset="0"/>
                      </a:endParaRPr>
                    </a:p>
                  </a:txBody>
                  <a:tcPr marL="41219" marR="41219" marT="0" marB="0" anchor="ctr">
                    <a:solidFill>
                      <a:srgbClr val="00B050"/>
                    </a:solidFill>
                  </a:tcPr>
                </a:tc>
                <a:tc>
                  <a:txBody>
                    <a:bodyPr/>
                    <a:lstStyle/>
                    <a:p>
                      <a:pPr algn="ctr">
                        <a:lnSpc>
                          <a:spcPct val="107000"/>
                        </a:lnSpc>
                        <a:spcAft>
                          <a:spcPts val="0"/>
                        </a:spcAft>
                      </a:pPr>
                      <a:r>
                        <a:rPr lang="en-GB" sz="1800" dirty="0">
                          <a:effectLst/>
                          <a:latin typeface="+mn-lt"/>
                        </a:rPr>
                        <a:t>Having Empathy </a:t>
                      </a:r>
                      <a:endParaRPr lang="en-GB" sz="1050" dirty="0">
                        <a:effectLst/>
                        <a:latin typeface="+mn-lt"/>
                        <a:ea typeface="Calibri" panose="020F0502020204030204" pitchFamily="34" charset="0"/>
                        <a:cs typeface="Times New Roman" panose="02020603050405020304" pitchFamily="18" charset="0"/>
                      </a:endParaRPr>
                    </a:p>
                  </a:txBody>
                  <a:tcPr marL="41219" marR="41219" marT="0" marB="0" anchor="ctr"/>
                </a:tc>
                <a:tc>
                  <a:txBody>
                    <a:bodyPr/>
                    <a:lstStyle/>
                    <a:p>
                      <a:pPr algn="ctr">
                        <a:lnSpc>
                          <a:spcPct val="107000"/>
                        </a:lnSpc>
                        <a:spcAft>
                          <a:spcPts val="0"/>
                        </a:spcAft>
                      </a:pPr>
                      <a:r>
                        <a:rPr lang="en-GB" sz="1050" dirty="0">
                          <a:effectLst/>
                          <a:latin typeface="+mn-lt"/>
                        </a:rPr>
                        <a:t>I demonstrate emotional intelligence when working with others</a:t>
                      </a:r>
                      <a:endParaRPr lang="en-GB" sz="1050" dirty="0">
                        <a:effectLst/>
                        <a:latin typeface="+mn-lt"/>
                        <a:ea typeface="Calibri" panose="020F0502020204030204" pitchFamily="34" charset="0"/>
                        <a:cs typeface="Times New Roman" panose="02020603050405020304" pitchFamily="18" charset="0"/>
                      </a:endParaRPr>
                    </a:p>
                  </a:txBody>
                  <a:tcPr marL="41219" marR="41219" marT="0" marB="0" anchor="ctr"/>
                </a:tc>
                <a:tc>
                  <a:txBody>
                    <a:bodyPr/>
                    <a:lstStyle/>
                    <a:p>
                      <a:pPr algn="ctr">
                        <a:lnSpc>
                          <a:spcPct val="107000"/>
                        </a:lnSpc>
                        <a:spcAft>
                          <a:spcPts val="0"/>
                        </a:spcAft>
                      </a:pPr>
                      <a:r>
                        <a:rPr lang="en-GB" sz="1050" dirty="0">
                          <a:effectLst/>
                          <a:latin typeface="+mn-lt"/>
                        </a:rPr>
                        <a:t>I can work well with other people in groups and teams</a:t>
                      </a:r>
                      <a:endParaRPr lang="en-GB" sz="1050" dirty="0">
                        <a:effectLst/>
                        <a:latin typeface="+mn-lt"/>
                        <a:ea typeface="Calibri" panose="020F0502020204030204" pitchFamily="34" charset="0"/>
                        <a:cs typeface="Times New Roman" panose="02020603050405020304" pitchFamily="18" charset="0"/>
                      </a:endParaRPr>
                    </a:p>
                  </a:txBody>
                  <a:tcPr marL="41219" marR="41219" marT="0" marB="0" anchor="ctr"/>
                </a:tc>
                <a:tc>
                  <a:txBody>
                    <a:bodyPr/>
                    <a:lstStyle/>
                    <a:p>
                      <a:pPr algn="ctr">
                        <a:lnSpc>
                          <a:spcPct val="107000"/>
                        </a:lnSpc>
                        <a:spcAft>
                          <a:spcPts val="0"/>
                        </a:spcAft>
                      </a:pPr>
                      <a:r>
                        <a:rPr lang="en-GB" sz="1050" dirty="0">
                          <a:effectLst/>
                          <a:latin typeface="+mn-lt"/>
                        </a:rPr>
                        <a:t>I appreciate diversity, recognising the contribution of different communities</a:t>
                      </a:r>
                      <a:endParaRPr lang="en-GB" sz="1050" dirty="0">
                        <a:effectLst/>
                        <a:latin typeface="+mn-lt"/>
                        <a:ea typeface="Calibri" panose="020F0502020204030204" pitchFamily="34" charset="0"/>
                        <a:cs typeface="Times New Roman" panose="02020603050405020304" pitchFamily="18" charset="0"/>
                      </a:endParaRPr>
                    </a:p>
                  </a:txBody>
                  <a:tcPr marL="41219" marR="41219" marT="0" marB="0" anchor="ctr"/>
                </a:tc>
                <a:tc>
                  <a:txBody>
                    <a:bodyPr/>
                    <a:lstStyle/>
                    <a:p>
                      <a:pPr algn="ctr">
                        <a:lnSpc>
                          <a:spcPct val="107000"/>
                        </a:lnSpc>
                        <a:spcAft>
                          <a:spcPts val="0"/>
                        </a:spcAft>
                      </a:pPr>
                      <a:r>
                        <a:rPr lang="en-GB" sz="1050" dirty="0">
                          <a:effectLst/>
                          <a:latin typeface="+mn-lt"/>
                        </a:rPr>
                        <a:t>I am highly inclusive, valuing each individual for themselves.</a:t>
                      </a:r>
                      <a:endParaRPr lang="en-GB" sz="1050" dirty="0">
                        <a:effectLst/>
                        <a:latin typeface="+mn-lt"/>
                        <a:ea typeface="Calibri" panose="020F0502020204030204" pitchFamily="34" charset="0"/>
                        <a:cs typeface="Times New Roman" panose="02020603050405020304" pitchFamily="18" charset="0"/>
                      </a:endParaRPr>
                    </a:p>
                  </a:txBody>
                  <a:tcPr marL="41219" marR="41219" marT="0" marB="0" anchor="ctr"/>
                </a:tc>
                <a:tc>
                  <a:txBody>
                    <a:bodyPr/>
                    <a:lstStyle/>
                    <a:p>
                      <a:pPr algn="ctr">
                        <a:lnSpc>
                          <a:spcPct val="107000"/>
                        </a:lnSpc>
                        <a:spcAft>
                          <a:spcPts val="0"/>
                        </a:spcAft>
                      </a:pPr>
                      <a:r>
                        <a:rPr lang="en-GB" sz="1050" dirty="0">
                          <a:effectLst/>
                          <a:latin typeface="+mn-lt"/>
                        </a:rPr>
                        <a:t> </a:t>
                      </a:r>
                      <a:endParaRPr lang="en-GB" sz="1050" dirty="0">
                        <a:effectLst/>
                        <a:latin typeface="+mn-lt"/>
                        <a:ea typeface="Calibri" panose="020F0502020204030204" pitchFamily="34" charset="0"/>
                        <a:cs typeface="Times New Roman" panose="02020603050405020304" pitchFamily="18" charset="0"/>
                      </a:endParaRPr>
                    </a:p>
                  </a:txBody>
                  <a:tcPr marL="41219" marR="41219" marT="0" marB="0" anchor="ctr"/>
                </a:tc>
                <a:extLst>
                  <a:ext uri="{0D108BD9-81ED-4DB2-BD59-A6C34878D82A}">
                    <a16:rowId xmlns:a16="http://schemas.microsoft.com/office/drawing/2014/main" val="2430859953"/>
                  </a:ext>
                </a:extLst>
              </a:tr>
            </a:tbl>
          </a:graphicData>
        </a:graphic>
      </p:graphicFrame>
      <p:sp>
        <p:nvSpPr>
          <p:cNvPr id="15" name="Rectangle 2">
            <a:extLst>
              <a:ext uri="{FF2B5EF4-FFF2-40B4-BE49-F238E27FC236}">
                <a16:creationId xmlns:a16="http://schemas.microsoft.com/office/drawing/2014/main" id="{FB91D1F2-9EE8-4B88-9F66-51AAE6E0502F}"/>
              </a:ext>
            </a:extLst>
          </p:cNvPr>
          <p:cNvSpPr>
            <a:spLocks noChangeArrowheads="1"/>
          </p:cNvSpPr>
          <p:nvPr userDrawn="1"/>
        </p:nvSpPr>
        <p:spPr bwMode="auto">
          <a:xfrm>
            <a:off x="6372225" y="6357200"/>
            <a:ext cx="58864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1"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“I am aspirational for myself and for others…”</a:t>
            </a:r>
            <a:endParaRPr kumimoji="0" lang="en-GB" altLang="en-US" sz="2400" b="0" i="1" u="none" strike="noStrike" cap="none" normalizeH="0" baseline="0" dirty="0">
              <a:ln>
                <a:noFill/>
              </a:ln>
              <a:solidFill>
                <a:schemeClr val="tx1"/>
              </a:solidFill>
              <a:effectLst/>
              <a:latin typeface="+mn-lt"/>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GB" altLang="en-US" sz="2400" b="0" i="1" u="none" strike="noStrike" cap="none" normalizeH="0" baseline="0" dirty="0">
              <a:ln>
                <a:noFill/>
              </a:ln>
              <a:solidFill>
                <a:schemeClr val="tx1"/>
              </a:solidFill>
              <a:effectLst/>
              <a:latin typeface="+mn-lt"/>
            </a:endParaRPr>
          </a:p>
        </p:txBody>
      </p:sp>
      <p:sp>
        <p:nvSpPr>
          <p:cNvPr id="20" name="Text Placeholder 19">
            <a:extLst>
              <a:ext uri="{FF2B5EF4-FFF2-40B4-BE49-F238E27FC236}">
                <a16:creationId xmlns:a16="http://schemas.microsoft.com/office/drawing/2014/main" id="{4E172D4F-56E3-4EFE-8AFD-C06261FDBCB6}"/>
              </a:ext>
            </a:extLst>
          </p:cNvPr>
          <p:cNvSpPr>
            <a:spLocks noGrp="1"/>
          </p:cNvSpPr>
          <p:nvPr>
            <p:ph type="body" sz="quarter" idx="10" hasCustomPrompt="1"/>
          </p:nvPr>
        </p:nvSpPr>
        <p:spPr>
          <a:xfrm>
            <a:off x="1076325" y="1295400"/>
            <a:ext cx="10937875" cy="1238250"/>
          </a:xfrm>
          <a:prstGeom prst="rect">
            <a:avLst/>
          </a:prstGeom>
        </p:spPr>
        <p:txBody>
          <a:bodyPr>
            <a:normAutofit/>
          </a:bodyPr>
          <a:lstStyle>
            <a:lvl1pPr>
              <a:defRPr sz="3600"/>
            </a:lvl1pPr>
            <a:lvl2pPr marL="457200" indent="0">
              <a:buNone/>
              <a:defRPr/>
            </a:lvl2pPr>
          </a:lstStyle>
          <a:p>
            <a:pPr lvl="0"/>
            <a:r>
              <a:rPr lang="en-US" dirty="0"/>
              <a:t>Click to edit ASPIRE target(s)</a:t>
            </a:r>
          </a:p>
        </p:txBody>
      </p:sp>
      <p:sp>
        <p:nvSpPr>
          <p:cNvPr id="21" name="TextBox 20">
            <a:extLst>
              <a:ext uri="{FF2B5EF4-FFF2-40B4-BE49-F238E27FC236}">
                <a16:creationId xmlns:a16="http://schemas.microsoft.com/office/drawing/2014/main" id="{CB075288-7866-4869-A70C-259CC05D99A4}"/>
              </a:ext>
            </a:extLst>
          </p:cNvPr>
          <p:cNvSpPr txBox="1"/>
          <p:nvPr userDrawn="1"/>
        </p:nvSpPr>
        <p:spPr>
          <a:xfrm>
            <a:off x="-26127" y="1048082"/>
            <a:ext cx="369332" cy="5771940"/>
          </a:xfrm>
          <a:prstGeom prst="rect">
            <a:avLst/>
          </a:prstGeom>
          <a:noFill/>
        </p:spPr>
        <p:txBody>
          <a:bodyPr vert="vert270" wrap="square" rtlCol="0">
            <a:spAutoFit/>
          </a:bodyPr>
          <a:lstStyle/>
          <a:p>
            <a:pPr algn="ctr"/>
            <a:r>
              <a:rPr lang="en-GB" sz="1200" b="0" i="1" dirty="0">
                <a:solidFill>
                  <a:schemeClr val="bg1">
                    <a:lumMod val="65000"/>
                  </a:schemeClr>
                </a:solidFill>
              </a:rPr>
              <a:t>ACHIEVING    SELF-MOTIVATED    POSITIVE    IMANGINATIVE    RESPECTFUL    EMPATHETIC</a:t>
            </a:r>
          </a:p>
        </p:txBody>
      </p:sp>
      <p:sp>
        <p:nvSpPr>
          <p:cNvPr id="2" name="TextBox 1">
            <a:extLst>
              <a:ext uri="{FF2B5EF4-FFF2-40B4-BE49-F238E27FC236}">
                <a16:creationId xmlns:a16="http://schemas.microsoft.com/office/drawing/2014/main" id="{A4B38704-5B21-4FAC-B88F-8283DB3FA618}"/>
              </a:ext>
            </a:extLst>
          </p:cNvPr>
          <p:cNvSpPr txBox="1"/>
          <p:nvPr userDrawn="1"/>
        </p:nvSpPr>
        <p:spPr>
          <a:xfrm>
            <a:off x="1181100" y="312488"/>
            <a:ext cx="8198142" cy="769441"/>
          </a:xfrm>
          <a:prstGeom prst="rect">
            <a:avLst/>
          </a:prstGeom>
          <a:noFill/>
        </p:spPr>
        <p:txBody>
          <a:bodyPr wrap="none" rtlCol="0">
            <a:spAutoFit/>
          </a:bodyPr>
          <a:lstStyle/>
          <a:p>
            <a:r>
              <a:rPr lang="en-US" sz="4400" b="1" dirty="0">
                <a:latin typeface="+mj-lt"/>
              </a:rPr>
              <a:t>“Learning for Life” Skills Framework</a:t>
            </a:r>
            <a:endParaRPr lang="en-GB" sz="4400" b="1" dirty="0">
              <a:latin typeface="+mj-lt"/>
            </a:endParaRPr>
          </a:p>
        </p:txBody>
      </p:sp>
    </p:spTree>
    <p:extLst>
      <p:ext uri="{BB962C8B-B14F-4D97-AF65-F5344CB8AC3E}">
        <p14:creationId xmlns:p14="http://schemas.microsoft.com/office/powerpoint/2010/main" val="2218624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ey Point">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DCFBF97-92C1-466D-B0C0-378768E0086E}"/>
              </a:ext>
            </a:extLst>
          </p:cNvPr>
          <p:cNvSpPr txBox="1"/>
          <p:nvPr userDrawn="1"/>
        </p:nvSpPr>
        <p:spPr>
          <a:xfrm>
            <a:off x="73239" y="1048082"/>
            <a:ext cx="923330" cy="5771940"/>
          </a:xfrm>
          <a:prstGeom prst="rect">
            <a:avLst/>
          </a:prstGeom>
          <a:noFill/>
        </p:spPr>
        <p:txBody>
          <a:bodyPr vert="vert270" wrap="square" rtlCol="0">
            <a:spAutoFit/>
          </a:bodyPr>
          <a:lstStyle/>
          <a:p>
            <a:pPr algn="ctr"/>
            <a:r>
              <a:rPr lang="en-GB" sz="4800" b="1" dirty="0">
                <a:solidFill>
                  <a:schemeClr val="accent1">
                    <a:lumMod val="20000"/>
                    <a:lumOff val="80000"/>
                  </a:schemeClr>
                </a:solidFill>
              </a:rPr>
              <a:t>KEY REVISION POINT</a:t>
            </a:r>
          </a:p>
        </p:txBody>
      </p:sp>
      <p:pic>
        <p:nvPicPr>
          <p:cNvPr id="8" name="Picture 7">
            <a:extLst>
              <a:ext uri="{FF2B5EF4-FFF2-40B4-BE49-F238E27FC236}">
                <a16:creationId xmlns:a16="http://schemas.microsoft.com/office/drawing/2014/main" id="{6ED86219-D9F9-4197-A103-D7209FE162A4}"/>
              </a:ext>
            </a:extLst>
          </p:cNvPr>
          <p:cNvPicPr>
            <a:picLocks noChangeAspect="1"/>
          </p:cNvPicPr>
          <p:nvPr userDrawn="1"/>
        </p:nvPicPr>
        <p:blipFill>
          <a:blip r:embed="rId2"/>
          <a:stretch>
            <a:fillRect/>
          </a:stretch>
        </p:blipFill>
        <p:spPr>
          <a:xfrm>
            <a:off x="1461922" y="888521"/>
            <a:ext cx="10730077" cy="5969478"/>
          </a:xfrm>
          <a:prstGeom prst="rect">
            <a:avLst/>
          </a:prstGeom>
        </p:spPr>
      </p:pic>
      <p:sp>
        <p:nvSpPr>
          <p:cNvPr id="22" name="Content Placeholder 2">
            <a:extLst>
              <a:ext uri="{FF2B5EF4-FFF2-40B4-BE49-F238E27FC236}">
                <a16:creationId xmlns:a16="http://schemas.microsoft.com/office/drawing/2014/main" id="{A1C77BF2-7A79-4BAF-B53B-AEB45779C33B}"/>
              </a:ext>
            </a:extLst>
          </p:cNvPr>
          <p:cNvSpPr>
            <a:spLocks noGrp="1"/>
          </p:cNvSpPr>
          <p:nvPr>
            <p:ph idx="13" hasCustomPrompt="1"/>
          </p:nvPr>
        </p:nvSpPr>
        <p:spPr>
          <a:xfrm>
            <a:off x="1928979" y="1222587"/>
            <a:ext cx="8157190" cy="3836430"/>
          </a:xfrm>
          <a:prstGeom prst="rect">
            <a:avLst/>
          </a:prstGeom>
        </p:spPr>
        <p:txBody>
          <a:bodyPr anchor="ctr" anchorCtr="0"/>
          <a:lstStyle>
            <a:lvl1pPr marL="0" indent="0" algn="ctr">
              <a:buNone/>
              <a:defRPr sz="3600" b="1">
                <a:latin typeface="Century Gothic" panose="020B0502020202020204" pitchFamily="34" charset="0"/>
              </a:defRPr>
            </a:lvl1pPr>
            <a:lvl2pPr algn="ctr">
              <a:defRPr>
                <a:latin typeface="Century Gothic" panose="020B0502020202020204" pitchFamily="34" charset="0"/>
              </a:defRPr>
            </a:lvl2pPr>
            <a:lvl3pPr algn="ctr">
              <a:defRPr>
                <a:latin typeface="Century Gothic" panose="020B0502020202020204" pitchFamily="34" charset="0"/>
              </a:defRPr>
            </a:lvl3pPr>
            <a:lvl4pPr algn="ctr">
              <a:defRPr>
                <a:latin typeface="Century Gothic" panose="020B0502020202020204" pitchFamily="34" charset="0"/>
              </a:defRPr>
            </a:lvl4pPr>
            <a:lvl5pPr algn="ctr">
              <a:defRPr>
                <a:latin typeface="Century Gothic" panose="020B0502020202020204" pitchFamily="34" charset="0"/>
              </a:defRPr>
            </a:lvl5pPr>
          </a:lstStyle>
          <a:p>
            <a:pPr lvl="0"/>
            <a:r>
              <a:rPr lang="en-US" dirty="0"/>
              <a:t>Click to edit Key Revision Point</a:t>
            </a:r>
          </a:p>
        </p:txBody>
      </p:sp>
      <p:sp>
        <p:nvSpPr>
          <p:cNvPr id="2" name="TextBox 1">
            <a:extLst>
              <a:ext uri="{FF2B5EF4-FFF2-40B4-BE49-F238E27FC236}">
                <a16:creationId xmlns:a16="http://schemas.microsoft.com/office/drawing/2014/main" id="{212624CD-6C00-4DCF-B507-F71FE51350ED}"/>
              </a:ext>
            </a:extLst>
          </p:cNvPr>
          <p:cNvSpPr txBox="1"/>
          <p:nvPr userDrawn="1"/>
        </p:nvSpPr>
        <p:spPr>
          <a:xfrm>
            <a:off x="1181239" y="314688"/>
            <a:ext cx="3001143" cy="769441"/>
          </a:xfrm>
          <a:prstGeom prst="rect">
            <a:avLst/>
          </a:prstGeom>
          <a:noFill/>
        </p:spPr>
        <p:txBody>
          <a:bodyPr wrap="none" rtlCol="0">
            <a:spAutoFit/>
          </a:bodyPr>
          <a:lstStyle/>
          <a:p>
            <a:r>
              <a:rPr lang="en-GB" sz="4400" b="1" dirty="0">
                <a:latin typeface="+mj-lt"/>
              </a:rPr>
              <a:t>REMEMBER!</a:t>
            </a:r>
          </a:p>
        </p:txBody>
      </p:sp>
    </p:spTree>
    <p:extLst>
      <p:ext uri="{BB962C8B-B14F-4D97-AF65-F5344CB8AC3E}">
        <p14:creationId xmlns:p14="http://schemas.microsoft.com/office/powerpoint/2010/main" val="4233112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DCB5"/>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114DBA-4C0E-48C2-A199-7D8EB5149B88}"/>
              </a:ext>
            </a:extLst>
          </p:cNvPr>
          <p:cNvSpPr/>
          <p:nvPr userDrawn="1"/>
        </p:nvSpPr>
        <p:spPr>
          <a:xfrm>
            <a:off x="0" y="0"/>
            <a:ext cx="8382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dirty="0">
              <a:latin typeface="OpenDyslexic" panose="00000500000000000000" pitchFamily="50" charset="0"/>
            </a:endParaRPr>
          </a:p>
        </p:txBody>
      </p:sp>
      <p:pic>
        <p:nvPicPr>
          <p:cNvPr id="8" name="Picture 7">
            <a:extLst>
              <a:ext uri="{FF2B5EF4-FFF2-40B4-BE49-F238E27FC236}">
                <a16:creationId xmlns:a16="http://schemas.microsoft.com/office/drawing/2014/main" id="{3B8462A3-0EB5-4CD9-8121-03D55E14EA73}"/>
              </a:ext>
            </a:extLst>
          </p:cNvPr>
          <p:cNvPicPr>
            <a:picLocks noChangeAspect="1"/>
          </p:cNvPicPr>
          <p:nvPr userDrawn="1"/>
        </p:nvPicPr>
        <p:blipFill rotWithShape="1">
          <a:blip r:embed="rId26"/>
          <a:srcRect l="-87" r="77836"/>
          <a:stretch/>
        </p:blipFill>
        <p:spPr>
          <a:xfrm>
            <a:off x="0" y="-154242"/>
            <a:ext cx="1108000" cy="1376828"/>
          </a:xfrm>
          <a:prstGeom prst="rect">
            <a:avLst/>
          </a:prstGeom>
        </p:spPr>
      </p:pic>
      <p:sp>
        <p:nvSpPr>
          <p:cNvPr id="9" name="TextBox 8">
            <a:extLst>
              <a:ext uri="{FF2B5EF4-FFF2-40B4-BE49-F238E27FC236}">
                <a16:creationId xmlns:a16="http://schemas.microsoft.com/office/drawing/2014/main" id="{B7661F86-35F4-4A11-B02F-03FFE304E126}"/>
              </a:ext>
            </a:extLst>
          </p:cNvPr>
          <p:cNvSpPr txBox="1"/>
          <p:nvPr userDrawn="1"/>
        </p:nvSpPr>
        <p:spPr>
          <a:xfrm>
            <a:off x="-26127" y="1048082"/>
            <a:ext cx="369332" cy="5771940"/>
          </a:xfrm>
          <a:prstGeom prst="rect">
            <a:avLst/>
          </a:prstGeom>
          <a:noFill/>
        </p:spPr>
        <p:txBody>
          <a:bodyPr vert="vert270" wrap="square" rtlCol="0">
            <a:spAutoFit/>
          </a:bodyPr>
          <a:lstStyle/>
          <a:p>
            <a:pPr algn="ctr"/>
            <a:r>
              <a:rPr lang="en-GB" sz="1200" b="0" i="1" dirty="0">
                <a:solidFill>
                  <a:schemeClr val="bg1">
                    <a:lumMod val="65000"/>
                  </a:schemeClr>
                </a:solidFill>
              </a:rPr>
              <a:t>ACHIEVING    SELF-MOTIVATED    POSITIVE    IMANGINATIVE    RESPECTFUL    EMPATHETIC</a:t>
            </a:r>
          </a:p>
        </p:txBody>
      </p:sp>
    </p:spTree>
    <p:extLst>
      <p:ext uri="{BB962C8B-B14F-4D97-AF65-F5344CB8AC3E}">
        <p14:creationId xmlns:p14="http://schemas.microsoft.com/office/powerpoint/2010/main" val="18046590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50" r:id="rId4"/>
    <p:sldLayoutId id="2147483663" r:id="rId5"/>
    <p:sldLayoutId id="2147483677" r:id="rId6"/>
    <p:sldLayoutId id="2147483678" r:id="rId7"/>
    <p:sldLayoutId id="2147483660" r:id="rId8"/>
    <p:sldLayoutId id="2147483672" r:id="rId9"/>
    <p:sldLayoutId id="2147483676" r:id="rId10"/>
    <p:sldLayoutId id="2147483668" r:id="rId11"/>
    <p:sldLayoutId id="2147483669" r:id="rId12"/>
    <p:sldLayoutId id="2147483667" r:id="rId13"/>
    <p:sldLayoutId id="2147483661" r:id="rId14"/>
    <p:sldLayoutId id="2147483665" r:id="rId15"/>
    <p:sldLayoutId id="2147483670" r:id="rId16"/>
    <p:sldLayoutId id="2147483664" r:id="rId17"/>
    <p:sldLayoutId id="2147483671" r:id="rId18"/>
    <p:sldLayoutId id="2147483666" r:id="rId19"/>
    <p:sldLayoutId id="2147483662" r:id="rId20"/>
    <p:sldLayoutId id="2147483679" r:id="rId21"/>
    <p:sldLayoutId id="2147483680" r:id="rId22"/>
    <p:sldLayoutId id="2147483681" r:id="rId23"/>
    <p:sldLayoutId id="2147483682"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0.xml"/><Relationship Id="rId5" Type="http://schemas.openxmlformats.org/officeDocument/2006/relationships/image" Target="../media/image16.jpg"/><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hyperlink" Target="https://nationalcareersweek.com/"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4675" y="694125"/>
            <a:ext cx="11011951" cy="6247864"/>
          </a:xfrm>
          <a:prstGeom prst="rect">
            <a:avLst/>
          </a:prstGeom>
          <a:noFill/>
        </p:spPr>
        <p:txBody>
          <a:bodyPr wrap="square" rtlCol="0">
            <a:spAutoFit/>
          </a:bodyPr>
          <a:lstStyle/>
          <a:p>
            <a:pPr algn="ctr"/>
            <a:r>
              <a:rPr lang="en-GB" sz="5400" u="sng" dirty="0" smtClean="0">
                <a:latin typeface="OpenDyslexic" panose="00000500000000000000" pitchFamily="50" charset="0"/>
              </a:rPr>
              <a:t>Weekly </a:t>
            </a:r>
            <a:r>
              <a:rPr lang="en-GB" sz="5400" u="sng" dirty="0" smtClean="0">
                <a:latin typeface="OpenDyslexic" panose="00000500000000000000" pitchFamily="50" charset="0"/>
              </a:rPr>
              <a:t>Reflection</a:t>
            </a:r>
          </a:p>
          <a:p>
            <a:pPr algn="ctr"/>
            <a:endParaRPr lang="en-GB" sz="5400" u="sng" dirty="0" smtClean="0">
              <a:latin typeface="OpenDyslexic" panose="00000500000000000000" pitchFamily="50" charset="0"/>
            </a:endParaRPr>
          </a:p>
          <a:p>
            <a:pPr algn="ctr"/>
            <a:r>
              <a:rPr lang="en-GB" sz="4800" u="sng" dirty="0" smtClean="0">
                <a:latin typeface="OpenDyslexic" panose="00000500000000000000" pitchFamily="50" charset="0"/>
              </a:rPr>
              <a:t>Motivation and Aspirations</a:t>
            </a:r>
          </a:p>
          <a:p>
            <a:pPr algn="ctr"/>
            <a:endParaRPr lang="en-GB" sz="4800" u="sng" dirty="0" smtClean="0">
              <a:latin typeface="OpenDyslexic" panose="00000500000000000000" pitchFamily="50" charset="0"/>
            </a:endParaRPr>
          </a:p>
          <a:p>
            <a:pPr algn="ctr"/>
            <a:endParaRPr lang="en-GB" sz="1200" u="sng" dirty="0" smtClean="0">
              <a:latin typeface="OpenDyslexic" panose="00000500000000000000" pitchFamily="50" charset="0"/>
            </a:endParaRPr>
          </a:p>
          <a:p>
            <a:pPr algn="ctr"/>
            <a:r>
              <a:rPr lang="en-GB" sz="4400" u="sng" dirty="0" smtClean="0">
                <a:latin typeface="OpenDyslexic" panose="00000500000000000000" pitchFamily="50" charset="0"/>
              </a:rPr>
              <a:t> </a:t>
            </a:r>
            <a:r>
              <a:rPr lang="en-GB" sz="4400" u="sng" dirty="0" smtClean="0">
                <a:latin typeface="OpenDyslexic" panose="00000500000000000000" pitchFamily="50" charset="0"/>
              </a:rPr>
              <a:t>National Careers Week </a:t>
            </a:r>
          </a:p>
          <a:p>
            <a:pPr algn="ctr"/>
            <a:r>
              <a:rPr lang="en-GB" sz="4400" u="sng" dirty="0" smtClean="0">
                <a:latin typeface="OpenDyslexic" panose="00000500000000000000" pitchFamily="50" charset="0"/>
              </a:rPr>
              <a:t>1</a:t>
            </a:r>
            <a:r>
              <a:rPr lang="en-GB" sz="4400" u="sng" baseline="30000" dirty="0" smtClean="0">
                <a:latin typeface="OpenDyslexic" panose="00000500000000000000" pitchFamily="50" charset="0"/>
              </a:rPr>
              <a:t>st</a:t>
            </a:r>
            <a:r>
              <a:rPr lang="en-GB" sz="4400" u="sng" dirty="0">
                <a:latin typeface="OpenDyslexic" panose="00000500000000000000" pitchFamily="50" charset="0"/>
              </a:rPr>
              <a:t> </a:t>
            </a:r>
            <a:r>
              <a:rPr lang="en-GB" sz="4400" u="sng" dirty="0" smtClean="0">
                <a:latin typeface="OpenDyslexic" panose="00000500000000000000" pitchFamily="50" charset="0"/>
              </a:rPr>
              <a:t>March – 6</a:t>
            </a:r>
            <a:r>
              <a:rPr lang="en-GB" sz="4400" u="sng" baseline="30000" dirty="0" smtClean="0">
                <a:latin typeface="OpenDyslexic" panose="00000500000000000000" pitchFamily="50" charset="0"/>
              </a:rPr>
              <a:t>th</a:t>
            </a:r>
            <a:r>
              <a:rPr lang="en-GB" sz="4400" u="sng" dirty="0" smtClean="0">
                <a:latin typeface="OpenDyslexic" panose="00000500000000000000" pitchFamily="50" charset="0"/>
              </a:rPr>
              <a:t> March</a:t>
            </a:r>
          </a:p>
          <a:p>
            <a:pPr algn="ctr"/>
            <a:endParaRPr lang="en-GB" sz="4800" u="sng" dirty="0">
              <a:latin typeface="OpenDyslexic" panose="00000500000000000000" pitchFamily="50" charset="0"/>
            </a:endParaRPr>
          </a:p>
          <a:p>
            <a:r>
              <a:rPr lang="en-GB" sz="1200" u="sng" dirty="0" smtClean="0">
                <a:latin typeface="OpenDyslexic" panose="00000500000000000000" pitchFamily="50" charset="0"/>
              </a:rPr>
              <a:t>PSHE Links </a:t>
            </a:r>
            <a:r>
              <a:rPr lang="en-GB" sz="1200" dirty="0" smtClean="0">
                <a:latin typeface="OpenDyslexic" panose="00000500000000000000" pitchFamily="50" charset="0"/>
              </a:rPr>
              <a:t>– Living in the </a:t>
            </a:r>
            <a:r>
              <a:rPr lang="en-GB" sz="1200" dirty="0">
                <a:latin typeface="OpenDyslexic" panose="00000500000000000000" pitchFamily="50" charset="0"/>
              </a:rPr>
              <a:t>W</a:t>
            </a:r>
            <a:r>
              <a:rPr lang="en-GB" sz="1200" dirty="0" smtClean="0">
                <a:latin typeface="OpenDyslexic" panose="00000500000000000000" pitchFamily="50" charset="0"/>
              </a:rPr>
              <a:t>ider </a:t>
            </a:r>
            <a:r>
              <a:rPr lang="en-GB" sz="1200" dirty="0" smtClean="0">
                <a:latin typeface="OpenDyslexic" panose="00000500000000000000" pitchFamily="50" charset="0"/>
              </a:rPr>
              <a:t>W</a:t>
            </a:r>
            <a:r>
              <a:rPr lang="en-GB" sz="1200" dirty="0" smtClean="0">
                <a:latin typeface="OpenDyslexic" panose="00000500000000000000" pitchFamily="50" charset="0"/>
              </a:rPr>
              <a:t>orld</a:t>
            </a:r>
          </a:p>
          <a:p>
            <a:r>
              <a:rPr lang="en-GB" sz="1200" dirty="0" smtClean="0">
                <a:latin typeface="OpenDyslexic" panose="00000500000000000000" pitchFamily="50" charset="0"/>
              </a:rPr>
              <a:t>British Values – Respect, Rule or Law, Tolerance</a:t>
            </a:r>
            <a:r>
              <a:rPr lang="en-GB" sz="1200" smtClean="0">
                <a:latin typeface="OpenDyslexic" panose="00000500000000000000" pitchFamily="50" charset="0"/>
              </a:rPr>
              <a:t>, Democracy</a:t>
            </a:r>
            <a:endParaRPr lang="en-GB" sz="1200" dirty="0" smtClean="0">
              <a:latin typeface="OpenDyslexic" panose="00000500000000000000" pitchFamily="50" charset="0"/>
            </a:endParaRPr>
          </a:p>
          <a:p>
            <a:r>
              <a:rPr lang="en-GB" sz="1200" dirty="0" smtClean="0">
                <a:latin typeface="OpenDyslexic" panose="00000500000000000000" pitchFamily="50" charset="0"/>
              </a:rPr>
              <a:t>SMSC – Social, Moral</a:t>
            </a:r>
          </a:p>
          <a:p>
            <a:endParaRPr lang="en-GB" sz="1200" dirty="0" smtClean="0">
              <a:latin typeface="OpenDyslexic" panose="00000500000000000000" pitchFamily="50" charset="0"/>
            </a:endParaRPr>
          </a:p>
        </p:txBody>
      </p:sp>
    </p:spTree>
    <p:extLst>
      <p:ext uri="{BB962C8B-B14F-4D97-AF65-F5344CB8AC3E}">
        <p14:creationId xmlns:p14="http://schemas.microsoft.com/office/powerpoint/2010/main" val="754040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052318" y="1406013"/>
            <a:ext cx="3666468" cy="5329580"/>
          </a:xfrm>
          <a:prstGeom prst="rect">
            <a:avLst/>
          </a:prstGeom>
        </p:spPr>
      </p:pic>
      <p:sp>
        <p:nvSpPr>
          <p:cNvPr id="7" name="TextBox 6"/>
          <p:cNvSpPr txBox="1"/>
          <p:nvPr/>
        </p:nvSpPr>
        <p:spPr>
          <a:xfrm>
            <a:off x="7852180" y="722427"/>
            <a:ext cx="3866606"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OpenDyslexic" panose="00000500000000000000" pitchFamily="50" charset="0"/>
                <a:ea typeface="+mn-ea"/>
                <a:cs typeface="+mn-cs"/>
              </a:rPr>
              <a:t>How are </a:t>
            </a:r>
            <a:r>
              <a:rPr kumimoji="0" lang="en-GB" sz="1800" b="0" i="0" u="none" strike="noStrike" kern="1200" cap="none" spc="0" normalizeH="0" baseline="0" noProof="0" dirty="0">
                <a:ln>
                  <a:noFill/>
                </a:ln>
                <a:solidFill>
                  <a:prstClr val="black"/>
                </a:solidFill>
                <a:effectLst/>
                <a:uLnTx/>
                <a:uFillTx/>
                <a:latin typeface="OpenDyslexic" panose="00000500000000000000" pitchFamily="50" charset="0"/>
                <a:ea typeface="+mn-ea"/>
                <a:cs typeface="+mn-cs"/>
              </a:rPr>
              <a:t>you </a:t>
            </a:r>
            <a:r>
              <a:rPr kumimoji="0" lang="en-GB" sz="1800" b="0" i="0" u="none" strike="noStrike" kern="1200" cap="none" spc="0" normalizeH="0" baseline="0" noProof="0" dirty="0" smtClean="0">
                <a:ln>
                  <a:noFill/>
                </a:ln>
                <a:solidFill>
                  <a:prstClr val="black"/>
                </a:solidFill>
                <a:effectLst/>
                <a:uLnTx/>
                <a:uFillTx/>
                <a:latin typeface="OpenDyslexic" panose="00000500000000000000" pitchFamily="50" charset="0"/>
                <a:ea typeface="+mn-ea"/>
                <a:cs typeface="+mn-cs"/>
              </a:rPr>
              <a:t>feeling this week?</a:t>
            </a:r>
            <a:endParaRPr kumimoji="0" lang="en-GB" sz="1800" b="0" i="0" u="none" strike="noStrike" kern="1200" cap="none" spc="0" normalizeH="0" baseline="0" noProof="0" dirty="0">
              <a:ln>
                <a:noFill/>
              </a:ln>
              <a:solidFill>
                <a:prstClr val="black"/>
              </a:solidFill>
              <a:effectLst/>
              <a:uLnTx/>
              <a:uFillTx/>
              <a:latin typeface="OpenDyslexic" panose="00000500000000000000" pitchFamily="50"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Content Placeholder 2"/>
          <p:cNvSpPr txBox="1">
            <a:spLocks/>
          </p:cNvSpPr>
          <p:nvPr/>
        </p:nvSpPr>
        <p:spPr>
          <a:xfrm>
            <a:off x="1032388" y="825910"/>
            <a:ext cx="5180504" cy="5909683"/>
          </a:xfrm>
          <a:prstGeom prst="rect">
            <a:avLst/>
          </a:prstGeom>
          <a:ln>
            <a:solidFill>
              <a:schemeClr val="tx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u="sng" dirty="0" smtClean="0">
                <a:latin typeface="OpenDyslexic" panose="00000500000000000000" pitchFamily="50" charset="0"/>
              </a:rPr>
              <a:t>My thoughts and feelings</a:t>
            </a:r>
          </a:p>
          <a:p>
            <a:pPr marL="0" indent="0" algn="ctr">
              <a:buFont typeface="Arial" panose="020B0604020202020204" pitchFamily="34" charset="0"/>
              <a:buNone/>
            </a:pPr>
            <a:r>
              <a:rPr lang="en-GB" sz="1600" dirty="0" smtClean="0">
                <a:latin typeface="OpenDyslexic" panose="00000500000000000000" pitchFamily="50" charset="0"/>
              </a:rPr>
              <a:t>What motivates you to reach for your goals?</a:t>
            </a:r>
            <a:endParaRPr lang="en-GB" sz="1600" dirty="0">
              <a:latin typeface="OpenDyslexic" panose="00000500000000000000" pitchFamily="50" charset="0"/>
            </a:endParaRPr>
          </a:p>
        </p:txBody>
      </p:sp>
      <p:sp>
        <p:nvSpPr>
          <p:cNvPr id="2" name="TextBox 1"/>
          <p:cNvSpPr txBox="1"/>
          <p:nvPr/>
        </p:nvSpPr>
        <p:spPr>
          <a:xfrm>
            <a:off x="1278396" y="137652"/>
            <a:ext cx="6921707" cy="584775"/>
          </a:xfrm>
          <a:prstGeom prst="rect">
            <a:avLst/>
          </a:prstGeom>
          <a:noFill/>
        </p:spPr>
        <p:txBody>
          <a:bodyPr wrap="square" rtlCol="0">
            <a:spAutoFit/>
          </a:bodyPr>
          <a:lstStyle/>
          <a:p>
            <a:r>
              <a:rPr lang="en-GB" sz="3200" b="1" u="sng" dirty="0" smtClean="0">
                <a:latin typeface="OpenDyslexic" panose="00000500000000000000" pitchFamily="50" charset="0"/>
              </a:rPr>
              <a:t>Motivation and Aspirations</a:t>
            </a:r>
            <a:endParaRPr lang="en-GB" sz="3200" b="1" u="sng" dirty="0">
              <a:latin typeface="OpenDyslexic" panose="00000500000000000000" pitchFamily="50" charset="0"/>
            </a:endParaRPr>
          </a:p>
        </p:txBody>
      </p:sp>
    </p:spTree>
    <p:extLst>
      <p:ext uri="{BB962C8B-B14F-4D97-AF65-F5344CB8AC3E}">
        <p14:creationId xmlns:p14="http://schemas.microsoft.com/office/powerpoint/2010/main" val="1925816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4418" y="206478"/>
            <a:ext cx="5737468" cy="461665"/>
          </a:xfrm>
          <a:prstGeom prst="rect">
            <a:avLst/>
          </a:prstGeom>
          <a:noFill/>
        </p:spPr>
        <p:txBody>
          <a:bodyPr wrap="none" rtlCol="0">
            <a:spAutoFit/>
          </a:bodyPr>
          <a:lstStyle/>
          <a:p>
            <a:r>
              <a:rPr lang="en-GB" sz="2400" b="1" u="sng" dirty="0" smtClean="0">
                <a:latin typeface="OpenDyslexic" panose="00000500000000000000" pitchFamily="50" charset="0"/>
              </a:rPr>
              <a:t>What do you ASPIRE to be or do?</a:t>
            </a:r>
            <a:endParaRPr lang="en-GB" sz="2400" b="1" u="sng" dirty="0">
              <a:latin typeface="OpenDyslexic" panose="00000500000000000000" pitchFamily="50" charset="0"/>
            </a:endParaRPr>
          </a:p>
        </p:txBody>
      </p:sp>
      <p:sp>
        <p:nvSpPr>
          <p:cNvPr id="4" name="TextBox 3"/>
          <p:cNvSpPr txBox="1"/>
          <p:nvPr/>
        </p:nvSpPr>
        <p:spPr>
          <a:xfrm>
            <a:off x="1094320" y="704530"/>
            <a:ext cx="10901959" cy="400110"/>
          </a:xfrm>
          <a:prstGeom prst="rect">
            <a:avLst/>
          </a:prstGeom>
          <a:noFill/>
        </p:spPr>
        <p:txBody>
          <a:bodyPr wrap="none" rtlCol="0">
            <a:spAutoFit/>
          </a:bodyPr>
          <a:lstStyle/>
          <a:p>
            <a:r>
              <a:rPr lang="en-GB" sz="2000" u="sng" dirty="0" smtClean="0">
                <a:latin typeface="OpenDyslexic" panose="00000500000000000000" pitchFamily="50" charset="0"/>
              </a:rPr>
              <a:t>It can be such a confusing time wondering what to do when you leave school. </a:t>
            </a:r>
            <a:endParaRPr lang="en-GB" sz="2000" u="sng" dirty="0">
              <a:latin typeface="OpenDyslexic" panose="00000500000000000000" pitchFamily="50" charset="0"/>
            </a:endParaRPr>
          </a:p>
        </p:txBody>
      </p:sp>
      <p:sp>
        <p:nvSpPr>
          <p:cNvPr id="5" name="TextBox 4"/>
          <p:cNvSpPr txBox="1"/>
          <p:nvPr/>
        </p:nvSpPr>
        <p:spPr>
          <a:xfrm>
            <a:off x="5862963" y="1682355"/>
            <a:ext cx="3192990" cy="400110"/>
          </a:xfrm>
          <a:prstGeom prst="rect">
            <a:avLst/>
          </a:prstGeom>
          <a:noFill/>
        </p:spPr>
        <p:txBody>
          <a:bodyPr wrap="none" rtlCol="0">
            <a:spAutoFit/>
          </a:bodyPr>
          <a:lstStyle/>
          <a:p>
            <a:r>
              <a:rPr lang="en-GB" sz="2000" dirty="0" smtClean="0">
                <a:latin typeface="OpenDyslexic" panose="00000500000000000000" pitchFamily="50" charset="0"/>
              </a:rPr>
              <a:t>“I haven’t got a clue!”</a:t>
            </a:r>
            <a:endParaRPr lang="en-GB" sz="2000" dirty="0">
              <a:latin typeface="OpenDyslexic" panose="00000500000000000000" pitchFamily="50" charset="0"/>
            </a:endParaRPr>
          </a:p>
        </p:txBody>
      </p:sp>
      <p:sp>
        <p:nvSpPr>
          <p:cNvPr id="6" name="TextBox 5"/>
          <p:cNvSpPr txBox="1"/>
          <p:nvPr/>
        </p:nvSpPr>
        <p:spPr>
          <a:xfrm>
            <a:off x="1017940" y="3856179"/>
            <a:ext cx="3520542" cy="707886"/>
          </a:xfrm>
          <a:prstGeom prst="rect">
            <a:avLst/>
          </a:prstGeom>
          <a:noFill/>
        </p:spPr>
        <p:txBody>
          <a:bodyPr wrap="square" rtlCol="0">
            <a:spAutoFit/>
          </a:bodyPr>
          <a:lstStyle/>
          <a:p>
            <a:pPr algn="ctr"/>
            <a:r>
              <a:rPr lang="en-GB" sz="2000" dirty="0" smtClean="0">
                <a:latin typeface="OpenDyslexic" panose="00000500000000000000" pitchFamily="50" charset="0"/>
              </a:rPr>
              <a:t>“It’s so confusing, there are so many choices”</a:t>
            </a:r>
            <a:endParaRPr lang="en-GB" sz="2000" dirty="0">
              <a:latin typeface="OpenDyslexic" panose="00000500000000000000" pitchFamily="50" charset="0"/>
            </a:endParaRPr>
          </a:p>
        </p:txBody>
      </p:sp>
      <p:sp>
        <p:nvSpPr>
          <p:cNvPr id="8" name="TextBox 7"/>
          <p:cNvSpPr txBox="1"/>
          <p:nvPr/>
        </p:nvSpPr>
        <p:spPr>
          <a:xfrm>
            <a:off x="3466630" y="1788466"/>
            <a:ext cx="1930085" cy="1631216"/>
          </a:xfrm>
          <a:prstGeom prst="rect">
            <a:avLst/>
          </a:prstGeom>
          <a:noFill/>
        </p:spPr>
        <p:txBody>
          <a:bodyPr wrap="square" rtlCol="0">
            <a:spAutoFit/>
          </a:bodyPr>
          <a:lstStyle/>
          <a:p>
            <a:pPr algn="ctr"/>
            <a:r>
              <a:rPr lang="en-GB" sz="2000" dirty="0" smtClean="0">
                <a:latin typeface="OpenDyslexic" panose="00000500000000000000" pitchFamily="50" charset="0"/>
              </a:rPr>
              <a:t>“My friend’s aren’t doing the same course as me”</a:t>
            </a:r>
            <a:endParaRPr lang="en-GB" sz="2000" dirty="0">
              <a:latin typeface="OpenDyslexic" panose="00000500000000000000" pitchFamily="50" charset="0"/>
            </a:endParaRPr>
          </a:p>
        </p:txBody>
      </p:sp>
      <p:sp>
        <p:nvSpPr>
          <p:cNvPr id="9" name="TextBox 8"/>
          <p:cNvSpPr txBox="1"/>
          <p:nvPr/>
        </p:nvSpPr>
        <p:spPr>
          <a:xfrm>
            <a:off x="4307996" y="5158329"/>
            <a:ext cx="3510117" cy="1015663"/>
          </a:xfrm>
          <a:prstGeom prst="rect">
            <a:avLst/>
          </a:prstGeom>
          <a:noFill/>
        </p:spPr>
        <p:txBody>
          <a:bodyPr wrap="square" rtlCol="0">
            <a:spAutoFit/>
          </a:bodyPr>
          <a:lstStyle/>
          <a:p>
            <a:pPr algn="ctr"/>
            <a:r>
              <a:rPr lang="en-GB" sz="2000" dirty="0" smtClean="0">
                <a:latin typeface="OpenDyslexic" panose="00000500000000000000" pitchFamily="50" charset="0"/>
              </a:rPr>
              <a:t>“My parents want me to do a course I really not interested in!”</a:t>
            </a:r>
            <a:endParaRPr lang="en-GB" sz="2000" dirty="0">
              <a:latin typeface="OpenDyslexic" panose="00000500000000000000" pitchFamily="50" charset="0"/>
            </a:endParaRPr>
          </a:p>
        </p:txBody>
      </p:sp>
      <p:pic>
        <p:nvPicPr>
          <p:cNvPr id="10" name="Picture 9" descr="Confused Hands Up - Free photo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0378" y="4699819"/>
            <a:ext cx="2960739" cy="1973826"/>
          </a:xfrm>
          <a:prstGeom prst="rect">
            <a:avLst/>
          </a:prstGeom>
        </p:spPr>
      </p:pic>
      <p:sp>
        <p:nvSpPr>
          <p:cNvPr id="11" name="TextBox 10"/>
          <p:cNvSpPr txBox="1"/>
          <p:nvPr/>
        </p:nvSpPr>
        <p:spPr>
          <a:xfrm>
            <a:off x="7028123" y="2932849"/>
            <a:ext cx="2348842" cy="1631216"/>
          </a:xfrm>
          <a:prstGeom prst="rect">
            <a:avLst/>
          </a:prstGeom>
          <a:noFill/>
        </p:spPr>
        <p:txBody>
          <a:bodyPr wrap="square" rtlCol="0">
            <a:spAutoFit/>
          </a:bodyPr>
          <a:lstStyle/>
          <a:p>
            <a:r>
              <a:rPr lang="en-GB" sz="2000" dirty="0" smtClean="0">
                <a:latin typeface="OpenDyslexic" panose="00000500000000000000" pitchFamily="50" charset="0"/>
              </a:rPr>
              <a:t>“I’m worried about choosing something I’m really not interested in!”</a:t>
            </a:r>
            <a:endParaRPr lang="en-GB" sz="2000" dirty="0">
              <a:latin typeface="OpenDyslexic" panose="00000500000000000000" pitchFamily="50" charset="0"/>
            </a:endParaRPr>
          </a:p>
        </p:txBody>
      </p:sp>
      <p:pic>
        <p:nvPicPr>
          <p:cNvPr id="12" name="Picture 11" descr="File:Confused.svg - Wikimedia Commons"/>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94320" y="1329161"/>
            <a:ext cx="1683891" cy="1683891"/>
          </a:xfrm>
          <a:prstGeom prst="rect">
            <a:avLst/>
          </a:prstGeom>
        </p:spPr>
      </p:pic>
      <p:pic>
        <p:nvPicPr>
          <p:cNvPr id="13" name="Picture 12" descr="Keith's Space: Weekend Humo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0" y="5101297"/>
            <a:ext cx="2283017" cy="1683725"/>
          </a:xfrm>
          <a:prstGeom prst="rect">
            <a:avLst/>
          </a:prstGeom>
        </p:spPr>
      </p:pic>
      <p:pic>
        <p:nvPicPr>
          <p:cNvPr id="14" name="Picture 13" descr="Talk to Your Prof…But How? | Art History Teaching Resources"/>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347900" y="1125539"/>
            <a:ext cx="2544681" cy="2112071"/>
          </a:xfrm>
          <a:prstGeom prst="rect">
            <a:avLst/>
          </a:prstGeom>
        </p:spPr>
      </p:pic>
    </p:spTree>
    <p:extLst>
      <p:ext uri="{BB962C8B-B14F-4D97-AF65-F5344CB8AC3E}">
        <p14:creationId xmlns:p14="http://schemas.microsoft.com/office/powerpoint/2010/main" val="25636178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4418" y="206478"/>
            <a:ext cx="5737468" cy="461665"/>
          </a:xfrm>
          <a:prstGeom prst="rect">
            <a:avLst/>
          </a:prstGeom>
          <a:noFill/>
        </p:spPr>
        <p:txBody>
          <a:bodyPr wrap="none" rtlCol="0">
            <a:spAutoFit/>
          </a:bodyPr>
          <a:lstStyle/>
          <a:p>
            <a:r>
              <a:rPr lang="en-GB" sz="2400" b="1" u="sng" dirty="0" smtClean="0">
                <a:latin typeface="OpenDyslexic" panose="00000500000000000000" pitchFamily="50" charset="0"/>
              </a:rPr>
              <a:t>What do you ASPIRE to be or do?</a:t>
            </a:r>
            <a:endParaRPr lang="en-GB" sz="2400" b="1" u="sng" dirty="0">
              <a:latin typeface="OpenDyslexic" panose="00000500000000000000" pitchFamily="50" charset="0"/>
            </a:endParaRPr>
          </a:p>
        </p:txBody>
      </p:sp>
      <p:sp>
        <p:nvSpPr>
          <p:cNvPr id="4" name="TextBox 3"/>
          <p:cNvSpPr txBox="1"/>
          <p:nvPr/>
        </p:nvSpPr>
        <p:spPr>
          <a:xfrm>
            <a:off x="1234418" y="943896"/>
            <a:ext cx="3010119" cy="400110"/>
          </a:xfrm>
          <a:prstGeom prst="rect">
            <a:avLst/>
          </a:prstGeom>
          <a:noFill/>
        </p:spPr>
        <p:txBody>
          <a:bodyPr wrap="none" rtlCol="0">
            <a:spAutoFit/>
          </a:bodyPr>
          <a:lstStyle/>
          <a:p>
            <a:r>
              <a:rPr lang="en-GB" sz="2000" b="1" u="sng" dirty="0" smtClean="0">
                <a:latin typeface="OpenDyslexic" panose="00000500000000000000" pitchFamily="50" charset="0"/>
              </a:rPr>
              <a:t>So what should I do?</a:t>
            </a:r>
            <a:endParaRPr lang="en-GB" sz="2000" b="1" u="sng" dirty="0">
              <a:latin typeface="OpenDyslexic" panose="00000500000000000000" pitchFamily="50" charset="0"/>
            </a:endParaRPr>
          </a:p>
        </p:txBody>
      </p:sp>
      <p:sp>
        <p:nvSpPr>
          <p:cNvPr id="10" name="Rectangle 9"/>
          <p:cNvSpPr/>
          <p:nvPr/>
        </p:nvSpPr>
        <p:spPr>
          <a:xfrm>
            <a:off x="1015786" y="1619759"/>
            <a:ext cx="6457501" cy="4770537"/>
          </a:xfrm>
          <a:prstGeom prst="rect">
            <a:avLst/>
          </a:prstGeom>
        </p:spPr>
        <p:txBody>
          <a:bodyPr wrap="square">
            <a:spAutoFit/>
          </a:bodyPr>
          <a:lstStyle/>
          <a:p>
            <a:pPr>
              <a:spcAft>
                <a:spcPts val="0"/>
              </a:spcAft>
            </a:pPr>
            <a:r>
              <a:rPr lang="en-GB" kern="50" dirty="0">
                <a:latin typeface="OpenDyslexic" panose="00000500000000000000" pitchFamily="50" charset="0"/>
                <a:ea typeface="SimSun" panose="02010600030101010101" pitchFamily="2" charset="-122"/>
                <a:cs typeface="Arial" panose="020B0604020202020204" pitchFamily="34" charset="0"/>
              </a:rPr>
              <a:t>Choosing a career can be a daunting prospect. </a:t>
            </a:r>
            <a:endParaRPr lang="en-GB" kern="50" dirty="0" smtClean="0">
              <a:latin typeface="OpenDyslexic" panose="00000500000000000000" pitchFamily="50" charset="0"/>
              <a:ea typeface="SimSun" panose="02010600030101010101" pitchFamily="2" charset="-122"/>
              <a:cs typeface="Arial" panose="020B0604020202020204" pitchFamily="34" charset="0"/>
            </a:endParaRPr>
          </a:p>
          <a:p>
            <a:pPr>
              <a:spcAft>
                <a:spcPts val="0"/>
              </a:spcAft>
            </a:pPr>
            <a:endParaRPr lang="en-GB" kern="50" dirty="0">
              <a:latin typeface="OpenDyslexic" panose="00000500000000000000" pitchFamily="50" charset="0"/>
              <a:ea typeface="SimSun" panose="02010600030101010101" pitchFamily="2" charset="-122"/>
              <a:cs typeface="Arial" panose="020B0604020202020204" pitchFamily="34" charset="0"/>
            </a:endParaRPr>
          </a:p>
          <a:p>
            <a:pPr>
              <a:spcAft>
                <a:spcPts val="0"/>
              </a:spcAft>
            </a:pPr>
            <a:r>
              <a:rPr lang="en-GB" kern="50" dirty="0" smtClean="0">
                <a:latin typeface="OpenDyslexic" panose="00000500000000000000" pitchFamily="50" charset="0"/>
                <a:ea typeface="SimSun" panose="02010600030101010101" pitchFamily="2" charset="-122"/>
                <a:cs typeface="Arial" panose="020B0604020202020204" pitchFamily="34" charset="0"/>
              </a:rPr>
              <a:t>If </a:t>
            </a:r>
            <a:r>
              <a:rPr lang="en-GB" kern="50" dirty="0">
                <a:latin typeface="OpenDyslexic" panose="00000500000000000000" pitchFamily="50" charset="0"/>
                <a:ea typeface="SimSun" panose="02010600030101010101" pitchFamily="2" charset="-122"/>
                <a:cs typeface="Arial" panose="020B0604020202020204" pitchFamily="34" charset="0"/>
              </a:rPr>
              <a:t>you aren't sure what career is right for you, you're not alone – many people your age (and some much older!) are not sure either, and with advances in technology, new areas of work are opening up as quickly while some traditional fields of work are being phased out. </a:t>
            </a:r>
            <a:endParaRPr lang="en-GB" kern="50" dirty="0" smtClean="0">
              <a:latin typeface="OpenDyslexic" panose="00000500000000000000" pitchFamily="50" charset="0"/>
              <a:ea typeface="SimSun" panose="02010600030101010101" pitchFamily="2" charset="-122"/>
              <a:cs typeface="Arial" panose="020B0604020202020204" pitchFamily="34" charset="0"/>
            </a:endParaRPr>
          </a:p>
          <a:p>
            <a:pPr>
              <a:spcAft>
                <a:spcPts val="0"/>
              </a:spcAft>
            </a:pPr>
            <a:endParaRPr lang="en-GB" kern="50" dirty="0">
              <a:latin typeface="OpenDyslexic" panose="00000500000000000000" pitchFamily="50" charset="0"/>
              <a:ea typeface="SimSun" panose="02010600030101010101" pitchFamily="2" charset="-122"/>
              <a:cs typeface="Arial" panose="020B0604020202020204" pitchFamily="34" charset="0"/>
            </a:endParaRPr>
          </a:p>
          <a:p>
            <a:r>
              <a:rPr lang="en-GB" kern="50" dirty="0" smtClean="0">
                <a:latin typeface="OpenDyslexic" panose="00000500000000000000" pitchFamily="50" charset="0"/>
                <a:ea typeface="SimSun" panose="02010600030101010101" pitchFamily="2" charset="-122"/>
                <a:cs typeface="Arial" panose="020B0604020202020204" pitchFamily="34" charset="0"/>
              </a:rPr>
              <a:t>If </a:t>
            </a:r>
            <a:r>
              <a:rPr lang="en-GB" kern="50" dirty="0">
                <a:latin typeface="OpenDyslexic" panose="00000500000000000000" pitchFamily="50" charset="0"/>
                <a:ea typeface="SimSun" panose="02010600030101010101" pitchFamily="2" charset="-122"/>
                <a:cs typeface="Arial" panose="020B0604020202020204" pitchFamily="34" charset="0"/>
              </a:rPr>
              <a:t>you are sure about the career you want to follow, you still need to make sure you're taking the right steps towards your goal. </a:t>
            </a:r>
            <a:endParaRPr lang="en-GB" kern="50" dirty="0" smtClean="0">
              <a:latin typeface="OpenDyslexic" panose="00000500000000000000" pitchFamily="50" charset="0"/>
              <a:ea typeface="SimSun" panose="02010600030101010101" pitchFamily="2" charset="-122"/>
              <a:cs typeface="Arial" panose="020B0604020202020204" pitchFamily="34" charset="0"/>
            </a:endParaRPr>
          </a:p>
          <a:p>
            <a:endParaRPr lang="en-GB" kern="50" dirty="0">
              <a:latin typeface="OpenDyslexic" panose="00000500000000000000" pitchFamily="50" charset="0"/>
              <a:ea typeface="SimSun" panose="02010600030101010101" pitchFamily="2" charset="-122"/>
              <a:cs typeface="Arial" panose="020B0604020202020204" pitchFamily="34" charset="0"/>
            </a:endParaRPr>
          </a:p>
          <a:p>
            <a:r>
              <a:rPr lang="en-GB" kern="50" dirty="0" smtClean="0">
                <a:latin typeface="OpenDyslexic" panose="00000500000000000000" pitchFamily="50" charset="0"/>
                <a:ea typeface="SimSun" panose="02010600030101010101" pitchFamily="2" charset="-122"/>
                <a:cs typeface="Arial" panose="020B0604020202020204" pitchFamily="34" charset="0"/>
              </a:rPr>
              <a:t>So</a:t>
            </a:r>
            <a:r>
              <a:rPr lang="en-GB" kern="50" dirty="0">
                <a:latin typeface="OpenDyslexic" panose="00000500000000000000" pitchFamily="50" charset="0"/>
                <a:ea typeface="SimSun" panose="02010600030101010101" pitchFamily="2" charset="-122"/>
                <a:cs typeface="Arial" panose="020B0604020202020204" pitchFamily="34" charset="0"/>
              </a:rPr>
              <a:t>, whether you're already set on your future </a:t>
            </a:r>
            <a:r>
              <a:rPr lang="en-GB" kern="50" dirty="0" smtClean="0">
                <a:latin typeface="OpenDyslexic" panose="00000500000000000000" pitchFamily="50" charset="0"/>
                <a:ea typeface="SimSun" panose="02010600030101010101" pitchFamily="2" charset="-122"/>
                <a:cs typeface="Arial" panose="020B0604020202020204" pitchFamily="34" charset="0"/>
              </a:rPr>
              <a:t>career or </a:t>
            </a:r>
            <a:r>
              <a:rPr lang="en-GB" kern="50" dirty="0">
                <a:latin typeface="OpenDyslexic" panose="00000500000000000000" pitchFamily="50" charset="0"/>
                <a:ea typeface="SimSun" panose="02010600030101010101" pitchFamily="2" charset="-122"/>
                <a:cs typeface="Arial" panose="020B0604020202020204" pitchFamily="34" charset="0"/>
              </a:rPr>
              <a:t>in need of a few ideas, here are some things to think about.</a:t>
            </a:r>
          </a:p>
          <a:p>
            <a:pPr>
              <a:spcAft>
                <a:spcPts val="0"/>
              </a:spcAft>
            </a:pPr>
            <a:endParaRPr lang="en-GB" sz="1600" kern="50" dirty="0">
              <a:effectLst/>
              <a:latin typeface="OpenDyslexic" panose="00000500000000000000" pitchFamily="50" charset="0"/>
              <a:ea typeface="SimSun" panose="02010600030101010101" pitchFamily="2" charset="-122"/>
              <a:cs typeface="Arial" panose="020B0604020202020204" pitchFamily="34" charset="0"/>
            </a:endParaRPr>
          </a:p>
        </p:txBody>
      </p:sp>
      <p:pic>
        <p:nvPicPr>
          <p:cNvPr id="11" name="Picture 10" descr="Career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2470" y="3346100"/>
            <a:ext cx="4492356" cy="3369267"/>
          </a:xfrm>
          <a:prstGeom prst="rect">
            <a:avLst/>
          </a:prstGeom>
        </p:spPr>
      </p:pic>
      <p:pic>
        <p:nvPicPr>
          <p:cNvPr id="13" name="Picture 12" descr="HD wallpaper: Careers - Different Career Paths - Being 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0420" y="801221"/>
            <a:ext cx="3481389" cy="2134742"/>
          </a:xfrm>
          <a:prstGeom prst="rect">
            <a:avLst/>
          </a:prstGeom>
        </p:spPr>
      </p:pic>
    </p:spTree>
    <p:extLst>
      <p:ext uri="{BB962C8B-B14F-4D97-AF65-F5344CB8AC3E}">
        <p14:creationId xmlns:p14="http://schemas.microsoft.com/office/powerpoint/2010/main" val="2098426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4418" y="206478"/>
            <a:ext cx="5737468" cy="461665"/>
          </a:xfrm>
          <a:prstGeom prst="rect">
            <a:avLst/>
          </a:prstGeom>
          <a:noFill/>
        </p:spPr>
        <p:txBody>
          <a:bodyPr wrap="none" rtlCol="0">
            <a:spAutoFit/>
          </a:bodyPr>
          <a:lstStyle/>
          <a:p>
            <a:r>
              <a:rPr lang="en-GB" sz="2400" b="1" u="sng" dirty="0" smtClean="0">
                <a:latin typeface="OpenDyslexic" panose="00000500000000000000" pitchFamily="50" charset="0"/>
              </a:rPr>
              <a:t>What do you ASPIRE to be or do?</a:t>
            </a:r>
            <a:endParaRPr lang="en-GB" sz="2400" b="1" u="sng" dirty="0">
              <a:latin typeface="OpenDyslexic" panose="00000500000000000000" pitchFamily="50" charset="0"/>
            </a:endParaRPr>
          </a:p>
        </p:txBody>
      </p:sp>
      <p:sp>
        <p:nvSpPr>
          <p:cNvPr id="5" name="TextBox 4"/>
          <p:cNvSpPr txBox="1"/>
          <p:nvPr/>
        </p:nvSpPr>
        <p:spPr>
          <a:xfrm>
            <a:off x="1119883" y="808673"/>
            <a:ext cx="11298259" cy="5786199"/>
          </a:xfrm>
          <a:prstGeom prst="rect">
            <a:avLst/>
          </a:prstGeom>
          <a:noFill/>
        </p:spPr>
        <p:txBody>
          <a:bodyPr wrap="square" rtlCol="0">
            <a:spAutoFit/>
          </a:bodyPr>
          <a:lstStyle/>
          <a:p>
            <a:pPr marL="342900" indent="-342900">
              <a:buFont typeface="+mj-lt"/>
              <a:buAutoNum type="arabicPeriod"/>
            </a:pPr>
            <a:r>
              <a:rPr lang="en-GB" sz="2000" u="sng" dirty="0" smtClean="0">
                <a:latin typeface="OpenDyslexic" panose="00000500000000000000" pitchFamily="50" charset="0"/>
              </a:rPr>
              <a:t>What are your strengths?</a:t>
            </a:r>
          </a:p>
          <a:p>
            <a:endParaRPr lang="en-GB" sz="2000" u="sng" dirty="0" smtClean="0">
              <a:latin typeface="OpenDyslexic" panose="00000500000000000000" pitchFamily="50" charset="0"/>
            </a:endParaRPr>
          </a:p>
          <a:p>
            <a:r>
              <a:rPr lang="en-GB" dirty="0" smtClean="0">
                <a:latin typeface="OpenDyslexic" panose="00000500000000000000" pitchFamily="50" charset="0"/>
              </a:rPr>
              <a:t>Make </a:t>
            </a:r>
            <a:r>
              <a:rPr lang="en-GB" dirty="0">
                <a:latin typeface="OpenDyslexic" panose="00000500000000000000" pitchFamily="50" charset="0"/>
              </a:rPr>
              <a:t>a list of your strong points – the things you feel you excel in. </a:t>
            </a:r>
            <a:endParaRPr lang="en-GB" dirty="0" smtClean="0">
              <a:latin typeface="OpenDyslexic" panose="00000500000000000000" pitchFamily="50" charset="0"/>
            </a:endParaRPr>
          </a:p>
          <a:p>
            <a:endParaRPr lang="en-GB" dirty="0" smtClean="0">
              <a:latin typeface="OpenDyslexic" panose="00000500000000000000" pitchFamily="50" charset="0"/>
            </a:endParaRPr>
          </a:p>
          <a:p>
            <a:r>
              <a:rPr lang="en-GB" dirty="0" smtClean="0">
                <a:latin typeface="OpenDyslexic" panose="00000500000000000000" pitchFamily="50" charset="0"/>
              </a:rPr>
              <a:t>Think </a:t>
            </a:r>
            <a:r>
              <a:rPr lang="en-GB" dirty="0">
                <a:latin typeface="OpenDyslexic" panose="00000500000000000000" pitchFamily="50" charset="0"/>
              </a:rPr>
              <a:t>about what you feel confident in doing; </a:t>
            </a:r>
            <a:endParaRPr lang="en-GB" dirty="0" smtClean="0">
              <a:latin typeface="OpenDyslexic" panose="00000500000000000000" pitchFamily="50" charset="0"/>
            </a:endParaRPr>
          </a:p>
          <a:p>
            <a:pPr marL="285750" indent="-285750">
              <a:buFont typeface="Arial" panose="020B0604020202020204" pitchFamily="34" charset="0"/>
              <a:buChar char="•"/>
            </a:pPr>
            <a:r>
              <a:rPr lang="en-GB" dirty="0" smtClean="0">
                <a:latin typeface="OpenDyslexic" panose="00000500000000000000" pitchFamily="50" charset="0"/>
              </a:rPr>
              <a:t>what </a:t>
            </a:r>
            <a:r>
              <a:rPr lang="en-GB" dirty="0">
                <a:latin typeface="OpenDyslexic" panose="00000500000000000000" pitchFamily="50" charset="0"/>
              </a:rPr>
              <a:t>you've been told you do well; </a:t>
            </a:r>
            <a:endParaRPr lang="en-GB" dirty="0" smtClean="0">
              <a:latin typeface="OpenDyslexic" panose="00000500000000000000" pitchFamily="50" charset="0"/>
            </a:endParaRPr>
          </a:p>
          <a:p>
            <a:pPr marL="285750" indent="-285750">
              <a:buFont typeface="Arial" panose="020B0604020202020204" pitchFamily="34" charset="0"/>
              <a:buChar char="•"/>
            </a:pPr>
            <a:r>
              <a:rPr lang="en-GB" dirty="0" smtClean="0">
                <a:latin typeface="OpenDyslexic" panose="00000500000000000000" pitchFamily="50" charset="0"/>
              </a:rPr>
              <a:t>what </a:t>
            </a:r>
            <a:r>
              <a:rPr lang="en-GB" dirty="0">
                <a:latin typeface="OpenDyslexic" panose="00000500000000000000" pitchFamily="50" charset="0"/>
              </a:rPr>
              <a:t>you're passionate about; </a:t>
            </a:r>
            <a:endParaRPr lang="en-GB" dirty="0" smtClean="0">
              <a:latin typeface="OpenDyslexic" panose="00000500000000000000" pitchFamily="50" charset="0"/>
            </a:endParaRPr>
          </a:p>
          <a:p>
            <a:pPr marL="285750" indent="-285750">
              <a:buFont typeface="Arial" panose="020B0604020202020204" pitchFamily="34" charset="0"/>
              <a:buChar char="•"/>
            </a:pPr>
            <a:r>
              <a:rPr lang="en-GB" dirty="0" smtClean="0">
                <a:latin typeface="OpenDyslexic" panose="00000500000000000000" pitchFamily="50" charset="0"/>
              </a:rPr>
              <a:t>activities </a:t>
            </a:r>
            <a:r>
              <a:rPr lang="en-GB" dirty="0">
                <a:latin typeface="OpenDyslexic" panose="00000500000000000000" pitchFamily="50" charset="0"/>
              </a:rPr>
              <a:t>you like to do when you're not doing schoolwork; </a:t>
            </a:r>
            <a:endParaRPr lang="en-GB" dirty="0" smtClean="0">
              <a:latin typeface="OpenDyslexic" panose="00000500000000000000" pitchFamily="50" charset="0"/>
            </a:endParaRPr>
          </a:p>
          <a:p>
            <a:pPr marL="285750" indent="-285750">
              <a:buFont typeface="Arial" panose="020B0604020202020204" pitchFamily="34" charset="0"/>
              <a:buChar char="•"/>
            </a:pPr>
            <a:r>
              <a:rPr lang="en-GB" dirty="0" smtClean="0">
                <a:latin typeface="OpenDyslexic" panose="00000500000000000000" pitchFamily="50" charset="0"/>
              </a:rPr>
              <a:t>what </a:t>
            </a:r>
            <a:r>
              <a:rPr lang="en-GB" dirty="0">
                <a:latin typeface="OpenDyslexic" panose="00000500000000000000" pitchFamily="50" charset="0"/>
              </a:rPr>
              <a:t>you think you're better at than a lot of people. </a:t>
            </a:r>
            <a:r>
              <a:rPr lang="en-GB" dirty="0" smtClean="0">
                <a:latin typeface="OpenDyslexic" panose="00000500000000000000" pitchFamily="50" charset="0"/>
              </a:rPr>
              <a:t>A</a:t>
            </a:r>
          </a:p>
          <a:p>
            <a:endParaRPr lang="en-GB" dirty="0" smtClean="0">
              <a:latin typeface="OpenDyslexic" panose="00000500000000000000" pitchFamily="50" charset="0"/>
            </a:endParaRPr>
          </a:p>
          <a:p>
            <a:r>
              <a:rPr lang="en-GB" dirty="0">
                <a:latin typeface="OpenDyslexic" panose="00000500000000000000" pitchFamily="50" charset="0"/>
              </a:rPr>
              <a:t>A</a:t>
            </a:r>
            <a:r>
              <a:rPr lang="en-GB" dirty="0" smtClean="0">
                <a:latin typeface="OpenDyslexic" panose="00000500000000000000" pitchFamily="50" charset="0"/>
              </a:rPr>
              <a:t>ll </a:t>
            </a:r>
            <a:r>
              <a:rPr lang="en-GB" dirty="0">
                <a:latin typeface="OpenDyslexic" panose="00000500000000000000" pitchFamily="50" charset="0"/>
              </a:rPr>
              <a:t>of these are clues to what your strengths are. Make a list of skills that you have. If you're having trouble thinking of any skills or strengths, ask a family member, friend, or teacher who knows you. </a:t>
            </a:r>
          </a:p>
          <a:p>
            <a:r>
              <a:rPr lang="en-GB" dirty="0">
                <a:latin typeface="OpenDyslexic" panose="00000500000000000000" pitchFamily="50" charset="0"/>
              </a:rPr>
              <a:t> </a:t>
            </a:r>
            <a:endParaRPr lang="en-GB" dirty="0" smtClean="0">
              <a:latin typeface="OpenDyslexic" panose="00000500000000000000" pitchFamily="50" charset="0"/>
            </a:endParaRPr>
          </a:p>
          <a:p>
            <a:r>
              <a:rPr lang="en-GB" dirty="0" smtClean="0">
                <a:latin typeface="OpenDyslexic" panose="00000500000000000000" pitchFamily="50" charset="0"/>
              </a:rPr>
              <a:t>This list can then </a:t>
            </a:r>
            <a:r>
              <a:rPr lang="en-GB" dirty="0">
                <a:latin typeface="OpenDyslexic" panose="00000500000000000000" pitchFamily="50" charset="0"/>
              </a:rPr>
              <a:t>focus on the types of work that you might find enjoyable. For example, if your best subject is Maths and you're strongly interested in finance and the economy, it makes sense to develop those interests and skills by following a career related to Economics or Finance. </a:t>
            </a:r>
            <a:endParaRPr lang="en-GB" dirty="0" smtClean="0">
              <a:latin typeface="OpenDyslexic" panose="00000500000000000000" pitchFamily="50" charset="0"/>
            </a:endParaRPr>
          </a:p>
          <a:p>
            <a:endParaRPr lang="en-GB" dirty="0">
              <a:latin typeface="OpenDyslexic" panose="00000500000000000000" pitchFamily="50" charset="0"/>
            </a:endParaRPr>
          </a:p>
          <a:p>
            <a:pPr algn="ctr"/>
            <a:r>
              <a:rPr lang="en-GB" sz="2400" dirty="0" smtClean="0">
                <a:latin typeface="OpenDyslexic" panose="00000500000000000000" pitchFamily="50" charset="0"/>
              </a:rPr>
              <a:t>Play to your strengths!</a:t>
            </a:r>
            <a:endParaRPr lang="en-GB" sz="2400" dirty="0">
              <a:latin typeface="OpenDyslexic" panose="00000500000000000000" pitchFamily="50" charset="0"/>
            </a:endParaRPr>
          </a:p>
        </p:txBody>
      </p:sp>
    </p:spTree>
    <p:extLst>
      <p:ext uri="{BB962C8B-B14F-4D97-AF65-F5344CB8AC3E}">
        <p14:creationId xmlns:p14="http://schemas.microsoft.com/office/powerpoint/2010/main" val="23130848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4418" y="206478"/>
            <a:ext cx="5737468" cy="461665"/>
          </a:xfrm>
          <a:prstGeom prst="rect">
            <a:avLst/>
          </a:prstGeom>
          <a:noFill/>
        </p:spPr>
        <p:txBody>
          <a:bodyPr wrap="none" rtlCol="0">
            <a:spAutoFit/>
          </a:bodyPr>
          <a:lstStyle/>
          <a:p>
            <a:r>
              <a:rPr lang="en-GB" sz="2400" b="1" u="sng" dirty="0" smtClean="0">
                <a:latin typeface="OpenDyslexic" panose="00000500000000000000" pitchFamily="50" charset="0"/>
              </a:rPr>
              <a:t>What do you ASPIRE to be or do?</a:t>
            </a:r>
            <a:endParaRPr lang="en-GB" sz="2400" b="1" u="sng" dirty="0">
              <a:latin typeface="OpenDyslexic" panose="00000500000000000000" pitchFamily="50" charset="0"/>
            </a:endParaRPr>
          </a:p>
        </p:txBody>
      </p:sp>
      <p:sp>
        <p:nvSpPr>
          <p:cNvPr id="5" name="TextBox 4"/>
          <p:cNvSpPr txBox="1"/>
          <p:nvPr/>
        </p:nvSpPr>
        <p:spPr>
          <a:xfrm>
            <a:off x="1060889" y="838170"/>
            <a:ext cx="10973795" cy="5570756"/>
          </a:xfrm>
          <a:prstGeom prst="rect">
            <a:avLst/>
          </a:prstGeom>
          <a:noFill/>
        </p:spPr>
        <p:txBody>
          <a:bodyPr wrap="square" rtlCol="0">
            <a:spAutoFit/>
          </a:bodyPr>
          <a:lstStyle/>
          <a:p>
            <a:r>
              <a:rPr lang="en-GB" sz="2000" u="sng" dirty="0" smtClean="0">
                <a:latin typeface="OpenDyslexic" panose="00000500000000000000" pitchFamily="50" charset="0"/>
              </a:rPr>
              <a:t>2. What do you want? What motivates you?</a:t>
            </a:r>
          </a:p>
          <a:p>
            <a:endParaRPr lang="en-GB" sz="2000" u="sng" dirty="0">
              <a:latin typeface="OpenDyslexic" panose="00000500000000000000" pitchFamily="50" charset="0"/>
            </a:endParaRPr>
          </a:p>
          <a:p>
            <a:r>
              <a:rPr lang="en-GB" dirty="0">
                <a:latin typeface="OpenDyslexic" panose="00000500000000000000" pitchFamily="50" charset="0"/>
              </a:rPr>
              <a:t>People have different motivations for going into their careers. </a:t>
            </a:r>
            <a:endParaRPr lang="en-GB" dirty="0" smtClean="0">
              <a:latin typeface="OpenDyslexic" panose="00000500000000000000" pitchFamily="50" charset="0"/>
            </a:endParaRPr>
          </a:p>
          <a:p>
            <a:pPr marL="285750" indent="-285750">
              <a:buFont typeface="Arial" panose="020B0604020202020204" pitchFamily="34" charset="0"/>
              <a:buChar char="•"/>
            </a:pPr>
            <a:r>
              <a:rPr lang="en-GB" dirty="0" smtClean="0">
                <a:latin typeface="OpenDyslexic" panose="00000500000000000000" pitchFamily="50" charset="0"/>
              </a:rPr>
              <a:t>Money</a:t>
            </a:r>
          </a:p>
          <a:p>
            <a:pPr marL="285750" indent="-285750">
              <a:buFont typeface="Arial" panose="020B0604020202020204" pitchFamily="34" charset="0"/>
              <a:buChar char="•"/>
            </a:pPr>
            <a:r>
              <a:rPr lang="en-GB" dirty="0" smtClean="0">
                <a:latin typeface="OpenDyslexic" panose="00000500000000000000" pitchFamily="50" charset="0"/>
              </a:rPr>
              <a:t>Desire </a:t>
            </a:r>
            <a:r>
              <a:rPr lang="en-GB" dirty="0">
                <a:latin typeface="OpenDyslexic" panose="00000500000000000000" pitchFamily="50" charset="0"/>
              </a:rPr>
              <a:t>to help people, </a:t>
            </a:r>
            <a:r>
              <a:rPr lang="en-GB" dirty="0" smtClean="0">
                <a:latin typeface="OpenDyslexic" panose="00000500000000000000" pitchFamily="50" charset="0"/>
              </a:rPr>
              <a:t>and improve </a:t>
            </a:r>
            <a:r>
              <a:rPr lang="en-GB" dirty="0">
                <a:latin typeface="OpenDyslexic" panose="00000500000000000000" pitchFamily="50" charset="0"/>
              </a:rPr>
              <a:t>people's lives. </a:t>
            </a:r>
            <a:endParaRPr lang="en-GB" dirty="0" smtClean="0">
              <a:latin typeface="OpenDyslexic" panose="00000500000000000000" pitchFamily="50" charset="0"/>
            </a:endParaRPr>
          </a:p>
          <a:p>
            <a:pPr marL="285750" indent="-285750">
              <a:buFont typeface="Arial" panose="020B0604020202020204" pitchFamily="34" charset="0"/>
              <a:buChar char="•"/>
            </a:pPr>
            <a:r>
              <a:rPr lang="en-GB" dirty="0">
                <a:latin typeface="OpenDyslexic" panose="00000500000000000000" pitchFamily="50" charset="0"/>
              </a:rPr>
              <a:t>H</a:t>
            </a:r>
            <a:r>
              <a:rPr lang="en-GB" dirty="0" smtClean="0">
                <a:latin typeface="OpenDyslexic" panose="00000500000000000000" pitchFamily="50" charset="0"/>
              </a:rPr>
              <a:t>aving </a:t>
            </a:r>
            <a:r>
              <a:rPr lang="en-GB" dirty="0">
                <a:latin typeface="OpenDyslexic" panose="00000500000000000000" pitchFamily="50" charset="0"/>
              </a:rPr>
              <a:t>a job that you find interesting; </a:t>
            </a:r>
            <a:endParaRPr lang="en-GB" dirty="0">
              <a:latin typeface="OpenDyslexic" panose="00000500000000000000" pitchFamily="50" charset="0"/>
            </a:endParaRPr>
          </a:p>
          <a:p>
            <a:pPr marL="285750" indent="-285750">
              <a:buFont typeface="Arial" panose="020B0604020202020204" pitchFamily="34" charset="0"/>
              <a:buChar char="•"/>
            </a:pPr>
            <a:r>
              <a:rPr lang="en-GB" dirty="0" smtClean="0">
                <a:latin typeface="OpenDyslexic" panose="00000500000000000000" pitchFamily="50" charset="0"/>
              </a:rPr>
              <a:t>Working </a:t>
            </a:r>
            <a:r>
              <a:rPr lang="en-GB" dirty="0">
                <a:latin typeface="OpenDyslexic" panose="00000500000000000000" pitchFamily="50" charset="0"/>
              </a:rPr>
              <a:t>outdoors (or indoors); </a:t>
            </a:r>
            <a:endParaRPr lang="en-GB" dirty="0" smtClean="0">
              <a:latin typeface="OpenDyslexic" panose="00000500000000000000" pitchFamily="50" charset="0"/>
            </a:endParaRPr>
          </a:p>
          <a:p>
            <a:pPr marL="285750" indent="-285750">
              <a:buFont typeface="Arial" panose="020B0604020202020204" pitchFamily="34" charset="0"/>
              <a:buChar char="•"/>
            </a:pPr>
            <a:r>
              <a:rPr lang="en-GB" dirty="0" smtClean="0">
                <a:latin typeface="OpenDyslexic" panose="00000500000000000000" pitchFamily="50" charset="0"/>
              </a:rPr>
              <a:t>Having </a:t>
            </a:r>
            <a:r>
              <a:rPr lang="en-GB" dirty="0">
                <a:latin typeface="OpenDyslexic" panose="00000500000000000000" pitchFamily="50" charset="0"/>
              </a:rPr>
              <a:t>a job that doesn't take over your life; </a:t>
            </a:r>
            <a:endParaRPr lang="en-GB" dirty="0">
              <a:latin typeface="OpenDyslexic" panose="00000500000000000000" pitchFamily="50" charset="0"/>
            </a:endParaRPr>
          </a:p>
          <a:p>
            <a:pPr marL="285750" indent="-285750">
              <a:buFont typeface="Arial" panose="020B0604020202020204" pitchFamily="34" charset="0"/>
              <a:buChar char="•"/>
            </a:pPr>
            <a:r>
              <a:rPr lang="en-GB" dirty="0" smtClean="0">
                <a:latin typeface="OpenDyslexic" panose="00000500000000000000" pitchFamily="50" charset="0"/>
              </a:rPr>
              <a:t>Doing </a:t>
            </a:r>
            <a:r>
              <a:rPr lang="en-GB" dirty="0">
                <a:latin typeface="OpenDyslexic" panose="00000500000000000000" pitchFamily="50" charset="0"/>
              </a:rPr>
              <a:t>a job that allows you to innovate and create new technologies, ideas or </a:t>
            </a:r>
            <a:r>
              <a:rPr lang="en-GB" dirty="0" smtClean="0">
                <a:latin typeface="OpenDyslexic" panose="00000500000000000000" pitchFamily="50" charset="0"/>
              </a:rPr>
              <a:t>methods;</a:t>
            </a:r>
          </a:p>
          <a:p>
            <a:pPr marL="285750" indent="-285750">
              <a:buFont typeface="Arial" panose="020B0604020202020204" pitchFamily="34" charset="0"/>
              <a:buChar char="•"/>
            </a:pPr>
            <a:r>
              <a:rPr lang="en-GB" dirty="0" smtClean="0">
                <a:latin typeface="OpenDyslexic" panose="00000500000000000000" pitchFamily="50" charset="0"/>
              </a:rPr>
              <a:t>Having </a:t>
            </a:r>
            <a:r>
              <a:rPr lang="en-GB" dirty="0">
                <a:latin typeface="OpenDyslexic" panose="00000500000000000000" pitchFamily="50" charset="0"/>
              </a:rPr>
              <a:t>a job that involves communicating with lots of people (or very few people); </a:t>
            </a:r>
            <a:endParaRPr lang="en-GB" dirty="0">
              <a:latin typeface="OpenDyslexic" panose="00000500000000000000" pitchFamily="50" charset="0"/>
            </a:endParaRPr>
          </a:p>
          <a:p>
            <a:pPr marL="285750" indent="-285750">
              <a:buFont typeface="Arial" panose="020B0604020202020204" pitchFamily="34" charset="0"/>
              <a:buChar char="•"/>
            </a:pPr>
            <a:r>
              <a:rPr lang="en-GB" dirty="0" smtClean="0">
                <a:latin typeface="OpenDyslexic" panose="00000500000000000000" pitchFamily="50" charset="0"/>
              </a:rPr>
              <a:t>Doing </a:t>
            </a:r>
            <a:r>
              <a:rPr lang="en-GB" dirty="0">
                <a:latin typeface="OpenDyslexic" panose="00000500000000000000" pitchFamily="50" charset="0"/>
              </a:rPr>
              <a:t>a job that is regarded as prestigious; </a:t>
            </a:r>
            <a:endParaRPr lang="en-GB" dirty="0">
              <a:latin typeface="OpenDyslexic" panose="00000500000000000000" pitchFamily="50" charset="0"/>
            </a:endParaRPr>
          </a:p>
          <a:p>
            <a:pPr marL="285750" indent="-285750">
              <a:buFont typeface="Arial" panose="020B0604020202020204" pitchFamily="34" charset="0"/>
              <a:buChar char="•"/>
            </a:pPr>
            <a:r>
              <a:rPr lang="en-GB" dirty="0" smtClean="0">
                <a:latin typeface="OpenDyslexic" panose="00000500000000000000" pitchFamily="50" charset="0"/>
              </a:rPr>
              <a:t>Working </a:t>
            </a:r>
            <a:r>
              <a:rPr lang="en-GB" dirty="0">
                <a:latin typeface="OpenDyslexic" panose="00000500000000000000" pitchFamily="50" charset="0"/>
              </a:rPr>
              <a:t>in a sector that is beneficial for the environment; </a:t>
            </a:r>
            <a:endParaRPr lang="en-GB" dirty="0">
              <a:latin typeface="OpenDyslexic" panose="00000500000000000000" pitchFamily="50" charset="0"/>
            </a:endParaRPr>
          </a:p>
          <a:p>
            <a:pPr marL="285750" indent="-285750">
              <a:buFont typeface="Arial" panose="020B0604020202020204" pitchFamily="34" charset="0"/>
              <a:buChar char="•"/>
            </a:pPr>
            <a:r>
              <a:rPr lang="en-GB" dirty="0" smtClean="0">
                <a:latin typeface="OpenDyslexic" panose="00000500000000000000" pitchFamily="50" charset="0"/>
              </a:rPr>
              <a:t>Having </a:t>
            </a:r>
            <a:r>
              <a:rPr lang="en-GB" dirty="0">
                <a:latin typeface="OpenDyslexic" panose="00000500000000000000" pitchFamily="50" charset="0"/>
              </a:rPr>
              <a:t>a job that is secure; </a:t>
            </a:r>
            <a:endParaRPr lang="en-GB" dirty="0">
              <a:latin typeface="OpenDyslexic" panose="00000500000000000000" pitchFamily="50" charset="0"/>
            </a:endParaRPr>
          </a:p>
          <a:p>
            <a:pPr marL="285750" indent="-285750">
              <a:buFont typeface="Arial" panose="020B0604020202020204" pitchFamily="34" charset="0"/>
              <a:buChar char="•"/>
            </a:pPr>
            <a:r>
              <a:rPr lang="en-GB" dirty="0" smtClean="0">
                <a:latin typeface="OpenDyslexic" panose="00000500000000000000" pitchFamily="50" charset="0"/>
              </a:rPr>
              <a:t>Having </a:t>
            </a:r>
            <a:r>
              <a:rPr lang="en-GB" dirty="0">
                <a:latin typeface="OpenDyslexic" panose="00000500000000000000" pitchFamily="50" charset="0"/>
              </a:rPr>
              <a:t>a job that is 'hands on' (i.e. involves doing things with your hands and doesn't involve staring at a screen all day); </a:t>
            </a:r>
            <a:endParaRPr lang="en-GB" dirty="0">
              <a:latin typeface="OpenDyslexic" panose="00000500000000000000" pitchFamily="50" charset="0"/>
            </a:endParaRPr>
          </a:p>
          <a:p>
            <a:pPr marL="285750" indent="-285750">
              <a:buFont typeface="Arial" panose="020B0604020202020204" pitchFamily="34" charset="0"/>
              <a:buChar char="•"/>
            </a:pPr>
            <a:r>
              <a:rPr lang="en-GB" dirty="0" smtClean="0">
                <a:latin typeface="OpenDyslexic" panose="00000500000000000000" pitchFamily="50" charset="0"/>
              </a:rPr>
              <a:t>Having </a:t>
            </a:r>
            <a:r>
              <a:rPr lang="en-GB" dirty="0">
                <a:latin typeface="OpenDyslexic" panose="00000500000000000000" pitchFamily="50" charset="0"/>
              </a:rPr>
              <a:t>a job </a:t>
            </a:r>
            <a:r>
              <a:rPr lang="en-GB" dirty="0" smtClean="0">
                <a:latin typeface="OpenDyslexic" panose="00000500000000000000" pitchFamily="50" charset="0"/>
              </a:rPr>
              <a:t>that </a:t>
            </a:r>
            <a:r>
              <a:rPr lang="en-GB" dirty="0">
                <a:latin typeface="OpenDyslexic" panose="00000500000000000000" pitchFamily="50" charset="0"/>
              </a:rPr>
              <a:t>is intellectually challenging, being a leader, and so on. </a:t>
            </a:r>
            <a:endParaRPr lang="en-GB" dirty="0" smtClean="0">
              <a:latin typeface="OpenDyslexic" panose="00000500000000000000" pitchFamily="50" charset="0"/>
            </a:endParaRPr>
          </a:p>
          <a:p>
            <a:endParaRPr lang="en-GB" dirty="0">
              <a:latin typeface="OpenDyslexic" panose="00000500000000000000" pitchFamily="50" charset="0"/>
            </a:endParaRPr>
          </a:p>
          <a:p>
            <a:pPr algn="ctr"/>
            <a:r>
              <a:rPr lang="en-GB" sz="2800" b="1" dirty="0">
                <a:latin typeface="OpenDyslexic" panose="00000500000000000000" pitchFamily="50" charset="0"/>
              </a:rPr>
              <a:t>T</a:t>
            </a:r>
            <a:r>
              <a:rPr lang="en-GB" sz="2800" b="1" dirty="0" smtClean="0">
                <a:latin typeface="OpenDyslexic" panose="00000500000000000000" pitchFamily="50" charset="0"/>
              </a:rPr>
              <a:t>hink </a:t>
            </a:r>
            <a:r>
              <a:rPr lang="en-GB" sz="2800" b="1" dirty="0">
                <a:latin typeface="OpenDyslexic" panose="00000500000000000000" pitchFamily="50" charset="0"/>
              </a:rPr>
              <a:t>carefully about what your own priorities are. </a:t>
            </a:r>
            <a:endParaRPr lang="en-GB" sz="3200" b="1" u="sng" dirty="0" smtClean="0">
              <a:latin typeface="OpenDyslexic" panose="00000500000000000000" pitchFamily="50" charset="0"/>
            </a:endParaRPr>
          </a:p>
        </p:txBody>
      </p:sp>
    </p:spTree>
    <p:extLst>
      <p:ext uri="{BB962C8B-B14F-4D97-AF65-F5344CB8AC3E}">
        <p14:creationId xmlns:p14="http://schemas.microsoft.com/office/powerpoint/2010/main" val="40054553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4418" y="206478"/>
            <a:ext cx="5737468" cy="461665"/>
          </a:xfrm>
          <a:prstGeom prst="rect">
            <a:avLst/>
          </a:prstGeom>
          <a:noFill/>
        </p:spPr>
        <p:txBody>
          <a:bodyPr wrap="none" rtlCol="0">
            <a:spAutoFit/>
          </a:bodyPr>
          <a:lstStyle/>
          <a:p>
            <a:r>
              <a:rPr lang="en-GB" sz="2400" b="1" u="sng" dirty="0" smtClean="0">
                <a:latin typeface="OpenDyslexic" panose="00000500000000000000" pitchFamily="50" charset="0"/>
              </a:rPr>
              <a:t>What do you ASPIRE to be or do?</a:t>
            </a:r>
            <a:endParaRPr lang="en-GB" sz="2400" b="1" u="sng" dirty="0">
              <a:latin typeface="OpenDyslexic" panose="00000500000000000000" pitchFamily="50" charset="0"/>
            </a:endParaRPr>
          </a:p>
        </p:txBody>
      </p:sp>
      <p:sp>
        <p:nvSpPr>
          <p:cNvPr id="3" name="TextBox 2"/>
          <p:cNvSpPr txBox="1"/>
          <p:nvPr/>
        </p:nvSpPr>
        <p:spPr>
          <a:xfrm>
            <a:off x="1376516" y="1179871"/>
            <a:ext cx="10569678" cy="3570208"/>
          </a:xfrm>
          <a:prstGeom prst="rect">
            <a:avLst/>
          </a:prstGeom>
          <a:noFill/>
        </p:spPr>
        <p:txBody>
          <a:bodyPr wrap="square" rtlCol="0">
            <a:spAutoFit/>
          </a:bodyPr>
          <a:lstStyle/>
          <a:p>
            <a:r>
              <a:rPr lang="en-GB" b="1" u="sng" dirty="0" smtClean="0">
                <a:latin typeface="OpenDyslexic" panose="00000500000000000000" pitchFamily="50" charset="0"/>
              </a:rPr>
              <a:t>So what should I do next?</a:t>
            </a:r>
          </a:p>
          <a:p>
            <a:endParaRPr lang="en-GB" dirty="0">
              <a:latin typeface="OpenDyslexic" panose="00000500000000000000" pitchFamily="50" charset="0"/>
            </a:endParaRPr>
          </a:p>
          <a:p>
            <a:r>
              <a:rPr lang="en-GB" dirty="0" smtClean="0">
                <a:latin typeface="OpenDyslexic" panose="00000500000000000000" pitchFamily="50" charset="0"/>
              </a:rPr>
              <a:t>Talk to Miss Royal our Careers Co-ordinator, or a member of staff. </a:t>
            </a:r>
          </a:p>
          <a:p>
            <a:endParaRPr lang="en-GB" dirty="0">
              <a:latin typeface="OpenDyslexic" panose="00000500000000000000" pitchFamily="50" charset="0"/>
            </a:endParaRPr>
          </a:p>
          <a:p>
            <a:r>
              <a:rPr lang="en-GB" dirty="0" smtClean="0">
                <a:latin typeface="OpenDyslexic" panose="00000500000000000000" pitchFamily="50" charset="0"/>
              </a:rPr>
              <a:t>You can always do some research, check out this website</a:t>
            </a:r>
          </a:p>
          <a:p>
            <a:endParaRPr lang="en-GB" dirty="0">
              <a:latin typeface="OpenDyslexic" panose="00000500000000000000" pitchFamily="50" charset="0"/>
            </a:endParaRPr>
          </a:p>
          <a:p>
            <a:r>
              <a:rPr lang="en-GB" dirty="0" smtClean="0">
                <a:latin typeface="OpenDyslexic" panose="00000500000000000000" pitchFamily="50" charset="0"/>
                <a:hlinkClick r:id="rId2"/>
              </a:rPr>
              <a:t>National Careers Week</a:t>
            </a:r>
            <a:endParaRPr lang="en-GB" dirty="0" smtClean="0">
              <a:latin typeface="OpenDyslexic" panose="00000500000000000000" pitchFamily="50" charset="0"/>
            </a:endParaRPr>
          </a:p>
          <a:p>
            <a:endParaRPr lang="en-GB" dirty="0">
              <a:latin typeface="OpenDyslexic" panose="00000500000000000000" pitchFamily="50" charset="0"/>
            </a:endParaRPr>
          </a:p>
          <a:p>
            <a:r>
              <a:rPr lang="en-GB" dirty="0" smtClean="0">
                <a:latin typeface="OpenDyslexic" panose="00000500000000000000" pitchFamily="50" charset="0"/>
              </a:rPr>
              <a:t>Ultimately don’t worry too much there’s lots of support around to help you, and if you are really unsure always choose something that you have a real interest in.</a:t>
            </a:r>
          </a:p>
          <a:p>
            <a:endParaRPr lang="en-GB" dirty="0">
              <a:latin typeface="OpenDyslexic" panose="00000500000000000000" pitchFamily="50" charset="0"/>
            </a:endParaRPr>
          </a:p>
          <a:p>
            <a:pPr algn="ctr"/>
            <a:r>
              <a:rPr lang="en-GB" sz="2800" b="1" dirty="0" smtClean="0">
                <a:latin typeface="OpenDyslexic" panose="00000500000000000000" pitchFamily="50" charset="0"/>
              </a:rPr>
              <a:t>Happy National Careers Week</a:t>
            </a:r>
            <a:endParaRPr lang="en-GB" sz="2800" b="1" dirty="0">
              <a:latin typeface="OpenDyslexic" panose="00000500000000000000" pitchFamily="50" charset="0"/>
            </a:endParaRPr>
          </a:p>
        </p:txBody>
      </p:sp>
    </p:spTree>
    <p:extLst>
      <p:ext uri="{BB962C8B-B14F-4D97-AF65-F5344CB8AC3E}">
        <p14:creationId xmlns:p14="http://schemas.microsoft.com/office/powerpoint/2010/main" val="336666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521EE6F10B74F4792BCE42F09861BAC" ma:contentTypeVersion="11" ma:contentTypeDescription="Create a new document." ma:contentTypeScope="" ma:versionID="b3adf31fbbcaf0da30a897d784707c16">
  <xsd:schema xmlns:xsd="http://www.w3.org/2001/XMLSchema" xmlns:xs="http://www.w3.org/2001/XMLSchema" xmlns:p="http://schemas.microsoft.com/office/2006/metadata/properties" xmlns:ns2="fb2f7512-3b25-4eb2-a1b9-3f3b8093a243" xmlns:ns3="8a1e64bd-9143-4ded-a195-378f6a14bc09" targetNamespace="http://schemas.microsoft.com/office/2006/metadata/properties" ma:root="true" ma:fieldsID="a68f03473c4c432a9f45ce4371c1eda5" ns2:_="" ns3:_="">
    <xsd:import namespace="fb2f7512-3b25-4eb2-a1b9-3f3b8093a243"/>
    <xsd:import namespace="8a1e64bd-9143-4ded-a195-378f6a14bc0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2f7512-3b25-4eb2-a1b9-3f3b8093a24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a1e64bd-9143-4ded-a195-378f6a14bc0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AA3A32-ED13-4A6E-BC92-FBE1AFA604F4}">
  <ds:schemaRefs>
    <ds:schemaRef ds:uri="http://schemas.microsoft.com/sharepoint/v3/contenttype/forms"/>
  </ds:schemaRefs>
</ds:datastoreItem>
</file>

<file path=customXml/itemProps2.xml><?xml version="1.0" encoding="utf-8"?>
<ds:datastoreItem xmlns:ds="http://schemas.openxmlformats.org/officeDocument/2006/customXml" ds:itemID="{53D4AB5C-F1FF-4E2E-A737-C4076D5363B5}">
  <ds:schemaRefs>
    <ds:schemaRef ds:uri="http://schemas.microsoft.com/office/2006/metadata/properties"/>
    <ds:schemaRef ds:uri="fb2f7512-3b25-4eb2-a1b9-3f3b8093a243"/>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8a1e64bd-9143-4ded-a195-378f6a14bc09"/>
    <ds:schemaRef ds:uri="http://www.w3.org/XML/1998/namespace"/>
  </ds:schemaRefs>
</ds:datastoreItem>
</file>

<file path=customXml/itemProps3.xml><?xml version="1.0" encoding="utf-8"?>
<ds:datastoreItem xmlns:ds="http://schemas.openxmlformats.org/officeDocument/2006/customXml" ds:itemID="{444DDB2B-CC8F-4049-BAB6-4C9637DDC5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2f7512-3b25-4eb2-a1b9-3f3b8093a243"/>
    <ds:schemaRef ds:uri="8a1e64bd-9143-4ded-a195-378f6a14bc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10101</TotalTime>
  <Words>652</Words>
  <Application>Microsoft Office PowerPoint</Application>
  <PresentationFormat>Widescreen</PresentationFormat>
  <Paragraphs>77</Paragraphs>
  <Slides>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SimSun</vt:lpstr>
      <vt:lpstr>Arial</vt:lpstr>
      <vt:lpstr>Calibri</vt:lpstr>
      <vt:lpstr>Calibri Light</vt:lpstr>
      <vt:lpstr>Century Gothic</vt:lpstr>
      <vt:lpstr>OpenDyslexic</vt:lpstr>
      <vt:lpstr>Times New Roman</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Sweeney</dc:creator>
  <cp:lastModifiedBy>Sweeney, Rebecca</cp:lastModifiedBy>
  <cp:revision>180</cp:revision>
  <dcterms:created xsi:type="dcterms:W3CDTF">2020-06-18T07:38:30Z</dcterms:created>
  <dcterms:modified xsi:type="dcterms:W3CDTF">2021-02-28T22:07:28Z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0x010100C521EE6F10B74F4792BCE42F09861BAC</vt:lpwstr>
  </property>
</Properties>
</file>