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79" autoAdjust="0"/>
    <p:restoredTop sz="94627"/>
  </p:normalViewPr>
  <p:slideViewPr>
    <p:cSldViewPr snapToGrid="0" snapToObjects="1">
      <p:cViewPr varScale="1">
        <p:scale>
          <a:sx n="65" d="100"/>
          <a:sy n="65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US" sz="1800" b="1" dirty="0" smtClean="0"/>
              <a:t>|		| 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21179"/>
              </p:ext>
            </p:extLst>
          </p:nvPr>
        </p:nvGraphicFramePr>
        <p:xfrm>
          <a:off x="206477" y="521868"/>
          <a:ext cx="2544814" cy="604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167">
                <a:tc gridSpan="3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894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68278743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49023274"/>
                  </a:ext>
                </a:extLst>
              </a:tr>
              <a:tr h="610518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46617851"/>
                  </a:ext>
                </a:extLst>
              </a:tr>
              <a:tr h="788828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192029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37326"/>
              </p:ext>
            </p:extLst>
          </p:nvPr>
        </p:nvGraphicFramePr>
        <p:xfrm>
          <a:off x="2864582" y="544278"/>
          <a:ext cx="3131616" cy="3574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780">
                  <a:extLst>
                    <a:ext uri="{9D8B030D-6E8A-4147-A177-3AD203B41FA5}">
                      <a16:colId xmlns:a16="http://schemas.microsoft.com/office/drawing/2014/main" val="3827066675"/>
                    </a:ext>
                  </a:extLst>
                </a:gridCol>
              </a:tblGrid>
              <a:tr h="305823">
                <a:tc gridSpan="3">
                  <a:txBody>
                    <a:bodyPr/>
                    <a:lstStyle/>
                    <a:p>
                      <a:pPr algn="ctr"/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17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17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084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r>
                        <a:rPr lang="en-GB" altLang="en-GB" sz="1000" b="0" dirty="0" smtClean="0"/>
                        <a:t>9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4688212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r>
                        <a:rPr lang="en-GB" altLang="en-GB" sz="1000" b="0" dirty="0" smtClean="0"/>
                        <a:t>10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72557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50390"/>
              </p:ext>
            </p:extLst>
          </p:nvPr>
        </p:nvGraphicFramePr>
        <p:xfrm>
          <a:off x="6117578" y="544276"/>
          <a:ext cx="3656765" cy="6036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4058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956615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  <a:gridCol w="689485">
                  <a:extLst>
                    <a:ext uri="{9D8B030D-6E8A-4147-A177-3AD203B41FA5}">
                      <a16:colId xmlns:a16="http://schemas.microsoft.com/office/drawing/2014/main" val="3453223677"/>
                    </a:ext>
                  </a:extLst>
                </a:gridCol>
                <a:gridCol w="1616607">
                  <a:extLst>
                    <a:ext uri="{9D8B030D-6E8A-4147-A177-3AD203B41FA5}">
                      <a16:colId xmlns:a16="http://schemas.microsoft.com/office/drawing/2014/main" val="1444632793"/>
                    </a:ext>
                  </a:extLst>
                </a:gridCol>
              </a:tblGrid>
              <a:tr h="680606">
                <a:tc gridSpan="4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584818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142700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594781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8772385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08064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600408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GB" altLang="en-GB" sz="1200" b="0" dirty="0"/>
                        <a:t>7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194389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8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794675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9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520154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10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7962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7EED2C-40DA-6F4E-8561-BCF7EE4F1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23202"/>
              </p:ext>
            </p:extLst>
          </p:nvPr>
        </p:nvGraphicFramePr>
        <p:xfrm>
          <a:off x="2872671" y="4375973"/>
          <a:ext cx="3131615" cy="22044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4033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991136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  <a:gridCol w="1936446">
                  <a:extLst>
                    <a:ext uri="{9D8B030D-6E8A-4147-A177-3AD203B41FA5}">
                      <a16:colId xmlns:a16="http://schemas.microsoft.com/office/drawing/2014/main" val="349645986"/>
                    </a:ext>
                  </a:extLst>
                </a:gridCol>
              </a:tblGrid>
              <a:tr h="323925">
                <a:tc gridSpan="3">
                  <a:txBody>
                    <a:bodyPr/>
                    <a:lstStyle/>
                    <a:p>
                      <a:pPr algn="ctr"/>
                      <a:endParaRPr lang="en-GB" altLang="en-GB" sz="18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311534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311534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46730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311534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453961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6708A1541F84FA9153A9D4780D72D" ma:contentTypeVersion="7" ma:contentTypeDescription="Create a new document." ma:contentTypeScope="" ma:versionID="19416056bbf762d36e4f4c7912e0c86c">
  <xsd:schema xmlns:xsd="http://www.w3.org/2001/XMLSchema" xmlns:xs="http://www.w3.org/2001/XMLSchema" xmlns:p="http://schemas.microsoft.com/office/2006/metadata/properties" xmlns:ns2="5df1c0e0-6d00-4c98-a596-4e67e4acce19" xmlns:ns3="6dfa8658-b664-4c32-b8df-8a8cb6c4ae04" targetNamespace="http://schemas.microsoft.com/office/2006/metadata/properties" ma:root="true" ma:fieldsID="ad2b6e74732d83a43ece4bcda2b5121a" ns2:_="" ns3:_="">
    <xsd:import namespace="5df1c0e0-6d00-4c98-a596-4e67e4acce19"/>
    <xsd:import namespace="6dfa8658-b664-4c32-b8df-8a8cb6c4ae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c0e0-6d00-4c98-a596-4e67e4acce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a8658-b664-4c32-b8df-8a8cb6c4a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110BBB-A970-42A4-8052-FBD918EC98AF}"/>
</file>

<file path=customXml/itemProps2.xml><?xml version="1.0" encoding="utf-8"?>
<ds:datastoreItem xmlns:ds="http://schemas.openxmlformats.org/officeDocument/2006/customXml" ds:itemID="{A8A59622-A51B-488D-B28D-73AAAD0DD480}"/>
</file>

<file path=customXml/itemProps3.xml><?xml version="1.0" encoding="utf-8"?>
<ds:datastoreItem xmlns:ds="http://schemas.openxmlformats.org/officeDocument/2006/customXml" ds:itemID="{98F30D91-F12F-4B4B-AE66-717646DF7AD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4623</TotalTime>
  <Words>37</Words>
  <Application>Microsoft Office PowerPoint</Application>
  <PresentationFormat>A4 Paper (210x297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|  |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Christian, Anita</cp:lastModifiedBy>
  <cp:revision>61</cp:revision>
  <cp:lastPrinted>2017-10-30T10:21:12Z</cp:lastPrinted>
  <dcterms:created xsi:type="dcterms:W3CDTF">2017-10-15T20:56:30Z</dcterms:created>
  <dcterms:modified xsi:type="dcterms:W3CDTF">2018-09-30T18:49:48Z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0x010100E0D6708A1541F84FA9153A9D4780D72D</vt:lpwstr>
  </property>
</Properties>
</file>