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C0429-CA36-4E23-BAEC-751BC5DC1B5A}" v="123" dt="2021-01-26T15:07:11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EDC0429-CA36-4E23-BAEC-751BC5DC1B5A}"/>
    <pc:docChg chg="modSld">
      <pc:chgData name="" userId="" providerId="" clId="Web-{FEDC0429-CA36-4E23-BAEC-751BC5DC1B5A}" dt="2021-01-26T15:07:11.525" v="65" actId="20577"/>
      <pc:docMkLst>
        <pc:docMk/>
      </pc:docMkLst>
      <pc:sldChg chg="modSp">
        <pc:chgData name="" userId="" providerId="" clId="Web-{FEDC0429-CA36-4E23-BAEC-751BC5DC1B5A}" dt="2021-01-26T15:04:08.835" v="1" actId="20577"/>
        <pc:sldMkLst>
          <pc:docMk/>
          <pc:sldMk cId="1713272706" sldId="256"/>
        </pc:sldMkLst>
        <pc:spChg chg="mod">
          <ac:chgData name="" userId="" providerId="" clId="Web-{FEDC0429-CA36-4E23-BAEC-751BC5DC1B5A}" dt="2021-01-26T15:04:08.835" v="1" actId="20577"/>
          <ac:spMkLst>
            <pc:docMk/>
            <pc:sldMk cId="1713272706" sldId="256"/>
            <ac:spMk id="3" creationId="{00000000-0000-0000-0000-000000000000}"/>
          </ac:spMkLst>
        </pc:spChg>
      </pc:sldChg>
      <pc:sldChg chg="modSp">
        <pc:chgData name="" userId="" providerId="" clId="Web-{FEDC0429-CA36-4E23-BAEC-751BC5DC1B5A}" dt="2021-01-26T15:05:24.383" v="27" actId="20577"/>
        <pc:sldMkLst>
          <pc:docMk/>
          <pc:sldMk cId="1147155218" sldId="258"/>
        </pc:sldMkLst>
        <pc:spChg chg="mod">
          <ac:chgData name="" userId="" providerId="" clId="Web-{FEDC0429-CA36-4E23-BAEC-751BC5DC1B5A}" dt="2021-01-26T15:05:24.383" v="27" actId="20577"/>
          <ac:spMkLst>
            <pc:docMk/>
            <pc:sldMk cId="1147155218" sldId="258"/>
            <ac:spMk id="6" creationId="{00000000-0000-0000-0000-000000000000}"/>
          </ac:spMkLst>
        </pc:spChg>
      </pc:sldChg>
      <pc:sldChg chg="modSp">
        <pc:chgData name="" userId="" providerId="" clId="Web-{FEDC0429-CA36-4E23-BAEC-751BC5DC1B5A}" dt="2021-01-26T15:05:45.680" v="34" actId="20577"/>
        <pc:sldMkLst>
          <pc:docMk/>
          <pc:sldMk cId="1359292756" sldId="259"/>
        </pc:sldMkLst>
        <pc:spChg chg="mod">
          <ac:chgData name="" userId="" providerId="" clId="Web-{FEDC0429-CA36-4E23-BAEC-751BC5DC1B5A}" dt="2021-01-26T15:05:45.680" v="34" actId="20577"/>
          <ac:spMkLst>
            <pc:docMk/>
            <pc:sldMk cId="1359292756" sldId="259"/>
            <ac:spMk id="6" creationId="{00000000-0000-0000-0000-000000000000}"/>
          </ac:spMkLst>
        </pc:spChg>
      </pc:sldChg>
      <pc:sldChg chg="modSp">
        <pc:chgData name="" userId="" providerId="" clId="Web-{FEDC0429-CA36-4E23-BAEC-751BC5DC1B5A}" dt="2021-01-26T15:07:11.525" v="65" actId="20577"/>
        <pc:sldMkLst>
          <pc:docMk/>
          <pc:sldMk cId="3316387158" sldId="261"/>
        </pc:sldMkLst>
        <pc:spChg chg="mod">
          <ac:chgData name="" userId="" providerId="" clId="Web-{FEDC0429-CA36-4E23-BAEC-751BC5DC1B5A}" dt="2021-01-26T15:06:06.868" v="40" actId="20577"/>
          <ac:spMkLst>
            <pc:docMk/>
            <pc:sldMk cId="3316387158" sldId="261"/>
            <ac:spMk id="6" creationId="{00000000-0000-0000-0000-000000000000}"/>
          </ac:spMkLst>
        </pc:spChg>
        <pc:spChg chg="mod">
          <ac:chgData name="" userId="" providerId="" clId="Web-{FEDC0429-CA36-4E23-BAEC-751BC5DC1B5A}" dt="2021-01-26T15:07:11.525" v="65" actId="20577"/>
          <ac:spMkLst>
            <pc:docMk/>
            <pc:sldMk cId="3316387158" sldId="261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1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7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9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2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5CD7-FE1C-4819-96A4-73ECFCDAEB5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C090-83D5-4C81-9252-5B83593F0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How to access Teams</a:t>
            </a:r>
          </a:p>
        </p:txBody>
      </p:sp>
    </p:spTree>
    <p:extLst>
      <p:ext uri="{BB962C8B-B14F-4D97-AF65-F5344CB8AC3E}">
        <p14:creationId xmlns:p14="http://schemas.microsoft.com/office/powerpoint/2010/main" val="171327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on to OFFICE 365</a:t>
            </a:r>
            <a:br>
              <a:rPr lang="en-GB" dirty="0" smtClean="0"/>
            </a:br>
            <a:r>
              <a:rPr lang="en-GB" dirty="0" smtClean="0"/>
              <a:t>TOP </a:t>
            </a:r>
            <a:r>
              <a:rPr lang="en-GB" dirty="0"/>
              <a:t>LEFT HAND CORNER – click the dots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4871"/>
            <a:ext cx="2761727" cy="47248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" y="2212617"/>
            <a:ext cx="1410789" cy="8098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12321" r="82152" b="75236"/>
          <a:stretch/>
        </p:blipFill>
        <p:spPr>
          <a:xfrm>
            <a:off x="6672815" y="2322500"/>
            <a:ext cx="2680189" cy="3795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47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9657" y="68641"/>
            <a:ext cx="7550715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OUTLOOK IS YOUR EMAIL ACCOUNT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Your teacher will email you with an outline of the work </a:t>
            </a:r>
            <a:r>
              <a:rPr lang="en-GB" sz="3200" b="1" dirty="0">
                <a:solidFill>
                  <a:srgbClr val="FF0000"/>
                </a:solidFill>
              </a:rPr>
              <a:t>every day</a:t>
            </a:r>
            <a:r>
              <a:rPr lang="en-GB" sz="3200" dirty="0"/>
              <a:t>. This email will contain a link to the resources for the lesson and a link to 'live lesson' if there is one.</a:t>
            </a:r>
            <a:r>
              <a:rPr lang="en-GB" sz="3200" b="1" dirty="0"/>
              <a:t> </a:t>
            </a:r>
            <a:endParaRPr lang="en-GB" sz="3200" b="1" dirty="0">
              <a:cs typeface="Calibri"/>
            </a:endParaRPr>
          </a:p>
          <a:p>
            <a:pPr algn="ctr"/>
            <a:r>
              <a:rPr lang="en-GB" sz="3200" b="1" dirty="0"/>
              <a:t>It’s important you read your email carefully </a:t>
            </a:r>
            <a:r>
              <a:rPr lang="en-GB" sz="3200" b="1" dirty="0">
                <a:solidFill>
                  <a:srgbClr val="FF0000"/>
                </a:solidFill>
              </a:rPr>
              <a:t>each morning</a:t>
            </a:r>
            <a:r>
              <a:rPr lang="en-GB" sz="3200" b="1" dirty="0"/>
              <a:t>.  </a:t>
            </a:r>
            <a:endParaRPr lang="en-GB" sz="3200" b="1" dirty="0">
              <a:cs typeface="Calibri"/>
            </a:endParaRP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If you can’t find the email, you can search the teacher's name.</a:t>
            </a:r>
            <a:endParaRPr lang="en-GB" sz="32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4871"/>
            <a:ext cx="2761727" cy="47248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5864" y="3287378"/>
            <a:ext cx="1410789" cy="8098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46" y="5484170"/>
            <a:ext cx="801693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5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34" y="422240"/>
            <a:ext cx="1086330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dirty="0"/>
              <a:t>TEAMS IS WHERE ALL OF YOUR RESOURCES AND ASSIGNMENTS ARE STORED.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1887" y="1574073"/>
            <a:ext cx="271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SELECT YOUR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4" y="1504015"/>
            <a:ext cx="2761727" cy="47248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58270" y="4475949"/>
            <a:ext cx="1410789" cy="492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57" y="2110353"/>
            <a:ext cx="8016935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397" y="52687"/>
            <a:ext cx="108633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ea typeface="+mn-lt"/>
                <a:cs typeface="+mn-lt"/>
              </a:rPr>
              <a:t>TEAMS IS WHERE ALL OF YOUR RESOURCES AND ASSIGNMENTS ARE STORED.</a:t>
            </a:r>
          </a:p>
          <a:p>
            <a:pPr algn="ctr"/>
            <a:endParaRPr lang="en-GB" sz="3200" dirty="0">
              <a:cs typeface="Calibri"/>
            </a:endParaRP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05794" y="2206109"/>
            <a:ext cx="816889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POSTS</a:t>
            </a:r>
            <a:r>
              <a:rPr lang="en-GB" sz="2000" dirty="0"/>
              <a:t> – THIS IS WHERE A TEACHER MAY ASK A QUESTION TO THE CLASS OR ANSWER ANY QUESTIONS ABOUT THE WORK.  </a:t>
            </a:r>
            <a:r>
              <a:rPr lang="en-GB" sz="2000" b="1" dirty="0"/>
              <a:t>IT’S IMPORTANT THAT YOU CHECK HERE FOR ANY POSTS.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ASSIGNMENTS</a:t>
            </a:r>
            <a:r>
              <a:rPr lang="en-GB" sz="2000" dirty="0"/>
              <a:t> – THIS IS WHERE YOUR TEACHER WILL HAVE SAVED THE RESOURCES FOR EACH LESSON.  THIS IS WHERE YOU WILL UPLOAD YOUR WORK</a:t>
            </a:r>
            <a:r>
              <a:rPr lang="en-GB" sz="2000" dirty="0" smtClean="0"/>
              <a:t>.</a:t>
            </a:r>
            <a:endParaRPr lang="en-GB" sz="2000" dirty="0">
              <a:cs typeface="Calibri"/>
            </a:endParaRPr>
          </a:p>
          <a:p>
            <a:pPr algn="ctr"/>
            <a:endParaRPr lang="en-GB" sz="2000" b="1" dirty="0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FILES</a:t>
            </a:r>
            <a:r>
              <a:rPr lang="en-GB" sz="2000" dirty="0"/>
              <a:t> – THE TEACHER WILL HAVE PUT RESOURCES IN 'FILES' SECTION &gt; CLASS MATERIALS.</a:t>
            </a:r>
            <a:endParaRPr lang="en-GB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 </a:t>
            </a:r>
            <a:r>
              <a:rPr lang="en-GB" sz="2000" b="1" dirty="0"/>
              <a:t>(ALWAYS READ THE MESSAGE </a:t>
            </a:r>
            <a:r>
              <a:rPr lang="en-GB" sz="2000" b="1" dirty="0" smtClean="0"/>
              <a:t>FROM </a:t>
            </a:r>
            <a:r>
              <a:rPr lang="en-GB" sz="2000" b="1" dirty="0"/>
              <a:t>THE TEACHER CAREFULLY TO SEE EXACTLY WHERE THE RESOURCES ARE) 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6" y="1695533"/>
            <a:ext cx="2761727" cy="47248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3032" y="4745265"/>
            <a:ext cx="1410789" cy="492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1" y="674829"/>
            <a:ext cx="704149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/>
          <a:stretch/>
        </p:blipFill>
        <p:spPr>
          <a:xfrm>
            <a:off x="2590067" y="1058091"/>
            <a:ext cx="9601933" cy="56692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Assignments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7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445" y="471902"/>
            <a:ext cx="8209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CHAT FUNCTION.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IF YOU ARE STRUGGLING WITH THE WORK, YOU CAN MESSAGE THE TEACHER DIRECTLY THROUGH THE CHAT FUNCTION.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OR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REPLY TO THE EMAIL THEY SENT YOU.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6" y="1119733"/>
            <a:ext cx="786452" cy="52231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1467" y="2305403"/>
            <a:ext cx="1410789" cy="644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0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2" y="15407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IF YOU ARE USING A MOBILE PHONE DEVICE OR TABLET…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You can download the outlook (email) and teams app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 bwMode="auto">
          <a:xfrm>
            <a:off x="6630009" y="2991395"/>
            <a:ext cx="2372477" cy="3082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ams: How to install Microsoft Teams iOS App – Service Desk Support C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4"/>
          <a:stretch/>
        </p:blipFill>
        <p:spPr bwMode="auto">
          <a:xfrm>
            <a:off x="2058291" y="2991395"/>
            <a:ext cx="2655600" cy="323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1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TEAMS</vt:lpstr>
      <vt:lpstr>LOG on to OFFICE 365 TOP LEFT HAND CORNER – click the dots</vt:lpstr>
      <vt:lpstr>PowerPoint Presentation</vt:lpstr>
      <vt:lpstr>PowerPoint Presentation</vt:lpstr>
      <vt:lpstr>PowerPoint Presentation</vt:lpstr>
      <vt:lpstr>Assignments</vt:lpstr>
      <vt:lpstr>PowerPoint Presentation</vt:lpstr>
      <vt:lpstr>IF YOU ARE USING A MOBILE PHONE DEVICE OR TABLET…  You can download the outlook (email) and teams app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</dc:title>
  <dc:creator>M Richardson</dc:creator>
  <cp:lastModifiedBy>M Richardson</cp:lastModifiedBy>
  <cp:revision>30</cp:revision>
  <dcterms:created xsi:type="dcterms:W3CDTF">2021-01-26T14:25:15Z</dcterms:created>
  <dcterms:modified xsi:type="dcterms:W3CDTF">2021-01-27T09:51:56Z</dcterms:modified>
</cp:coreProperties>
</file>