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5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9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3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0133-7379-482E-9472-C442E43F550C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EC75-4785-405E-8071-216197546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7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1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2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5" Type="http://schemas.microsoft.com/office/2007/relationships/media" Target="../media/media26.m4a"/><Relationship Id="rId4" Type="http://schemas.openxmlformats.org/officeDocument/2006/relationships/audio" Target="../media/media25.m4a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52" y="675062"/>
            <a:ext cx="4828316" cy="5488672"/>
          </a:xfrm>
          <a:prstGeom prst="rect">
            <a:avLst/>
          </a:prstGeom>
        </p:spPr>
      </p:pic>
      <p:pic>
        <p:nvPicPr>
          <p:cNvPr id="2" name="29628C3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1988" y="25511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1988" y="1995055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86" y="288837"/>
            <a:ext cx="5105247" cy="5993430"/>
          </a:xfrm>
          <a:prstGeom prst="rect">
            <a:avLst/>
          </a:prstGeom>
        </p:spPr>
      </p:pic>
      <p:pic>
        <p:nvPicPr>
          <p:cNvPr id="3" name="97620E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3005" y="980185"/>
            <a:ext cx="609600" cy="609600"/>
          </a:xfrm>
          <a:prstGeom prst="rect">
            <a:avLst/>
          </a:prstGeom>
        </p:spPr>
      </p:pic>
      <p:pic>
        <p:nvPicPr>
          <p:cNvPr id="4" name="826A63F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5159" y="543386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9235" y="610853"/>
            <a:ext cx="203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Emma (Lunch)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41087" y="5064536"/>
            <a:ext cx="90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5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7" y="406400"/>
            <a:ext cx="5094142" cy="5892800"/>
          </a:xfrm>
          <a:prstGeom prst="rect">
            <a:avLst/>
          </a:prstGeom>
        </p:spPr>
      </p:pic>
      <p:pic>
        <p:nvPicPr>
          <p:cNvPr id="3" name="553595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9178" y="3228110"/>
            <a:ext cx="609600" cy="609600"/>
          </a:xfrm>
          <a:prstGeom prst="rect">
            <a:avLst/>
          </a:prstGeom>
        </p:spPr>
      </p:pic>
      <p:pic>
        <p:nvPicPr>
          <p:cNvPr id="4" name="AB884A8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638" y="543588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219" y="2858778"/>
            <a:ext cx="8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Tyler 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646197" y="5556023"/>
            <a:ext cx="127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Riley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78" y="370647"/>
            <a:ext cx="5206488" cy="6148686"/>
          </a:xfrm>
          <a:prstGeom prst="rect">
            <a:avLst/>
          </a:prstGeom>
        </p:spPr>
      </p:pic>
      <p:pic>
        <p:nvPicPr>
          <p:cNvPr id="3" name="46D45D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9927" y="1094365"/>
            <a:ext cx="609600" cy="609600"/>
          </a:xfrm>
          <a:prstGeom prst="rect">
            <a:avLst/>
          </a:prstGeom>
        </p:spPr>
      </p:pic>
      <p:pic>
        <p:nvPicPr>
          <p:cNvPr id="4" name="A70FB4D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6061" y="578629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6157" y="595746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7371" y="5319980"/>
            <a:ext cx="88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51" y="321733"/>
            <a:ext cx="5130220" cy="6096000"/>
          </a:xfrm>
          <a:prstGeom prst="rect">
            <a:avLst/>
          </a:prstGeom>
        </p:spPr>
      </p:pic>
      <p:pic>
        <p:nvPicPr>
          <p:cNvPr id="3" name="3EA893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0934" y="571115"/>
            <a:ext cx="609600" cy="609600"/>
          </a:xfrm>
          <a:prstGeom prst="rect">
            <a:avLst/>
          </a:prstGeom>
        </p:spPr>
      </p:pic>
      <p:pic>
        <p:nvPicPr>
          <p:cNvPr id="4" name="0C045F4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5388" y="580813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2766" y="5928267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68582" y="1343891"/>
            <a:ext cx="78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Shiloh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59" y="338665"/>
            <a:ext cx="5334481" cy="6180667"/>
          </a:xfrm>
          <a:prstGeom prst="rect">
            <a:avLst/>
          </a:prstGeom>
        </p:spPr>
      </p:pic>
      <p:pic>
        <p:nvPicPr>
          <p:cNvPr id="3" name="EAA72F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26134" y="33865"/>
            <a:ext cx="609600" cy="609600"/>
          </a:xfrm>
          <a:prstGeom prst="rect">
            <a:avLst/>
          </a:prstGeom>
        </p:spPr>
      </p:pic>
      <p:pic>
        <p:nvPicPr>
          <p:cNvPr id="4" name="8962BCB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58200" y="1395413"/>
            <a:ext cx="609600" cy="609600"/>
          </a:xfrm>
          <a:prstGeom prst="rect">
            <a:avLst/>
          </a:prstGeom>
        </p:spPr>
      </p:pic>
      <p:pic>
        <p:nvPicPr>
          <p:cNvPr id="5" name="474B8B8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58200" y="342899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29422" y="3549132"/>
            <a:ext cx="6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161588" y="1515547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74610" y="153999"/>
            <a:ext cx="54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4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08" y="448733"/>
            <a:ext cx="5195359" cy="5960533"/>
          </a:xfrm>
          <a:prstGeom prst="rect">
            <a:avLst/>
          </a:prstGeom>
        </p:spPr>
      </p:pic>
      <p:pic>
        <p:nvPicPr>
          <p:cNvPr id="4" name="7F7DB9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7852" y="450359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689" y="4134261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8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89" y="512523"/>
            <a:ext cx="4694144" cy="5718944"/>
          </a:xfrm>
          <a:prstGeom prst="rect">
            <a:avLst/>
          </a:prstGeom>
        </p:spPr>
      </p:pic>
      <p:pic>
        <p:nvPicPr>
          <p:cNvPr id="3" name="22800CE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0163" y="204727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2624" y="1677942"/>
            <a:ext cx="57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06" y="474132"/>
            <a:ext cx="5029633" cy="5875867"/>
          </a:xfrm>
          <a:prstGeom prst="rect">
            <a:avLst/>
          </a:prstGeom>
        </p:spPr>
      </p:pic>
      <p:pic>
        <p:nvPicPr>
          <p:cNvPr id="3" name="32E20C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9420" y="557919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5650" y="5098474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94" y="382924"/>
            <a:ext cx="5038307" cy="6017876"/>
          </a:xfrm>
          <a:prstGeom prst="rect">
            <a:avLst/>
          </a:prstGeom>
        </p:spPr>
      </p:pic>
      <p:pic>
        <p:nvPicPr>
          <p:cNvPr id="5" name="9754F1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722313"/>
            <a:ext cx="609600" cy="609600"/>
          </a:xfrm>
          <a:prstGeom prst="rect">
            <a:avLst/>
          </a:prstGeom>
        </p:spPr>
      </p:pic>
      <p:pic>
        <p:nvPicPr>
          <p:cNvPr id="6" name="00D83D3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9620" y="5644718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9775" y="198258"/>
            <a:ext cx="65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89621" y="49876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0" y="377514"/>
            <a:ext cx="5070214" cy="5989419"/>
          </a:xfrm>
          <a:prstGeom prst="rect">
            <a:avLst/>
          </a:prstGeom>
        </p:spPr>
      </p:pic>
      <p:pic>
        <p:nvPicPr>
          <p:cNvPr id="3" name="22A6485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9741" y="377514"/>
            <a:ext cx="609600" cy="609600"/>
          </a:xfrm>
          <a:prstGeom prst="rect">
            <a:avLst/>
          </a:prstGeom>
        </p:spPr>
      </p:pic>
      <p:pic>
        <p:nvPicPr>
          <p:cNvPr id="4" name="4E2D30A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7825" y="554672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4055" y="5029200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78312" y="377514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7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82" y="346721"/>
            <a:ext cx="5134685" cy="6037145"/>
          </a:xfrm>
          <a:prstGeom prst="rect">
            <a:avLst/>
          </a:prstGeom>
        </p:spPr>
      </p:pic>
      <p:pic>
        <p:nvPicPr>
          <p:cNvPr id="3" name="BA57C9B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4552" y="693085"/>
            <a:ext cx="609600" cy="609600"/>
          </a:xfrm>
          <a:prstGeom prst="rect">
            <a:avLst/>
          </a:prstGeom>
        </p:spPr>
      </p:pic>
      <p:pic>
        <p:nvPicPr>
          <p:cNvPr id="4" name="A8A86A2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1297" y="552488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346" y="5043055"/>
            <a:ext cx="9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Damien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51988" y="813219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5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27" y="305728"/>
            <a:ext cx="5286107" cy="6145871"/>
          </a:xfrm>
          <a:prstGeom prst="rect">
            <a:avLst/>
          </a:prstGeom>
        </p:spPr>
      </p:pic>
      <p:pic>
        <p:nvPicPr>
          <p:cNvPr id="4" name="277DBA4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1364" y="305728"/>
            <a:ext cx="609600" cy="609600"/>
          </a:xfrm>
          <a:prstGeom prst="rect">
            <a:avLst/>
          </a:prstGeom>
        </p:spPr>
      </p:pic>
      <p:pic>
        <p:nvPicPr>
          <p:cNvPr id="5" name="58A445C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4757" y="5841999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9806" y="5962133"/>
            <a:ext cx="57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25237" y="425862"/>
            <a:ext cx="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Oliver 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6" y="290710"/>
            <a:ext cx="5209697" cy="6110090"/>
          </a:xfrm>
          <a:prstGeom prst="rect">
            <a:avLst/>
          </a:prstGeom>
        </p:spPr>
      </p:pic>
      <p:pic>
        <p:nvPicPr>
          <p:cNvPr id="3" name="289E09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4775" y="853787"/>
            <a:ext cx="609600" cy="609600"/>
          </a:xfrm>
          <a:prstGeom prst="rect">
            <a:avLst/>
          </a:prstGeom>
        </p:spPr>
      </p:pic>
      <p:pic>
        <p:nvPicPr>
          <p:cNvPr id="4" name="C1F8B96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3138" y="546383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1005" y="290710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69368" y="4932219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3" y="389466"/>
            <a:ext cx="5029317" cy="5960533"/>
          </a:xfrm>
          <a:prstGeom prst="rect">
            <a:avLst/>
          </a:prstGeom>
        </p:spPr>
      </p:pic>
      <p:pic>
        <p:nvPicPr>
          <p:cNvPr id="3" name="07F41A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1230" y="831128"/>
            <a:ext cx="609600" cy="609600"/>
          </a:xfrm>
          <a:prstGeom prst="rect">
            <a:avLst/>
          </a:prstGeom>
        </p:spPr>
      </p:pic>
      <p:pic>
        <p:nvPicPr>
          <p:cNvPr id="4" name="476C324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2844" y="559059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0583" y="389466"/>
            <a:ext cx="6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Loki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83088" y="5710732"/>
            <a:ext cx="4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91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</Words>
  <Application>Microsoft Office PowerPoint</Application>
  <PresentationFormat>Widescreen</PresentationFormat>
  <Paragraphs>27</Paragraphs>
  <Slides>15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Wandle Valley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K.Peck</dc:creator>
  <cp:lastModifiedBy>K.Peck</cp:lastModifiedBy>
  <cp:revision>9</cp:revision>
  <dcterms:created xsi:type="dcterms:W3CDTF">2025-02-25T10:19:37Z</dcterms:created>
  <dcterms:modified xsi:type="dcterms:W3CDTF">2025-03-12T10:27:49Z</dcterms:modified>
</cp:coreProperties>
</file>