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 id="2147483975" r:id="rId2"/>
  </p:sldMasterIdLst>
  <p:notesMasterIdLst>
    <p:notesMasterId r:id="rId14"/>
  </p:notesMasterIdLst>
  <p:handoutMasterIdLst>
    <p:handoutMasterId r:id="rId15"/>
  </p:handoutMasterIdLst>
  <p:sldIdLst>
    <p:sldId id="257" r:id="rId3"/>
    <p:sldId id="277" r:id="rId4"/>
    <p:sldId id="289" r:id="rId5"/>
    <p:sldId id="285" r:id="rId6"/>
    <p:sldId id="293" r:id="rId7"/>
    <p:sldId id="297" r:id="rId8"/>
    <p:sldId id="296" r:id="rId9"/>
    <p:sldId id="298" r:id="rId10"/>
    <p:sldId id="294" r:id="rId11"/>
    <p:sldId id="295" r:id="rId12"/>
    <p:sldId id="291" r:id="rId13"/>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0" autoAdjust="0"/>
    <p:restoredTop sz="87278" autoAdjust="0"/>
  </p:normalViewPr>
  <p:slideViewPr>
    <p:cSldViewPr snapToGrid="0">
      <p:cViewPr varScale="1">
        <p:scale>
          <a:sx n="98" d="100"/>
          <a:sy n="98" d="100"/>
        </p:scale>
        <p:origin x="13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08A76B-6113-B91C-634F-60C8DB17B5BF}"/>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7F79A72B-181E-E6F8-9D0C-8320F1DD0160}"/>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pPr>
              <a:defRPr/>
            </a:pPr>
            <a:fld id="{7E2F98B3-E8F5-6F42-B360-E25A41B4ED6C}" type="datetimeFigureOut">
              <a:rPr lang="en-GB"/>
              <a:pPr>
                <a:defRPr/>
              </a:pPr>
              <a:t>25/06/2026</a:t>
            </a:fld>
            <a:endParaRPr lang="en-GB"/>
          </a:p>
        </p:txBody>
      </p:sp>
      <p:sp>
        <p:nvSpPr>
          <p:cNvPr id="4" name="Footer Placeholder 3">
            <a:extLst>
              <a:ext uri="{FF2B5EF4-FFF2-40B4-BE49-F238E27FC236}">
                <a16:creationId xmlns:a16="http://schemas.microsoft.com/office/drawing/2014/main" id="{C90C77AA-8E79-8609-218C-28BD38BDFD66}"/>
              </a:ext>
            </a:extLst>
          </p:cNvPr>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a:extLst>
              <a:ext uri="{FF2B5EF4-FFF2-40B4-BE49-F238E27FC236}">
                <a16:creationId xmlns:a16="http://schemas.microsoft.com/office/drawing/2014/main" id="{14578154-8618-03DD-D0EB-DAAEA3CEAB8E}"/>
              </a:ext>
            </a:extLst>
          </p:cNvPr>
          <p:cNvSpPr>
            <a:spLocks noGrp="1"/>
          </p:cNvSpPr>
          <p:nvPr>
            <p:ph type="sldNum" sz="quarter" idx="3"/>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CB21D0F-8CC9-4E46-9C3A-505122E45A09}"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726AE56-F4F8-2335-5F19-876FC81842FA}"/>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8C422DAE-717F-C6C9-6EE9-3307F6DCDB08}"/>
              </a:ext>
            </a:extLst>
          </p:cNvPr>
          <p:cNvSpPr>
            <a:spLocks noGrp="1"/>
          </p:cNvSpPr>
          <p:nvPr>
            <p:ph type="dt" idx="1"/>
          </p:nvPr>
        </p:nvSpPr>
        <p:spPr>
          <a:xfrm>
            <a:off x="3849688" y="0"/>
            <a:ext cx="2946400" cy="49847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B7BDDED-2ED0-6F41-BD59-FD0A7FBE67BC}" type="datetimeFigureOut">
              <a:rPr lang="en-GB"/>
              <a:pPr>
                <a:defRPr/>
              </a:pPr>
              <a:t>25/06/2026</a:t>
            </a:fld>
            <a:endParaRPr lang="en-GB"/>
          </a:p>
        </p:txBody>
      </p:sp>
      <p:sp>
        <p:nvSpPr>
          <p:cNvPr id="4" name="Slide Image Placeholder 3">
            <a:extLst>
              <a:ext uri="{FF2B5EF4-FFF2-40B4-BE49-F238E27FC236}">
                <a16:creationId xmlns:a16="http://schemas.microsoft.com/office/drawing/2014/main" id="{C4CED4FA-BF3A-F0FB-8881-0FDB4A93814D}"/>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E9B7725B-517C-DD51-49F5-69521D810A83}"/>
              </a:ext>
            </a:extLst>
          </p:cNvPr>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0EB122E-C508-4053-6249-9D282493BB15}"/>
              </a:ext>
            </a:extLst>
          </p:cNvPr>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54E34647-10C4-CC80-6D46-6822E4208212}"/>
              </a:ext>
            </a:extLst>
          </p:cNvPr>
          <p:cNvSpPr>
            <a:spLocks noGrp="1"/>
          </p:cNvSpPr>
          <p:nvPr>
            <p:ph type="sldNum" sz="quarter" idx="5"/>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154E885C-07E9-9848-88F8-F0523D687567}"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6675B5F-57E3-0181-1BC8-3B0B3CC7BC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4B542BE-AFF6-2DE0-53EB-DDAD268730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6628" name="Slide Number Placeholder 3">
            <a:extLst>
              <a:ext uri="{FF2B5EF4-FFF2-40B4-BE49-F238E27FC236}">
                <a16:creationId xmlns:a16="http://schemas.microsoft.com/office/drawing/2014/main" id="{2FE62F7B-3197-1A45-16F3-C866C6CB79D1}"/>
              </a:ext>
            </a:extLst>
          </p:cNvPr>
          <p:cNvSpPr>
            <a:spLocks noGrp="1"/>
          </p:cNvSpPr>
          <p:nvPr>
            <p:ph type="sldNum" sz="quarter" idx="5"/>
          </p:nvPr>
        </p:nvSpPr>
        <p:spPr bwMode="auto">
          <a:xfrm>
            <a:off x="5538788" y="6945313"/>
            <a:ext cx="4238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19E877-AB6B-8D48-85F9-DCA05EE4C3F4}" type="slidenum">
              <a:rPr lang="en-GB" altLang="en-US">
                <a:solidFill>
                  <a:srgbClr val="000000"/>
                </a:solidFill>
                <a:latin typeface="Calibri" panose="020F0502020204030204" pitchFamily="34" charset="0"/>
                <a:ea typeface="MS PGothic" panose="020B0600070205080204" pitchFamily="34" charset="-128"/>
              </a:rPr>
              <a:pPr/>
              <a:t>1</a:t>
            </a:fld>
            <a:endParaRPr lang="en-GB" altLang="en-US">
              <a:solidFill>
                <a:srgbClr val="000000"/>
              </a:solidFill>
              <a:latin typeface="Calibri" panose="020F0502020204030204" pitchFamily="34" charset="0"/>
              <a:ea typeface="MS PGothic"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E6279E75-0CD0-FCA0-2FDE-DAF61A84D3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A9ED6632-09AC-DD81-8010-42B9256FD5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cs typeface="Arial" panose="020B0604020202020204" pitchFamily="34" charset="0"/>
            </a:endParaRPr>
          </a:p>
        </p:txBody>
      </p:sp>
      <p:sp>
        <p:nvSpPr>
          <p:cNvPr id="28676" name="Slide Number Placeholder 3">
            <a:extLst>
              <a:ext uri="{FF2B5EF4-FFF2-40B4-BE49-F238E27FC236}">
                <a16:creationId xmlns:a16="http://schemas.microsoft.com/office/drawing/2014/main" id="{B234F95A-BD57-631B-3975-73DB95AE9CF5}"/>
              </a:ext>
            </a:extLst>
          </p:cNvPr>
          <p:cNvSpPr>
            <a:spLocks noGrp="1"/>
          </p:cNvSpPr>
          <p:nvPr>
            <p:ph type="sldNum" sz="quarter" idx="5"/>
          </p:nvPr>
        </p:nvSpPr>
        <p:spPr bwMode="auto">
          <a:xfrm>
            <a:off x="5538788" y="6945313"/>
            <a:ext cx="4238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85015FC-4BCB-7B45-A624-C4A7382C841E}" type="slidenum">
              <a:rPr lang="en-GB" altLang="en-US">
                <a:solidFill>
                  <a:srgbClr val="000000"/>
                </a:solidFill>
                <a:latin typeface="Calibri" panose="020F0502020204030204" pitchFamily="34" charset="0"/>
                <a:ea typeface="MS PGothic" panose="020B0600070205080204" pitchFamily="34" charset="-128"/>
              </a:rPr>
              <a:pPr/>
              <a:t>2</a:t>
            </a:fld>
            <a:endParaRPr lang="en-GB" altLang="en-US">
              <a:solidFill>
                <a:srgbClr val="000000"/>
              </a:solidFill>
              <a:latin typeface="Calibri" panose="020F0502020204030204" pitchFamily="34" charset="0"/>
              <a:ea typeface="MS PGothic"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6B6F6C68-0BBC-9E7E-BF76-DE9ED9BFD1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8E8126C8-713C-507B-3056-B7A3422201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cs typeface="Arial" panose="020B0604020202020204" pitchFamily="34" charset="0"/>
            </a:endParaRPr>
          </a:p>
        </p:txBody>
      </p:sp>
      <p:sp>
        <p:nvSpPr>
          <p:cNvPr id="30724" name="Slide Number Placeholder 3">
            <a:extLst>
              <a:ext uri="{FF2B5EF4-FFF2-40B4-BE49-F238E27FC236}">
                <a16:creationId xmlns:a16="http://schemas.microsoft.com/office/drawing/2014/main" id="{F34954B7-3019-B0B6-7597-BF4870954DFB}"/>
              </a:ext>
            </a:extLst>
          </p:cNvPr>
          <p:cNvSpPr>
            <a:spLocks noGrp="1"/>
          </p:cNvSpPr>
          <p:nvPr>
            <p:ph type="sldNum" sz="quarter" idx="5"/>
          </p:nvPr>
        </p:nvSpPr>
        <p:spPr bwMode="auto">
          <a:xfrm>
            <a:off x="5538788" y="6945313"/>
            <a:ext cx="4238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F21E599-A4F9-2F4C-B058-D1C4EECC1607}" type="slidenum">
              <a:rPr lang="en-GB" altLang="en-US">
                <a:solidFill>
                  <a:srgbClr val="000000"/>
                </a:solidFill>
                <a:latin typeface="Calibri" panose="020F0502020204030204" pitchFamily="34" charset="0"/>
                <a:ea typeface="MS PGothic" panose="020B0600070205080204" pitchFamily="34" charset="-128"/>
              </a:rPr>
              <a:pPr/>
              <a:t>3</a:t>
            </a:fld>
            <a:endParaRPr lang="en-GB" altLang="en-US">
              <a:solidFill>
                <a:srgbClr val="000000"/>
              </a:solidFill>
              <a:latin typeface="Calibri" panose="020F0502020204030204" pitchFamily="34" charset="0"/>
              <a:ea typeface="MS PGothic"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17E43C72-F271-32DC-57FD-5E96D937D1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83F786D1-BFC1-0F98-AC1C-4B9A2AA216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cs typeface="Arial" panose="020B0604020202020204" pitchFamily="34" charset="0"/>
            </a:endParaRPr>
          </a:p>
        </p:txBody>
      </p:sp>
      <p:sp>
        <p:nvSpPr>
          <p:cNvPr id="32772" name="Slide Number Placeholder 3">
            <a:extLst>
              <a:ext uri="{FF2B5EF4-FFF2-40B4-BE49-F238E27FC236}">
                <a16:creationId xmlns:a16="http://schemas.microsoft.com/office/drawing/2014/main" id="{06AFAD66-E168-96CB-E305-2572A9113B5B}"/>
              </a:ext>
            </a:extLst>
          </p:cNvPr>
          <p:cNvSpPr>
            <a:spLocks noGrp="1"/>
          </p:cNvSpPr>
          <p:nvPr>
            <p:ph type="sldNum" sz="quarter" idx="5"/>
          </p:nvPr>
        </p:nvSpPr>
        <p:spPr bwMode="auto">
          <a:xfrm>
            <a:off x="5538788" y="6945313"/>
            <a:ext cx="4238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7A6583-7FDF-034E-B8D1-D83407A7FC1F}" type="slidenum">
              <a:rPr lang="en-GB" altLang="en-US">
                <a:solidFill>
                  <a:srgbClr val="000000"/>
                </a:solidFill>
                <a:latin typeface="Calibri" panose="020F0502020204030204" pitchFamily="34" charset="0"/>
                <a:ea typeface="MS PGothic" panose="020B0600070205080204" pitchFamily="34" charset="-128"/>
              </a:rPr>
              <a:pPr/>
              <a:t>4</a:t>
            </a:fld>
            <a:endParaRPr lang="en-GB" altLang="en-US">
              <a:solidFill>
                <a:srgbClr val="000000"/>
              </a:solidFill>
              <a:latin typeface="Calibri" panose="020F0502020204030204" pitchFamily="34" charset="0"/>
              <a:ea typeface="MS PGothic"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73861683-FC9A-694F-0EBF-817428588C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C1A967BC-218E-3847-8428-C93DE4DAC9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cs typeface="Arial" panose="020B0604020202020204" pitchFamily="34" charset="0"/>
            </a:endParaRPr>
          </a:p>
        </p:txBody>
      </p:sp>
      <p:sp>
        <p:nvSpPr>
          <p:cNvPr id="38916" name="Slide Number Placeholder 3">
            <a:extLst>
              <a:ext uri="{FF2B5EF4-FFF2-40B4-BE49-F238E27FC236}">
                <a16:creationId xmlns:a16="http://schemas.microsoft.com/office/drawing/2014/main" id="{7FC411A5-CC08-4DB0-F389-72260C4DABE3}"/>
              </a:ext>
            </a:extLst>
          </p:cNvPr>
          <p:cNvSpPr>
            <a:spLocks noGrp="1"/>
          </p:cNvSpPr>
          <p:nvPr>
            <p:ph type="sldNum" sz="quarter" idx="5"/>
          </p:nvPr>
        </p:nvSpPr>
        <p:spPr bwMode="auto">
          <a:xfrm>
            <a:off x="5538788" y="6945313"/>
            <a:ext cx="4238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7413323-CCDB-6342-9515-5A2E77DB3C91}" type="slidenum">
              <a:rPr lang="en-GB" altLang="en-US">
                <a:solidFill>
                  <a:srgbClr val="000000"/>
                </a:solidFill>
                <a:latin typeface="Calibri" panose="020F0502020204030204" pitchFamily="34" charset="0"/>
                <a:ea typeface="MS PGothic" panose="020B0600070205080204" pitchFamily="34" charset="-128"/>
              </a:rPr>
              <a:pPr/>
              <a:t>11</a:t>
            </a:fld>
            <a:endParaRPr lang="en-GB" altLang="en-US">
              <a:solidFill>
                <a:srgbClr val="000000"/>
              </a:solidFill>
              <a:latin typeface="Calibri" panose="020F0502020204030204" pitchFamily="34" charset="0"/>
              <a:ea typeface="MS PGothic"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BB2FD02-EDE6-6688-5313-4557334CC6DE}"/>
              </a:ext>
            </a:extLst>
          </p:cNvPr>
          <p:cNvSpPr>
            <a:spLocks noGrp="1"/>
          </p:cNvSpPr>
          <p:nvPr>
            <p:ph type="dt" sz="half" idx="10"/>
          </p:nvPr>
        </p:nvSpPr>
        <p:spPr/>
        <p:txBody>
          <a:bodyPr/>
          <a:lstStyle>
            <a:lvl1pPr>
              <a:defRPr/>
            </a:lvl1pPr>
          </a:lstStyle>
          <a:p>
            <a:pPr>
              <a:defRPr/>
            </a:pPr>
            <a:fld id="{A834790E-D25A-A148-9418-A14FF3157CC5}" type="datetimeFigureOut">
              <a:rPr lang="en-GB"/>
              <a:pPr>
                <a:defRPr/>
              </a:pPr>
              <a:t>25/06/2026</a:t>
            </a:fld>
            <a:endParaRPr lang="en-GB"/>
          </a:p>
        </p:txBody>
      </p:sp>
      <p:sp>
        <p:nvSpPr>
          <p:cNvPr id="5" name="Footer Placeholder 4">
            <a:extLst>
              <a:ext uri="{FF2B5EF4-FFF2-40B4-BE49-F238E27FC236}">
                <a16:creationId xmlns:a16="http://schemas.microsoft.com/office/drawing/2014/main" id="{A95D097A-C0AF-47C3-9F97-1CF4BFA8165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4829A96-730D-53DF-C744-ED2142E89E29}"/>
              </a:ext>
            </a:extLst>
          </p:cNvPr>
          <p:cNvSpPr>
            <a:spLocks noGrp="1"/>
          </p:cNvSpPr>
          <p:nvPr>
            <p:ph type="sldNum" sz="quarter" idx="12"/>
          </p:nvPr>
        </p:nvSpPr>
        <p:spPr/>
        <p:txBody>
          <a:bodyPr/>
          <a:lstStyle>
            <a:lvl1pPr>
              <a:defRPr/>
            </a:lvl1pPr>
          </a:lstStyle>
          <a:p>
            <a:fld id="{AA638A2E-D710-B84B-92EE-12E8137A5E46}" type="slidenum">
              <a:rPr lang="en-GB" altLang="en-US"/>
              <a:pPr/>
              <a:t>‹#›</a:t>
            </a:fld>
            <a:endParaRPr lang="en-GB" altLang="en-US"/>
          </a:p>
        </p:txBody>
      </p:sp>
    </p:spTree>
    <p:extLst>
      <p:ext uri="{BB962C8B-B14F-4D97-AF65-F5344CB8AC3E}">
        <p14:creationId xmlns:p14="http://schemas.microsoft.com/office/powerpoint/2010/main" val="18206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884A65-B6E5-081E-E660-F1164745F28F}"/>
              </a:ext>
            </a:extLst>
          </p:cNvPr>
          <p:cNvSpPr>
            <a:spLocks noGrp="1"/>
          </p:cNvSpPr>
          <p:nvPr>
            <p:ph type="dt" sz="half" idx="10"/>
          </p:nvPr>
        </p:nvSpPr>
        <p:spPr/>
        <p:txBody>
          <a:bodyPr/>
          <a:lstStyle>
            <a:lvl1pPr>
              <a:defRPr/>
            </a:lvl1pPr>
          </a:lstStyle>
          <a:p>
            <a:pPr>
              <a:defRPr/>
            </a:pPr>
            <a:fld id="{87AD08DC-F15E-FD4C-96BD-49726444EBE2}" type="datetimeFigureOut">
              <a:rPr lang="en-GB"/>
              <a:pPr>
                <a:defRPr/>
              </a:pPr>
              <a:t>25/06/2026</a:t>
            </a:fld>
            <a:endParaRPr lang="en-GB"/>
          </a:p>
        </p:txBody>
      </p:sp>
      <p:sp>
        <p:nvSpPr>
          <p:cNvPr id="5" name="Footer Placeholder 4">
            <a:extLst>
              <a:ext uri="{FF2B5EF4-FFF2-40B4-BE49-F238E27FC236}">
                <a16:creationId xmlns:a16="http://schemas.microsoft.com/office/drawing/2014/main" id="{B5BC8F92-4114-57CA-2804-F2267CB8FF4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7F68311-49AB-065E-A4E5-AE6C8C5036C2}"/>
              </a:ext>
            </a:extLst>
          </p:cNvPr>
          <p:cNvSpPr>
            <a:spLocks noGrp="1"/>
          </p:cNvSpPr>
          <p:nvPr>
            <p:ph type="sldNum" sz="quarter" idx="12"/>
          </p:nvPr>
        </p:nvSpPr>
        <p:spPr/>
        <p:txBody>
          <a:bodyPr/>
          <a:lstStyle>
            <a:lvl1pPr>
              <a:defRPr/>
            </a:lvl1pPr>
          </a:lstStyle>
          <a:p>
            <a:fld id="{A4562FFA-B4AD-2E46-8D90-BA21E97A0D5A}" type="slidenum">
              <a:rPr lang="en-GB" altLang="en-US"/>
              <a:pPr/>
              <a:t>‹#›</a:t>
            </a:fld>
            <a:endParaRPr lang="en-GB" altLang="en-US"/>
          </a:p>
        </p:txBody>
      </p:sp>
    </p:spTree>
    <p:extLst>
      <p:ext uri="{BB962C8B-B14F-4D97-AF65-F5344CB8AC3E}">
        <p14:creationId xmlns:p14="http://schemas.microsoft.com/office/powerpoint/2010/main" val="20946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5D4978-4203-8FF6-54DD-C1E29C1F5AEC}"/>
              </a:ext>
            </a:extLst>
          </p:cNvPr>
          <p:cNvSpPr>
            <a:spLocks noGrp="1"/>
          </p:cNvSpPr>
          <p:nvPr>
            <p:ph type="dt" sz="half" idx="10"/>
          </p:nvPr>
        </p:nvSpPr>
        <p:spPr/>
        <p:txBody>
          <a:bodyPr/>
          <a:lstStyle>
            <a:lvl1pPr>
              <a:defRPr/>
            </a:lvl1pPr>
          </a:lstStyle>
          <a:p>
            <a:pPr>
              <a:defRPr/>
            </a:pPr>
            <a:fld id="{60926773-F0A8-0041-A106-0E2053BC8A76}" type="datetimeFigureOut">
              <a:rPr lang="en-GB"/>
              <a:pPr>
                <a:defRPr/>
              </a:pPr>
              <a:t>25/06/2026</a:t>
            </a:fld>
            <a:endParaRPr lang="en-GB"/>
          </a:p>
        </p:txBody>
      </p:sp>
      <p:sp>
        <p:nvSpPr>
          <p:cNvPr id="5" name="Footer Placeholder 4">
            <a:extLst>
              <a:ext uri="{FF2B5EF4-FFF2-40B4-BE49-F238E27FC236}">
                <a16:creationId xmlns:a16="http://schemas.microsoft.com/office/drawing/2014/main" id="{12C4B6E1-9499-8C74-5B18-B886E301FF4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8A69981-BA12-C30A-9588-6CA5BD768172}"/>
              </a:ext>
            </a:extLst>
          </p:cNvPr>
          <p:cNvSpPr>
            <a:spLocks noGrp="1"/>
          </p:cNvSpPr>
          <p:nvPr>
            <p:ph type="sldNum" sz="quarter" idx="12"/>
          </p:nvPr>
        </p:nvSpPr>
        <p:spPr/>
        <p:txBody>
          <a:bodyPr/>
          <a:lstStyle>
            <a:lvl1pPr>
              <a:defRPr/>
            </a:lvl1pPr>
          </a:lstStyle>
          <a:p>
            <a:fld id="{4A001AC0-C872-EE43-A359-9C6D836462CA}" type="slidenum">
              <a:rPr lang="en-GB" altLang="en-US"/>
              <a:pPr/>
              <a:t>‹#›</a:t>
            </a:fld>
            <a:endParaRPr lang="en-GB" altLang="en-US"/>
          </a:p>
        </p:txBody>
      </p:sp>
    </p:spTree>
    <p:extLst>
      <p:ext uri="{BB962C8B-B14F-4D97-AF65-F5344CB8AC3E}">
        <p14:creationId xmlns:p14="http://schemas.microsoft.com/office/powerpoint/2010/main" val="1479255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627699" y="3609976"/>
            <a:ext cx="10998528" cy="968375"/>
          </a:xfrm>
          <a:prstGeom prst="rect">
            <a:avLst/>
          </a:prstGeom>
        </p:spPr>
        <p:txBody>
          <a:bodyPr/>
          <a:lstStyle>
            <a:lvl1pPr marL="0" indent="0" algn="ctr">
              <a:buFontTx/>
              <a:buNone/>
              <a:defRPr sz="5400" b="1" baseline="0">
                <a:solidFill>
                  <a:schemeClr val="bg1"/>
                </a:solidFill>
                <a:latin typeface="Arial" panose="020B0604020202020204" pitchFamily="34" charset="0"/>
                <a:cs typeface="Arial" panose="020B0604020202020204" pitchFamily="34" charset="0"/>
              </a:defRPr>
            </a:lvl1pPr>
            <a:lvl2pPr>
              <a:defRPr sz="5400" b="1">
                <a:solidFill>
                  <a:schemeClr val="bg1"/>
                </a:solidFill>
                <a:latin typeface="Arial" panose="020B0604020202020204" pitchFamily="34" charset="0"/>
                <a:cs typeface="Arial" panose="020B0604020202020204" pitchFamily="34" charset="0"/>
              </a:defRPr>
            </a:lvl2pPr>
            <a:lvl3pPr>
              <a:defRPr sz="5400" b="1">
                <a:solidFill>
                  <a:schemeClr val="bg1"/>
                </a:solidFill>
                <a:latin typeface="Arial" panose="020B0604020202020204" pitchFamily="34" charset="0"/>
                <a:cs typeface="Arial" panose="020B0604020202020204" pitchFamily="34" charset="0"/>
              </a:defRPr>
            </a:lvl3pPr>
            <a:lvl4pPr>
              <a:defRPr sz="5400" b="1">
                <a:solidFill>
                  <a:schemeClr val="bg1"/>
                </a:solidFill>
                <a:latin typeface="Arial" panose="020B0604020202020204" pitchFamily="34" charset="0"/>
                <a:cs typeface="Arial" panose="020B0604020202020204" pitchFamily="34" charset="0"/>
              </a:defRPr>
            </a:lvl4pPr>
            <a:lvl5pPr>
              <a:defRPr sz="5400" b="1">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7" name="Text Placeholder 6"/>
          <p:cNvSpPr>
            <a:spLocks noGrp="1"/>
          </p:cNvSpPr>
          <p:nvPr>
            <p:ph type="body" sz="quarter" idx="11"/>
          </p:nvPr>
        </p:nvSpPr>
        <p:spPr>
          <a:xfrm>
            <a:off x="628651" y="5125454"/>
            <a:ext cx="11076516" cy="595897"/>
          </a:xfrm>
          <a:prstGeom prst="rect">
            <a:avLst/>
          </a:prstGeom>
        </p:spPr>
        <p:txBody>
          <a:bodyPr/>
          <a:lstStyle>
            <a:lvl1pPr marL="0" indent="0" algn="ctr">
              <a:buFontTx/>
              <a:buNone/>
              <a:defRPr sz="4000" b="1">
                <a:solidFill>
                  <a:schemeClr val="tx2"/>
                </a:solidFill>
                <a:latin typeface="Arial" panose="020B0604020202020204" pitchFamily="34" charset="0"/>
                <a:cs typeface="Arial" panose="020B0604020202020204" pitchFamily="34" charset="0"/>
              </a:defRPr>
            </a:lvl1pPr>
            <a:lvl2pPr marL="457200" indent="0" algn="ctr">
              <a:buFontTx/>
              <a:buNone/>
              <a:defRPr sz="3600" b="1">
                <a:latin typeface="Arial" panose="020B0604020202020204" pitchFamily="34" charset="0"/>
                <a:cs typeface="Arial" panose="020B0604020202020204" pitchFamily="34" charset="0"/>
              </a:defRPr>
            </a:lvl2pPr>
            <a:lvl3pPr marL="914400" indent="0" algn="ctr">
              <a:buFontTx/>
              <a:buNone/>
              <a:defRPr sz="3600" b="1">
                <a:latin typeface="Arial" panose="020B0604020202020204" pitchFamily="34" charset="0"/>
                <a:cs typeface="Arial" panose="020B0604020202020204" pitchFamily="34" charset="0"/>
              </a:defRPr>
            </a:lvl3pPr>
            <a:lvl4pPr marL="1371600" indent="0" algn="ctr">
              <a:buFontTx/>
              <a:buNone/>
              <a:defRPr sz="3600" b="1">
                <a:latin typeface="Arial" panose="020B0604020202020204" pitchFamily="34" charset="0"/>
                <a:cs typeface="Arial" panose="020B0604020202020204" pitchFamily="34" charset="0"/>
              </a:defRPr>
            </a:lvl4pPr>
            <a:lvl5pPr marL="1828800" indent="0" algn="ctr">
              <a:buFontTx/>
              <a:buNone/>
              <a:defRPr sz="3600" b="1">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3833016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KSL slide">
    <p:spTree>
      <p:nvGrpSpPr>
        <p:cNvPr id="1" name=""/>
        <p:cNvGrpSpPr/>
        <p:nvPr/>
      </p:nvGrpSpPr>
      <p:grpSpPr>
        <a:xfrm>
          <a:off x="0" y="0"/>
          <a:ext cx="0" cy="0"/>
          <a:chOff x="0" y="0"/>
          <a:chExt cx="0" cy="0"/>
        </a:xfrm>
      </p:grpSpPr>
      <p:sp>
        <p:nvSpPr>
          <p:cNvPr id="18" name="Text Placeholder 17"/>
          <p:cNvSpPr>
            <a:spLocks noGrp="1"/>
          </p:cNvSpPr>
          <p:nvPr>
            <p:ph type="body" sz="quarter" idx="15"/>
          </p:nvPr>
        </p:nvSpPr>
        <p:spPr>
          <a:xfrm>
            <a:off x="677334" y="1332653"/>
            <a:ext cx="10799233" cy="2102879"/>
          </a:xfrm>
          <a:prstGeom prst="rect">
            <a:avLst/>
          </a:prstGeom>
        </p:spPr>
        <p:txBody>
          <a:bodyPr/>
          <a:lstStyle>
            <a:lvl1pPr marL="342900" indent="-342900">
              <a:buFontTx/>
              <a:buBlip>
                <a:blip r:embed="rId2"/>
              </a:buBlip>
              <a:defRPr sz="2400"/>
            </a:lvl1pPr>
            <a:lvl2pPr marL="742950" indent="-285750">
              <a:buFont typeface="Arial" panose="020B0604020202020204" pitchFamily="34" charset="0"/>
              <a:buChar char="•"/>
              <a:defRPr sz="2000" baseline="0"/>
            </a:lvl2pPr>
            <a:lvl3pPr marL="1143000" marR="0" indent="-228600" algn="l" defTabSz="457200" rtl="0" eaLnBrk="1" fontAlgn="base" latinLnBrk="0" hangingPunct="1">
              <a:lnSpc>
                <a:spcPct val="100000"/>
              </a:lnSpc>
              <a:spcBef>
                <a:spcPct val="20000"/>
              </a:spcBef>
              <a:spcAft>
                <a:spcPct val="0"/>
              </a:spcAft>
              <a:buClrTx/>
              <a:buSzTx/>
              <a:buFont typeface="Courier New" panose="02070309020205020404" pitchFamily="49" charset="0"/>
              <a:buChar char="o"/>
              <a:tabLst/>
              <a:defRPr sz="2000" baseline="0"/>
            </a:lvl3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p:nvPr>
        </p:nvSpPr>
        <p:spPr>
          <a:xfrm>
            <a:off x="677332" y="130630"/>
            <a:ext cx="10799235" cy="927463"/>
          </a:xfrm>
        </p:spPr>
        <p:txBody>
          <a:bodyPr/>
          <a:lstStyle>
            <a:lvl1pPr>
              <a:defRPr/>
            </a:lvl1pPr>
          </a:lstStyle>
          <a:p>
            <a:r>
              <a:rPr lang="en-US"/>
              <a:t>Click to edit Master title style</a:t>
            </a:r>
            <a:endParaRPr lang="en-GB" dirty="0"/>
          </a:p>
        </p:txBody>
      </p:sp>
      <p:sp>
        <p:nvSpPr>
          <p:cNvPr id="4" name="Slide Number Placeholder 5">
            <a:extLst>
              <a:ext uri="{FF2B5EF4-FFF2-40B4-BE49-F238E27FC236}">
                <a16:creationId xmlns:a16="http://schemas.microsoft.com/office/drawing/2014/main" id="{06E20468-12EF-12E9-BD0B-0D8382361DAA}"/>
              </a:ext>
            </a:extLst>
          </p:cNvPr>
          <p:cNvSpPr>
            <a:spLocks noGrp="1"/>
          </p:cNvSpPr>
          <p:nvPr>
            <p:ph type="sldNum" sz="quarter" idx="16"/>
          </p:nvPr>
        </p:nvSpPr>
        <p:spPr/>
        <p:txBody>
          <a:bodyPr/>
          <a:lstStyle>
            <a:lvl1pPr eaLnBrk="1" hangingPunct="1">
              <a:defRPr/>
            </a:lvl1pPr>
          </a:lstStyle>
          <a:p>
            <a:r>
              <a:rPr lang="en-US" altLang="en-US"/>
              <a:t> Slide </a:t>
            </a:r>
            <a:fld id="{40FEB025-4F51-FF4F-967A-D237D4E10D63}" type="slidenum">
              <a:rPr lang="en-US" altLang="en-US"/>
              <a:pPr/>
              <a:t>‹#›</a:t>
            </a:fld>
            <a:endParaRPr lang="en-US" altLang="en-US"/>
          </a:p>
        </p:txBody>
      </p:sp>
      <p:sp>
        <p:nvSpPr>
          <p:cNvPr id="5" name="Footer Placeholder 1">
            <a:extLst>
              <a:ext uri="{FF2B5EF4-FFF2-40B4-BE49-F238E27FC236}">
                <a16:creationId xmlns:a16="http://schemas.microsoft.com/office/drawing/2014/main" id="{6F0F556B-AED8-9F9C-9405-3D97EA7082DB}"/>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740278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KSL slide with subhea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696383" y="1279661"/>
            <a:ext cx="10780183" cy="405449"/>
          </a:xfrm>
          <a:prstGeom prst="rect">
            <a:avLst/>
          </a:prstGeom>
        </p:spPr>
        <p:txBody>
          <a:bodyPr lIns="0" tIns="0"/>
          <a:lstStyle>
            <a:lvl1pPr marL="0" indent="0">
              <a:buFontTx/>
              <a:buNone/>
              <a:defRPr sz="2400" b="1" baseline="0">
                <a:solidFill>
                  <a:srgbClr val="FF1F64"/>
                </a:solidFill>
              </a:defRPr>
            </a:lvl1pPr>
            <a:lvl2pPr marL="0" indent="-285750">
              <a:buFontTx/>
              <a:buBlip>
                <a:blip r:embed="rId2"/>
              </a:buBlip>
              <a:defRPr sz="2400"/>
            </a:lvl2pPr>
            <a:lvl3pPr marL="108000">
              <a:defRPr/>
            </a:lvl3pPr>
          </a:lstStyle>
          <a:p>
            <a:pPr lvl="0"/>
            <a:r>
              <a:rPr lang="en-US"/>
              <a:t>Click to edit Master text styles</a:t>
            </a:r>
          </a:p>
        </p:txBody>
      </p:sp>
      <p:sp>
        <p:nvSpPr>
          <p:cNvPr id="5" name="Title 4"/>
          <p:cNvSpPr>
            <a:spLocks noGrp="1"/>
          </p:cNvSpPr>
          <p:nvPr>
            <p:ph type="title"/>
          </p:nvPr>
        </p:nvSpPr>
        <p:spPr/>
        <p:txBody>
          <a:bodyPr/>
          <a:lstStyle>
            <a:lvl1pPr>
              <a:defRPr/>
            </a:lvl1pPr>
          </a:lstStyle>
          <a:p>
            <a:r>
              <a:rPr lang="en-US"/>
              <a:t>Click to edit Master title style</a:t>
            </a:r>
            <a:endParaRPr lang="en-GB" dirty="0"/>
          </a:p>
        </p:txBody>
      </p:sp>
      <p:sp>
        <p:nvSpPr>
          <p:cNvPr id="12" name="Text Placeholder 11"/>
          <p:cNvSpPr>
            <a:spLocks noGrp="1"/>
          </p:cNvSpPr>
          <p:nvPr>
            <p:ph type="body" sz="quarter" idx="15"/>
          </p:nvPr>
        </p:nvSpPr>
        <p:spPr>
          <a:xfrm>
            <a:off x="696385" y="1710464"/>
            <a:ext cx="10780183" cy="4598896"/>
          </a:xfrm>
          <a:prstGeom prst="rect">
            <a:avLst/>
          </a:prstGeom>
        </p:spPr>
        <p:txBody>
          <a:bodyPr lIns="0" tIns="0" rIns="0"/>
          <a:lstStyle>
            <a:lvl1pPr marL="0" indent="0">
              <a:buFontTx/>
              <a:buNone/>
              <a:defRPr sz="2000"/>
            </a:lvl1pPr>
            <a:lvl2pPr marL="457200" indent="0">
              <a:buFontTx/>
              <a:buNone/>
              <a:defRPr sz="2000"/>
            </a:lvl2pPr>
          </a:lstStyle>
          <a:p>
            <a:pPr lvl="0"/>
            <a:r>
              <a:rPr lang="en-US"/>
              <a:t>Click to edit Master text styles</a:t>
            </a:r>
          </a:p>
        </p:txBody>
      </p:sp>
      <p:sp>
        <p:nvSpPr>
          <p:cNvPr id="6" name="Slide Number Placeholder 5">
            <a:extLst>
              <a:ext uri="{FF2B5EF4-FFF2-40B4-BE49-F238E27FC236}">
                <a16:creationId xmlns:a16="http://schemas.microsoft.com/office/drawing/2014/main" id="{2D0C10E8-FBA9-0697-AC77-4DD6689D21C3}"/>
              </a:ext>
            </a:extLst>
          </p:cNvPr>
          <p:cNvSpPr>
            <a:spLocks noGrp="1"/>
          </p:cNvSpPr>
          <p:nvPr>
            <p:ph type="sldNum" sz="quarter" idx="16"/>
          </p:nvPr>
        </p:nvSpPr>
        <p:spPr/>
        <p:txBody>
          <a:bodyPr/>
          <a:lstStyle>
            <a:lvl1pPr eaLnBrk="1" hangingPunct="1">
              <a:defRPr/>
            </a:lvl1pPr>
          </a:lstStyle>
          <a:p>
            <a:r>
              <a:rPr lang="en-US" altLang="en-US"/>
              <a:t> Slide </a:t>
            </a:r>
            <a:fld id="{224C331D-62A0-A445-897D-709359DD05FA}" type="slidenum">
              <a:rPr lang="en-US" altLang="en-US"/>
              <a:pPr/>
              <a:t>‹#›</a:t>
            </a:fld>
            <a:endParaRPr lang="en-US" altLang="en-US"/>
          </a:p>
        </p:txBody>
      </p:sp>
      <p:sp>
        <p:nvSpPr>
          <p:cNvPr id="7" name="Footer Placeholder 1">
            <a:extLst>
              <a:ext uri="{FF2B5EF4-FFF2-40B4-BE49-F238E27FC236}">
                <a16:creationId xmlns:a16="http://schemas.microsoft.com/office/drawing/2014/main" id="{549343CF-6826-8C9E-8635-9AE06E34BE41}"/>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2237029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627699" y="3609976"/>
            <a:ext cx="10998528" cy="968375"/>
          </a:xfrm>
          <a:prstGeom prst="rect">
            <a:avLst/>
          </a:prstGeom>
        </p:spPr>
        <p:txBody>
          <a:bodyPr/>
          <a:lstStyle>
            <a:lvl1pPr marL="0" indent="0" algn="ctr">
              <a:buFontTx/>
              <a:buNone/>
              <a:defRPr sz="5400" b="1" baseline="0">
                <a:solidFill>
                  <a:schemeClr val="bg1"/>
                </a:solidFill>
                <a:latin typeface="Arial" panose="020B0604020202020204" pitchFamily="34" charset="0"/>
                <a:cs typeface="Arial" panose="020B0604020202020204" pitchFamily="34" charset="0"/>
              </a:defRPr>
            </a:lvl1pPr>
            <a:lvl2pPr>
              <a:defRPr sz="5400" b="1">
                <a:solidFill>
                  <a:schemeClr val="bg1"/>
                </a:solidFill>
                <a:latin typeface="Arial" panose="020B0604020202020204" pitchFamily="34" charset="0"/>
                <a:cs typeface="Arial" panose="020B0604020202020204" pitchFamily="34" charset="0"/>
              </a:defRPr>
            </a:lvl2pPr>
            <a:lvl3pPr>
              <a:defRPr sz="5400" b="1">
                <a:solidFill>
                  <a:schemeClr val="bg1"/>
                </a:solidFill>
                <a:latin typeface="Arial" panose="020B0604020202020204" pitchFamily="34" charset="0"/>
                <a:cs typeface="Arial" panose="020B0604020202020204" pitchFamily="34" charset="0"/>
              </a:defRPr>
            </a:lvl3pPr>
            <a:lvl4pPr>
              <a:defRPr sz="5400" b="1">
                <a:solidFill>
                  <a:schemeClr val="bg1"/>
                </a:solidFill>
                <a:latin typeface="Arial" panose="020B0604020202020204" pitchFamily="34" charset="0"/>
                <a:cs typeface="Arial" panose="020B0604020202020204" pitchFamily="34" charset="0"/>
              </a:defRPr>
            </a:lvl4pPr>
            <a:lvl5pPr>
              <a:defRPr sz="5400" b="1">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7" name="Text Placeholder 6"/>
          <p:cNvSpPr>
            <a:spLocks noGrp="1"/>
          </p:cNvSpPr>
          <p:nvPr>
            <p:ph type="body" sz="quarter" idx="11"/>
          </p:nvPr>
        </p:nvSpPr>
        <p:spPr>
          <a:xfrm>
            <a:off x="628651" y="5125454"/>
            <a:ext cx="11076516" cy="595897"/>
          </a:xfrm>
          <a:prstGeom prst="rect">
            <a:avLst/>
          </a:prstGeom>
        </p:spPr>
        <p:txBody>
          <a:bodyPr/>
          <a:lstStyle>
            <a:lvl1pPr marL="0" indent="0" algn="ctr">
              <a:buFontTx/>
              <a:buNone/>
              <a:defRPr sz="4000" b="1">
                <a:solidFill>
                  <a:schemeClr val="tx2"/>
                </a:solidFill>
                <a:latin typeface="Arial" panose="020B0604020202020204" pitchFamily="34" charset="0"/>
                <a:cs typeface="Arial" panose="020B0604020202020204" pitchFamily="34" charset="0"/>
              </a:defRPr>
            </a:lvl1pPr>
            <a:lvl2pPr marL="457200" indent="0" algn="ctr">
              <a:buFontTx/>
              <a:buNone/>
              <a:defRPr sz="3600" b="1">
                <a:latin typeface="Arial" panose="020B0604020202020204" pitchFamily="34" charset="0"/>
                <a:cs typeface="Arial" panose="020B0604020202020204" pitchFamily="34" charset="0"/>
              </a:defRPr>
            </a:lvl2pPr>
            <a:lvl3pPr marL="914400" indent="0" algn="ctr">
              <a:buFontTx/>
              <a:buNone/>
              <a:defRPr sz="3600" b="1">
                <a:latin typeface="Arial" panose="020B0604020202020204" pitchFamily="34" charset="0"/>
                <a:cs typeface="Arial" panose="020B0604020202020204" pitchFamily="34" charset="0"/>
              </a:defRPr>
            </a:lvl3pPr>
            <a:lvl4pPr marL="1371600" indent="0" algn="ctr">
              <a:buFontTx/>
              <a:buNone/>
              <a:defRPr sz="3600" b="1">
                <a:latin typeface="Arial" panose="020B0604020202020204" pitchFamily="34" charset="0"/>
                <a:cs typeface="Arial" panose="020B0604020202020204" pitchFamily="34" charset="0"/>
              </a:defRPr>
            </a:lvl4pPr>
            <a:lvl5pPr marL="1828800" indent="0" algn="ctr">
              <a:buFontTx/>
              <a:buNone/>
              <a:defRPr sz="3600" b="1">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2700798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627699" y="3609976"/>
            <a:ext cx="10998528" cy="968375"/>
          </a:xfrm>
          <a:prstGeom prst="rect">
            <a:avLst/>
          </a:prstGeom>
        </p:spPr>
        <p:txBody>
          <a:bodyPr/>
          <a:lstStyle>
            <a:lvl1pPr marL="0" indent="0" algn="ctr">
              <a:buFontTx/>
              <a:buNone/>
              <a:defRPr sz="5400" b="1" baseline="0">
                <a:solidFill>
                  <a:schemeClr val="bg1"/>
                </a:solidFill>
                <a:latin typeface="Arial" panose="020B0604020202020204" pitchFamily="34" charset="0"/>
                <a:cs typeface="Arial" panose="020B0604020202020204" pitchFamily="34" charset="0"/>
              </a:defRPr>
            </a:lvl1pPr>
            <a:lvl2pPr>
              <a:defRPr sz="5400" b="1">
                <a:solidFill>
                  <a:schemeClr val="bg1"/>
                </a:solidFill>
                <a:latin typeface="Arial" panose="020B0604020202020204" pitchFamily="34" charset="0"/>
                <a:cs typeface="Arial" panose="020B0604020202020204" pitchFamily="34" charset="0"/>
              </a:defRPr>
            </a:lvl2pPr>
            <a:lvl3pPr>
              <a:defRPr sz="5400" b="1">
                <a:solidFill>
                  <a:schemeClr val="bg1"/>
                </a:solidFill>
                <a:latin typeface="Arial" panose="020B0604020202020204" pitchFamily="34" charset="0"/>
                <a:cs typeface="Arial" panose="020B0604020202020204" pitchFamily="34" charset="0"/>
              </a:defRPr>
            </a:lvl3pPr>
            <a:lvl4pPr>
              <a:defRPr sz="5400" b="1">
                <a:solidFill>
                  <a:schemeClr val="bg1"/>
                </a:solidFill>
                <a:latin typeface="Arial" panose="020B0604020202020204" pitchFamily="34" charset="0"/>
                <a:cs typeface="Arial" panose="020B0604020202020204" pitchFamily="34" charset="0"/>
              </a:defRPr>
            </a:lvl4pPr>
            <a:lvl5pPr>
              <a:defRPr sz="5400" b="1">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7" name="Text Placeholder 6"/>
          <p:cNvSpPr>
            <a:spLocks noGrp="1"/>
          </p:cNvSpPr>
          <p:nvPr>
            <p:ph type="body" sz="quarter" idx="11"/>
          </p:nvPr>
        </p:nvSpPr>
        <p:spPr>
          <a:xfrm>
            <a:off x="628651" y="5125454"/>
            <a:ext cx="11076516" cy="595897"/>
          </a:xfrm>
          <a:prstGeom prst="rect">
            <a:avLst/>
          </a:prstGeom>
        </p:spPr>
        <p:txBody>
          <a:bodyPr/>
          <a:lstStyle>
            <a:lvl1pPr marL="0" indent="0" algn="ctr">
              <a:buFontTx/>
              <a:buNone/>
              <a:defRPr sz="4000" b="1">
                <a:solidFill>
                  <a:schemeClr val="tx2"/>
                </a:solidFill>
                <a:latin typeface="Arial" panose="020B0604020202020204" pitchFamily="34" charset="0"/>
                <a:cs typeface="Arial" panose="020B0604020202020204" pitchFamily="34" charset="0"/>
              </a:defRPr>
            </a:lvl1pPr>
            <a:lvl2pPr marL="457200" indent="0" algn="ctr">
              <a:buFontTx/>
              <a:buNone/>
              <a:defRPr sz="3600" b="1">
                <a:latin typeface="Arial" panose="020B0604020202020204" pitchFamily="34" charset="0"/>
                <a:cs typeface="Arial" panose="020B0604020202020204" pitchFamily="34" charset="0"/>
              </a:defRPr>
            </a:lvl2pPr>
            <a:lvl3pPr marL="914400" indent="0" algn="ctr">
              <a:buFontTx/>
              <a:buNone/>
              <a:defRPr sz="3600" b="1">
                <a:latin typeface="Arial" panose="020B0604020202020204" pitchFamily="34" charset="0"/>
                <a:cs typeface="Arial" panose="020B0604020202020204" pitchFamily="34" charset="0"/>
              </a:defRPr>
            </a:lvl3pPr>
            <a:lvl4pPr marL="1371600" indent="0" algn="ctr">
              <a:buFontTx/>
              <a:buNone/>
              <a:defRPr sz="3600" b="1">
                <a:latin typeface="Arial" panose="020B0604020202020204" pitchFamily="34" charset="0"/>
                <a:cs typeface="Arial" panose="020B0604020202020204" pitchFamily="34" charset="0"/>
              </a:defRPr>
            </a:lvl4pPr>
            <a:lvl5pPr marL="1828800" indent="0" algn="ctr">
              <a:buFontTx/>
              <a:buNone/>
              <a:defRPr sz="3600" b="1">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32299793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KSL slide">
    <p:spTree>
      <p:nvGrpSpPr>
        <p:cNvPr id="1" name=""/>
        <p:cNvGrpSpPr/>
        <p:nvPr/>
      </p:nvGrpSpPr>
      <p:grpSpPr>
        <a:xfrm>
          <a:off x="0" y="0"/>
          <a:ext cx="0" cy="0"/>
          <a:chOff x="0" y="0"/>
          <a:chExt cx="0" cy="0"/>
        </a:xfrm>
      </p:grpSpPr>
      <p:sp>
        <p:nvSpPr>
          <p:cNvPr id="18" name="Text Placeholder 17"/>
          <p:cNvSpPr>
            <a:spLocks noGrp="1"/>
          </p:cNvSpPr>
          <p:nvPr>
            <p:ph type="body" sz="quarter" idx="15"/>
          </p:nvPr>
        </p:nvSpPr>
        <p:spPr>
          <a:xfrm>
            <a:off x="677334" y="1332653"/>
            <a:ext cx="10799233" cy="2102879"/>
          </a:xfrm>
          <a:prstGeom prst="rect">
            <a:avLst/>
          </a:prstGeom>
        </p:spPr>
        <p:txBody>
          <a:bodyPr/>
          <a:lstStyle>
            <a:lvl1pPr marL="342900" indent="-342900">
              <a:buFontTx/>
              <a:buBlip>
                <a:blip r:embed="rId2"/>
              </a:buBlip>
              <a:defRPr sz="2400"/>
            </a:lvl1pPr>
            <a:lvl2pPr marL="742950" indent="-285750">
              <a:buFont typeface="Arial" panose="020B0604020202020204" pitchFamily="34" charset="0"/>
              <a:buChar char="•"/>
              <a:defRPr sz="2000" baseline="0"/>
            </a:lvl2pPr>
            <a:lvl3pPr marL="1143000" marR="0" indent="-228600" algn="l" defTabSz="457200" rtl="0" eaLnBrk="1" fontAlgn="base" latinLnBrk="0" hangingPunct="1">
              <a:lnSpc>
                <a:spcPct val="100000"/>
              </a:lnSpc>
              <a:spcBef>
                <a:spcPct val="20000"/>
              </a:spcBef>
              <a:spcAft>
                <a:spcPct val="0"/>
              </a:spcAft>
              <a:buClrTx/>
              <a:buSzTx/>
              <a:buFont typeface="Courier New" panose="02070309020205020404" pitchFamily="49" charset="0"/>
              <a:buChar char="o"/>
              <a:tabLst/>
              <a:defRPr sz="2000" baseline="0"/>
            </a:lvl3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p:nvPr>
        </p:nvSpPr>
        <p:spPr>
          <a:xfrm>
            <a:off x="677332" y="130630"/>
            <a:ext cx="10799235" cy="927463"/>
          </a:xfrm>
        </p:spPr>
        <p:txBody>
          <a:bodyPr/>
          <a:lstStyle>
            <a:lvl1pPr>
              <a:defRPr/>
            </a:lvl1pPr>
          </a:lstStyle>
          <a:p>
            <a:r>
              <a:rPr lang="en-US"/>
              <a:t>Click to edit Master title style</a:t>
            </a:r>
            <a:endParaRPr lang="en-GB" dirty="0"/>
          </a:p>
        </p:txBody>
      </p:sp>
      <p:sp>
        <p:nvSpPr>
          <p:cNvPr id="4" name="Slide Number Placeholder 5">
            <a:extLst>
              <a:ext uri="{FF2B5EF4-FFF2-40B4-BE49-F238E27FC236}">
                <a16:creationId xmlns:a16="http://schemas.microsoft.com/office/drawing/2014/main" id="{9C06F32C-01E2-27F6-5828-14B4037AB7FE}"/>
              </a:ext>
            </a:extLst>
          </p:cNvPr>
          <p:cNvSpPr>
            <a:spLocks noGrp="1"/>
          </p:cNvSpPr>
          <p:nvPr>
            <p:ph type="sldNum" sz="quarter" idx="16"/>
          </p:nvPr>
        </p:nvSpPr>
        <p:spPr/>
        <p:txBody>
          <a:bodyPr/>
          <a:lstStyle>
            <a:lvl1pPr eaLnBrk="1" hangingPunct="1">
              <a:defRPr/>
            </a:lvl1pPr>
          </a:lstStyle>
          <a:p>
            <a:r>
              <a:rPr lang="en-US" altLang="en-US"/>
              <a:t> Slide </a:t>
            </a:r>
            <a:fld id="{78C3D662-71C8-8042-88B8-16ECE828D10C}" type="slidenum">
              <a:rPr lang="en-US" altLang="en-US"/>
              <a:pPr/>
              <a:t>‹#›</a:t>
            </a:fld>
            <a:endParaRPr lang="en-US" altLang="en-US"/>
          </a:p>
        </p:txBody>
      </p:sp>
      <p:sp>
        <p:nvSpPr>
          <p:cNvPr id="5" name="Footer Placeholder 1">
            <a:extLst>
              <a:ext uri="{FF2B5EF4-FFF2-40B4-BE49-F238E27FC236}">
                <a16:creationId xmlns:a16="http://schemas.microsoft.com/office/drawing/2014/main" id="{DCE0875E-AD46-F633-CDB7-EFC897F331F2}"/>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3527473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KSL slide with subhea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696383" y="1279661"/>
            <a:ext cx="10780183" cy="405449"/>
          </a:xfrm>
          <a:prstGeom prst="rect">
            <a:avLst/>
          </a:prstGeom>
        </p:spPr>
        <p:txBody>
          <a:bodyPr lIns="0" tIns="0"/>
          <a:lstStyle>
            <a:lvl1pPr marL="0" indent="0">
              <a:buFontTx/>
              <a:buNone/>
              <a:defRPr sz="2400" b="1" baseline="0">
                <a:solidFill>
                  <a:srgbClr val="FF1F64"/>
                </a:solidFill>
              </a:defRPr>
            </a:lvl1pPr>
            <a:lvl2pPr marL="0" indent="-285750">
              <a:buFontTx/>
              <a:buBlip>
                <a:blip r:embed="rId2"/>
              </a:buBlip>
              <a:defRPr sz="2400"/>
            </a:lvl2pPr>
            <a:lvl3pPr marL="108000">
              <a:defRPr/>
            </a:lvl3pPr>
          </a:lstStyle>
          <a:p>
            <a:pPr lvl="0"/>
            <a:r>
              <a:rPr lang="en-US"/>
              <a:t>Click to edit Master text styles</a:t>
            </a:r>
          </a:p>
        </p:txBody>
      </p:sp>
      <p:sp>
        <p:nvSpPr>
          <p:cNvPr id="5" name="Title 4"/>
          <p:cNvSpPr>
            <a:spLocks noGrp="1"/>
          </p:cNvSpPr>
          <p:nvPr>
            <p:ph type="title"/>
          </p:nvPr>
        </p:nvSpPr>
        <p:spPr/>
        <p:txBody>
          <a:bodyPr/>
          <a:lstStyle>
            <a:lvl1pPr>
              <a:defRPr/>
            </a:lvl1pPr>
          </a:lstStyle>
          <a:p>
            <a:r>
              <a:rPr lang="en-US"/>
              <a:t>Click to edit Master title style</a:t>
            </a:r>
            <a:endParaRPr lang="en-GB" dirty="0"/>
          </a:p>
        </p:txBody>
      </p:sp>
      <p:sp>
        <p:nvSpPr>
          <p:cNvPr id="12" name="Text Placeholder 11"/>
          <p:cNvSpPr>
            <a:spLocks noGrp="1"/>
          </p:cNvSpPr>
          <p:nvPr>
            <p:ph type="body" sz="quarter" idx="15"/>
          </p:nvPr>
        </p:nvSpPr>
        <p:spPr>
          <a:xfrm>
            <a:off x="696385" y="1710464"/>
            <a:ext cx="10780183" cy="4598896"/>
          </a:xfrm>
          <a:prstGeom prst="rect">
            <a:avLst/>
          </a:prstGeom>
        </p:spPr>
        <p:txBody>
          <a:bodyPr lIns="0" tIns="0" rIns="0"/>
          <a:lstStyle>
            <a:lvl1pPr marL="0" indent="0">
              <a:buFontTx/>
              <a:buNone/>
              <a:defRPr sz="2000"/>
            </a:lvl1pPr>
            <a:lvl2pPr marL="457200" indent="0">
              <a:buFontTx/>
              <a:buNone/>
              <a:defRPr sz="2000"/>
            </a:lvl2pPr>
          </a:lstStyle>
          <a:p>
            <a:pPr lvl="0"/>
            <a:r>
              <a:rPr lang="en-US"/>
              <a:t>Click to edit Master text styles</a:t>
            </a:r>
          </a:p>
        </p:txBody>
      </p:sp>
      <p:sp>
        <p:nvSpPr>
          <p:cNvPr id="6" name="Slide Number Placeholder 5">
            <a:extLst>
              <a:ext uri="{FF2B5EF4-FFF2-40B4-BE49-F238E27FC236}">
                <a16:creationId xmlns:a16="http://schemas.microsoft.com/office/drawing/2014/main" id="{C9485A5E-2093-1477-ABF6-9A38031914B7}"/>
              </a:ext>
            </a:extLst>
          </p:cNvPr>
          <p:cNvSpPr>
            <a:spLocks noGrp="1"/>
          </p:cNvSpPr>
          <p:nvPr>
            <p:ph type="sldNum" sz="quarter" idx="16"/>
          </p:nvPr>
        </p:nvSpPr>
        <p:spPr/>
        <p:txBody>
          <a:bodyPr/>
          <a:lstStyle>
            <a:lvl1pPr eaLnBrk="1" hangingPunct="1">
              <a:defRPr/>
            </a:lvl1pPr>
          </a:lstStyle>
          <a:p>
            <a:r>
              <a:rPr lang="en-US" altLang="en-US"/>
              <a:t> Slide </a:t>
            </a:r>
            <a:fld id="{DD253117-84BE-D14D-8957-F215154A43B0}" type="slidenum">
              <a:rPr lang="en-US" altLang="en-US"/>
              <a:pPr/>
              <a:t>‹#›</a:t>
            </a:fld>
            <a:endParaRPr lang="en-US" altLang="en-US"/>
          </a:p>
        </p:txBody>
      </p:sp>
      <p:sp>
        <p:nvSpPr>
          <p:cNvPr id="7" name="Footer Placeholder 1">
            <a:extLst>
              <a:ext uri="{FF2B5EF4-FFF2-40B4-BE49-F238E27FC236}">
                <a16:creationId xmlns:a16="http://schemas.microsoft.com/office/drawing/2014/main" id="{E24FE68C-D46A-809F-19EF-50FFADBFC742}"/>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5138446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2004DB3-696A-248C-7FB6-2450FFB8661A}"/>
              </a:ext>
            </a:extLst>
          </p:cNvPr>
          <p:cNvCxnSpPr/>
          <p:nvPr/>
        </p:nvCxnSpPr>
        <p:spPr>
          <a:xfrm>
            <a:off x="2417763" y="3529013"/>
            <a:ext cx="863758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2417779" y="802298"/>
            <a:ext cx="8637073" cy="2541431"/>
          </a:xfrm>
        </p:spPr>
        <p:txBody>
          <a:bodyPr bIns="0" anchor="b"/>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BDB7BB7E-B47C-33FE-6141-26B860D24E58}"/>
              </a:ext>
            </a:extLst>
          </p:cNvPr>
          <p:cNvSpPr>
            <a:spLocks noGrp="1"/>
          </p:cNvSpPr>
          <p:nvPr>
            <p:ph type="dt" sz="half" idx="10"/>
          </p:nvPr>
        </p:nvSpPr>
        <p:spPr/>
        <p:txBody>
          <a:bodyPr/>
          <a:lstStyle>
            <a:lvl1pPr>
              <a:defRPr/>
            </a:lvl1pPr>
          </a:lstStyle>
          <a:p>
            <a:pPr>
              <a:defRPr/>
            </a:pPr>
            <a:fld id="{BD51D15D-D7B3-154C-A5C8-16CBF5BE886F}" type="datetimeFigureOut">
              <a:rPr lang="en-GB"/>
              <a:pPr>
                <a:defRPr/>
              </a:pPr>
              <a:t>25/06/2026</a:t>
            </a:fld>
            <a:endParaRPr lang="en-GB"/>
          </a:p>
        </p:txBody>
      </p:sp>
      <p:sp>
        <p:nvSpPr>
          <p:cNvPr id="6" name="Footer Placeholder 4">
            <a:extLst>
              <a:ext uri="{FF2B5EF4-FFF2-40B4-BE49-F238E27FC236}">
                <a16:creationId xmlns:a16="http://schemas.microsoft.com/office/drawing/2014/main" id="{9682E7B0-3B18-F740-864E-26C63178BDC3}"/>
              </a:ext>
            </a:extLst>
          </p:cNvPr>
          <p:cNvSpPr>
            <a:spLocks noGrp="1"/>
          </p:cNvSpPr>
          <p:nvPr>
            <p:ph type="ftr" sz="quarter" idx="11"/>
          </p:nvPr>
        </p:nvSpPr>
        <p:spPr>
          <a:xfrm>
            <a:off x="2416175" y="328613"/>
            <a:ext cx="4973638" cy="309562"/>
          </a:xfrm>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6DDC937-ACF7-73C2-07EC-D22A43AFF7A9}"/>
              </a:ext>
            </a:extLst>
          </p:cNvPr>
          <p:cNvSpPr>
            <a:spLocks noGrp="1"/>
          </p:cNvSpPr>
          <p:nvPr>
            <p:ph type="sldNum" sz="quarter" idx="12"/>
          </p:nvPr>
        </p:nvSpPr>
        <p:spPr>
          <a:xfrm>
            <a:off x="1438275" y="798513"/>
            <a:ext cx="809625" cy="504825"/>
          </a:xfrm>
        </p:spPr>
        <p:txBody>
          <a:bodyPr/>
          <a:lstStyle>
            <a:lvl1pPr>
              <a:defRPr/>
            </a:lvl1pPr>
          </a:lstStyle>
          <a:p>
            <a:fld id="{B3DA8C68-7801-D043-8CC4-7BE8AC0B9905}" type="slidenum">
              <a:rPr lang="en-GB" altLang="en-US"/>
              <a:pPr/>
              <a:t>‹#›</a:t>
            </a:fld>
            <a:endParaRPr lang="en-GB" altLang="en-US"/>
          </a:p>
        </p:txBody>
      </p:sp>
    </p:spTree>
    <p:extLst>
      <p:ext uri="{BB962C8B-B14F-4D97-AF65-F5344CB8AC3E}">
        <p14:creationId xmlns:p14="http://schemas.microsoft.com/office/powerpoint/2010/main" val="87602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8E50A3-57B9-EDBC-873D-D94776EEEC96}"/>
              </a:ext>
            </a:extLst>
          </p:cNvPr>
          <p:cNvSpPr>
            <a:spLocks noGrp="1"/>
          </p:cNvSpPr>
          <p:nvPr>
            <p:ph type="dt" sz="half" idx="10"/>
          </p:nvPr>
        </p:nvSpPr>
        <p:spPr/>
        <p:txBody>
          <a:bodyPr/>
          <a:lstStyle>
            <a:lvl1pPr>
              <a:defRPr/>
            </a:lvl1pPr>
          </a:lstStyle>
          <a:p>
            <a:pPr>
              <a:defRPr/>
            </a:pPr>
            <a:fld id="{05AE900C-6893-664B-9EBC-20779BE4BE03}" type="datetimeFigureOut">
              <a:rPr lang="en-GB"/>
              <a:pPr>
                <a:defRPr/>
              </a:pPr>
              <a:t>25/06/2026</a:t>
            </a:fld>
            <a:endParaRPr lang="en-GB"/>
          </a:p>
        </p:txBody>
      </p:sp>
      <p:sp>
        <p:nvSpPr>
          <p:cNvPr id="5" name="Footer Placeholder 4">
            <a:extLst>
              <a:ext uri="{FF2B5EF4-FFF2-40B4-BE49-F238E27FC236}">
                <a16:creationId xmlns:a16="http://schemas.microsoft.com/office/drawing/2014/main" id="{2F436878-0100-CB6F-949A-9BA8894801B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C822B31-8053-380F-7ABB-488D9DE21C1D}"/>
              </a:ext>
            </a:extLst>
          </p:cNvPr>
          <p:cNvSpPr>
            <a:spLocks noGrp="1"/>
          </p:cNvSpPr>
          <p:nvPr>
            <p:ph type="sldNum" sz="quarter" idx="12"/>
          </p:nvPr>
        </p:nvSpPr>
        <p:spPr/>
        <p:txBody>
          <a:bodyPr/>
          <a:lstStyle>
            <a:lvl1pPr>
              <a:defRPr/>
            </a:lvl1pPr>
          </a:lstStyle>
          <a:p>
            <a:fld id="{B544B940-C4FA-D941-ABA0-1A9D38F74348}" type="slidenum">
              <a:rPr lang="en-GB" altLang="en-US"/>
              <a:pPr/>
              <a:t>‹#›</a:t>
            </a:fld>
            <a:endParaRPr lang="en-GB" altLang="en-US"/>
          </a:p>
        </p:txBody>
      </p:sp>
    </p:spTree>
    <p:extLst>
      <p:ext uri="{BB962C8B-B14F-4D97-AF65-F5344CB8AC3E}">
        <p14:creationId xmlns:p14="http://schemas.microsoft.com/office/powerpoint/2010/main" val="15373998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5ED7B6A-598C-0FF1-C20A-12EA57CA0BD9}"/>
              </a:ext>
            </a:extLst>
          </p:cNvPr>
          <p:cNvCxnSpPr/>
          <p:nvPr/>
        </p:nvCxnSpPr>
        <p:spPr>
          <a:xfrm>
            <a:off x="1454150" y="1847850"/>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0222CF11-055C-3139-DDD7-9604ADEB6C59}"/>
              </a:ext>
            </a:extLst>
          </p:cNvPr>
          <p:cNvSpPr>
            <a:spLocks noGrp="1"/>
          </p:cNvSpPr>
          <p:nvPr>
            <p:ph type="dt" sz="half" idx="10"/>
          </p:nvPr>
        </p:nvSpPr>
        <p:spPr/>
        <p:txBody>
          <a:bodyPr/>
          <a:lstStyle>
            <a:lvl1pPr>
              <a:defRPr/>
            </a:lvl1pPr>
          </a:lstStyle>
          <a:p>
            <a:pPr>
              <a:defRPr/>
            </a:pPr>
            <a:fld id="{A097C199-334C-5C45-A0BC-C29F4A1C1AAA}" type="datetimeFigureOut">
              <a:rPr lang="en-GB"/>
              <a:pPr>
                <a:defRPr/>
              </a:pPr>
              <a:t>25/06/2026</a:t>
            </a:fld>
            <a:endParaRPr lang="en-GB"/>
          </a:p>
        </p:txBody>
      </p:sp>
      <p:sp>
        <p:nvSpPr>
          <p:cNvPr id="6" name="Footer Placeholder 4">
            <a:extLst>
              <a:ext uri="{FF2B5EF4-FFF2-40B4-BE49-F238E27FC236}">
                <a16:creationId xmlns:a16="http://schemas.microsoft.com/office/drawing/2014/main" id="{478B1D48-8A67-61CE-B6C1-DDA8645AFCB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5A0A85D-45AE-A349-5B46-54ED4411881C}"/>
              </a:ext>
            </a:extLst>
          </p:cNvPr>
          <p:cNvSpPr>
            <a:spLocks noGrp="1"/>
          </p:cNvSpPr>
          <p:nvPr>
            <p:ph type="sldNum" sz="quarter" idx="12"/>
          </p:nvPr>
        </p:nvSpPr>
        <p:spPr/>
        <p:txBody>
          <a:bodyPr/>
          <a:lstStyle>
            <a:lvl1pPr>
              <a:defRPr/>
            </a:lvl1pPr>
          </a:lstStyle>
          <a:p>
            <a:fld id="{B0FAD19A-36B5-A846-ADBA-619B9A500544}" type="slidenum">
              <a:rPr lang="en-GB" altLang="en-US"/>
              <a:pPr/>
              <a:t>‹#›</a:t>
            </a:fld>
            <a:endParaRPr lang="en-GB" altLang="en-US"/>
          </a:p>
        </p:txBody>
      </p:sp>
    </p:spTree>
    <p:extLst>
      <p:ext uri="{BB962C8B-B14F-4D97-AF65-F5344CB8AC3E}">
        <p14:creationId xmlns:p14="http://schemas.microsoft.com/office/powerpoint/2010/main" val="782166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6CA9405F-6E01-D7E3-5E66-5820EB598C50}"/>
              </a:ext>
            </a:extLst>
          </p:cNvPr>
          <p:cNvCxnSpPr/>
          <p:nvPr/>
        </p:nvCxnSpPr>
        <p:spPr>
          <a:xfrm>
            <a:off x="1454150" y="3805238"/>
            <a:ext cx="863123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4239" y="1756130"/>
            <a:ext cx="8643154" cy="1887950"/>
          </a:xfrm>
        </p:spPr>
        <p:txBody>
          <a:bodyPr anchor="b"/>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Date Placeholder 3">
            <a:extLst>
              <a:ext uri="{FF2B5EF4-FFF2-40B4-BE49-F238E27FC236}">
                <a16:creationId xmlns:a16="http://schemas.microsoft.com/office/drawing/2014/main" id="{31667193-1F54-4FEB-6BDF-B912DDF5C30B}"/>
              </a:ext>
            </a:extLst>
          </p:cNvPr>
          <p:cNvSpPr>
            <a:spLocks noGrp="1"/>
          </p:cNvSpPr>
          <p:nvPr>
            <p:ph type="dt" sz="half" idx="10"/>
          </p:nvPr>
        </p:nvSpPr>
        <p:spPr/>
        <p:txBody>
          <a:bodyPr/>
          <a:lstStyle>
            <a:lvl1pPr>
              <a:defRPr/>
            </a:lvl1pPr>
          </a:lstStyle>
          <a:p>
            <a:pPr>
              <a:defRPr/>
            </a:pPr>
            <a:fld id="{C85A08A6-5C77-2F4D-915A-CCF47F9D5476}" type="datetimeFigureOut">
              <a:rPr lang="en-GB"/>
              <a:pPr>
                <a:defRPr/>
              </a:pPr>
              <a:t>25/06/2026</a:t>
            </a:fld>
            <a:endParaRPr lang="en-GB"/>
          </a:p>
        </p:txBody>
      </p:sp>
      <p:sp>
        <p:nvSpPr>
          <p:cNvPr id="6" name="Footer Placeholder 4">
            <a:extLst>
              <a:ext uri="{FF2B5EF4-FFF2-40B4-BE49-F238E27FC236}">
                <a16:creationId xmlns:a16="http://schemas.microsoft.com/office/drawing/2014/main" id="{9468E367-D06E-B7BD-F17E-C094FD5B852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BDDB466-9406-F9E0-8C2A-740FEBC03B11}"/>
              </a:ext>
            </a:extLst>
          </p:cNvPr>
          <p:cNvSpPr>
            <a:spLocks noGrp="1"/>
          </p:cNvSpPr>
          <p:nvPr>
            <p:ph type="sldNum" sz="quarter" idx="12"/>
          </p:nvPr>
        </p:nvSpPr>
        <p:spPr/>
        <p:txBody>
          <a:bodyPr/>
          <a:lstStyle>
            <a:lvl1pPr>
              <a:defRPr/>
            </a:lvl1pPr>
          </a:lstStyle>
          <a:p>
            <a:fld id="{0F433A32-9C06-A042-9D66-68D61EA84EE9}" type="slidenum">
              <a:rPr lang="en-GB" altLang="en-US"/>
              <a:pPr/>
              <a:t>‹#›</a:t>
            </a:fld>
            <a:endParaRPr lang="en-GB" altLang="en-US"/>
          </a:p>
        </p:txBody>
      </p:sp>
    </p:spTree>
    <p:extLst>
      <p:ext uri="{BB962C8B-B14F-4D97-AF65-F5344CB8AC3E}">
        <p14:creationId xmlns:p14="http://schemas.microsoft.com/office/powerpoint/2010/main" val="19943146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2460B1B-41C0-EF3A-0616-39D691FD2FF9}"/>
              </a:ext>
            </a:extLst>
          </p:cNvPr>
          <p:cNvCxnSpPr/>
          <p:nvPr/>
        </p:nvCxnSpPr>
        <p:spPr>
          <a:xfrm>
            <a:off x="1454150" y="1847850"/>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4B34C0DA-8D55-93C0-3B7F-A183B97F9B55}"/>
              </a:ext>
            </a:extLst>
          </p:cNvPr>
          <p:cNvSpPr>
            <a:spLocks noGrp="1"/>
          </p:cNvSpPr>
          <p:nvPr>
            <p:ph type="dt" sz="half" idx="10"/>
          </p:nvPr>
        </p:nvSpPr>
        <p:spPr/>
        <p:txBody>
          <a:bodyPr/>
          <a:lstStyle>
            <a:lvl1pPr>
              <a:defRPr/>
            </a:lvl1pPr>
          </a:lstStyle>
          <a:p>
            <a:pPr>
              <a:defRPr/>
            </a:pPr>
            <a:fld id="{F2AC3B6F-6CC6-B543-B710-2BD99585E379}" type="datetimeFigureOut">
              <a:rPr lang="en-GB"/>
              <a:pPr>
                <a:defRPr/>
              </a:pPr>
              <a:t>25/06/2026</a:t>
            </a:fld>
            <a:endParaRPr lang="en-GB"/>
          </a:p>
        </p:txBody>
      </p:sp>
      <p:sp>
        <p:nvSpPr>
          <p:cNvPr id="7" name="Footer Placeholder 5">
            <a:extLst>
              <a:ext uri="{FF2B5EF4-FFF2-40B4-BE49-F238E27FC236}">
                <a16:creationId xmlns:a16="http://schemas.microsoft.com/office/drawing/2014/main" id="{C8EFF442-969C-797C-18D6-98D37BF37EC3}"/>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4F8DE4BA-6386-1073-686D-7CE108A050AD}"/>
              </a:ext>
            </a:extLst>
          </p:cNvPr>
          <p:cNvSpPr>
            <a:spLocks noGrp="1"/>
          </p:cNvSpPr>
          <p:nvPr>
            <p:ph type="sldNum" sz="quarter" idx="12"/>
          </p:nvPr>
        </p:nvSpPr>
        <p:spPr/>
        <p:txBody>
          <a:bodyPr/>
          <a:lstStyle>
            <a:lvl1pPr>
              <a:defRPr/>
            </a:lvl1pPr>
          </a:lstStyle>
          <a:p>
            <a:fld id="{FF9639D9-5D26-414C-B0A4-485EC5E74B99}" type="slidenum">
              <a:rPr lang="en-GB" altLang="en-US"/>
              <a:pPr/>
              <a:t>‹#›</a:t>
            </a:fld>
            <a:endParaRPr lang="en-GB" altLang="en-US"/>
          </a:p>
        </p:txBody>
      </p:sp>
    </p:spTree>
    <p:extLst>
      <p:ext uri="{BB962C8B-B14F-4D97-AF65-F5344CB8AC3E}">
        <p14:creationId xmlns:p14="http://schemas.microsoft.com/office/powerpoint/2010/main" val="2162259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9FDB2A0-BF84-5BE4-1F67-F27442923113}"/>
              </a:ext>
            </a:extLst>
          </p:cNvPr>
          <p:cNvCxnSpPr/>
          <p:nvPr/>
        </p:nvCxnSpPr>
        <p:spPr>
          <a:xfrm>
            <a:off x="1454150" y="1847850"/>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5DC095DB-5543-7796-9C1B-799406470E70}"/>
              </a:ext>
            </a:extLst>
          </p:cNvPr>
          <p:cNvSpPr>
            <a:spLocks noGrp="1"/>
          </p:cNvSpPr>
          <p:nvPr>
            <p:ph type="dt" sz="half" idx="10"/>
          </p:nvPr>
        </p:nvSpPr>
        <p:spPr/>
        <p:txBody>
          <a:bodyPr/>
          <a:lstStyle>
            <a:lvl1pPr>
              <a:defRPr/>
            </a:lvl1pPr>
          </a:lstStyle>
          <a:p>
            <a:pPr>
              <a:defRPr/>
            </a:pPr>
            <a:fld id="{351AEB53-8086-2D47-AD7C-E2B1079F4D5D}" type="datetimeFigureOut">
              <a:rPr lang="en-GB"/>
              <a:pPr>
                <a:defRPr/>
              </a:pPr>
              <a:t>25/06/2026</a:t>
            </a:fld>
            <a:endParaRPr lang="en-GB"/>
          </a:p>
        </p:txBody>
      </p:sp>
      <p:sp>
        <p:nvSpPr>
          <p:cNvPr id="9" name="Footer Placeholder 7">
            <a:extLst>
              <a:ext uri="{FF2B5EF4-FFF2-40B4-BE49-F238E27FC236}">
                <a16:creationId xmlns:a16="http://schemas.microsoft.com/office/drawing/2014/main" id="{403B0A35-A37C-2AEF-F0F6-C585757E9066}"/>
              </a:ext>
            </a:extLst>
          </p:cNvPr>
          <p:cNvSpPr>
            <a:spLocks noGrp="1"/>
          </p:cNvSpPr>
          <p:nvPr>
            <p:ph type="ftr" sz="quarter" idx="11"/>
          </p:nvPr>
        </p:nvSpPr>
        <p:spPr/>
        <p:txBody>
          <a:bodyPr/>
          <a:lstStyle>
            <a:lvl1pPr>
              <a:defRPr/>
            </a:lvl1pPr>
          </a:lstStyle>
          <a:p>
            <a:pPr>
              <a:defRPr/>
            </a:pPr>
            <a:endParaRPr lang="en-GB"/>
          </a:p>
        </p:txBody>
      </p:sp>
      <p:sp>
        <p:nvSpPr>
          <p:cNvPr id="10" name="Slide Number Placeholder 8">
            <a:extLst>
              <a:ext uri="{FF2B5EF4-FFF2-40B4-BE49-F238E27FC236}">
                <a16:creationId xmlns:a16="http://schemas.microsoft.com/office/drawing/2014/main" id="{296A35EC-3080-B26E-6940-E5E3F2EDB882}"/>
              </a:ext>
            </a:extLst>
          </p:cNvPr>
          <p:cNvSpPr>
            <a:spLocks noGrp="1"/>
          </p:cNvSpPr>
          <p:nvPr>
            <p:ph type="sldNum" sz="quarter" idx="12"/>
          </p:nvPr>
        </p:nvSpPr>
        <p:spPr/>
        <p:txBody>
          <a:bodyPr/>
          <a:lstStyle>
            <a:lvl1pPr>
              <a:defRPr/>
            </a:lvl1pPr>
          </a:lstStyle>
          <a:p>
            <a:fld id="{DE0D771C-9422-9A42-8C6F-A7F3681E7CD5}" type="slidenum">
              <a:rPr lang="en-GB" altLang="en-US"/>
              <a:pPr/>
              <a:t>‹#›</a:t>
            </a:fld>
            <a:endParaRPr lang="en-GB" altLang="en-US"/>
          </a:p>
        </p:txBody>
      </p:sp>
    </p:spTree>
    <p:extLst>
      <p:ext uri="{BB962C8B-B14F-4D97-AF65-F5344CB8AC3E}">
        <p14:creationId xmlns:p14="http://schemas.microsoft.com/office/powerpoint/2010/main" val="24041694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DE8203C5-3996-6903-693A-A92BB66616B4}"/>
              </a:ext>
            </a:extLst>
          </p:cNvPr>
          <p:cNvCxnSpPr/>
          <p:nvPr/>
        </p:nvCxnSpPr>
        <p:spPr>
          <a:xfrm>
            <a:off x="1454150" y="1847850"/>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F6E44AF8-2697-47AF-F4AD-DC85AF3EE9C0}"/>
              </a:ext>
            </a:extLst>
          </p:cNvPr>
          <p:cNvSpPr>
            <a:spLocks noGrp="1"/>
          </p:cNvSpPr>
          <p:nvPr>
            <p:ph type="dt" sz="half" idx="10"/>
          </p:nvPr>
        </p:nvSpPr>
        <p:spPr/>
        <p:txBody>
          <a:bodyPr/>
          <a:lstStyle>
            <a:lvl1pPr>
              <a:defRPr/>
            </a:lvl1pPr>
          </a:lstStyle>
          <a:p>
            <a:pPr>
              <a:defRPr/>
            </a:pPr>
            <a:fld id="{C3A8BA70-FE86-924C-AD74-2660AB488469}" type="datetimeFigureOut">
              <a:rPr lang="en-GB"/>
              <a:pPr>
                <a:defRPr/>
              </a:pPr>
              <a:t>25/06/2026</a:t>
            </a:fld>
            <a:endParaRPr lang="en-GB"/>
          </a:p>
        </p:txBody>
      </p:sp>
      <p:sp>
        <p:nvSpPr>
          <p:cNvPr id="5" name="Footer Placeholder 3">
            <a:extLst>
              <a:ext uri="{FF2B5EF4-FFF2-40B4-BE49-F238E27FC236}">
                <a16:creationId xmlns:a16="http://schemas.microsoft.com/office/drawing/2014/main" id="{F8C478E7-0C47-7F1B-20C1-CB28FC14598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4">
            <a:extLst>
              <a:ext uri="{FF2B5EF4-FFF2-40B4-BE49-F238E27FC236}">
                <a16:creationId xmlns:a16="http://schemas.microsoft.com/office/drawing/2014/main" id="{7F0B8413-F523-FB5D-7AC5-29AB4725F85A}"/>
              </a:ext>
            </a:extLst>
          </p:cNvPr>
          <p:cNvSpPr>
            <a:spLocks noGrp="1"/>
          </p:cNvSpPr>
          <p:nvPr>
            <p:ph type="sldNum" sz="quarter" idx="12"/>
          </p:nvPr>
        </p:nvSpPr>
        <p:spPr/>
        <p:txBody>
          <a:bodyPr/>
          <a:lstStyle>
            <a:lvl1pPr>
              <a:defRPr/>
            </a:lvl1pPr>
          </a:lstStyle>
          <a:p>
            <a:fld id="{67C8B9A1-A151-AB43-A31F-410F25939DAA}" type="slidenum">
              <a:rPr lang="en-GB" altLang="en-US"/>
              <a:pPr/>
              <a:t>‹#›</a:t>
            </a:fld>
            <a:endParaRPr lang="en-GB" altLang="en-US"/>
          </a:p>
        </p:txBody>
      </p:sp>
    </p:spTree>
    <p:extLst>
      <p:ext uri="{BB962C8B-B14F-4D97-AF65-F5344CB8AC3E}">
        <p14:creationId xmlns:p14="http://schemas.microsoft.com/office/powerpoint/2010/main" val="2924913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5BED586-FD08-D4DD-92A2-62D0C83ADB4B}"/>
              </a:ext>
            </a:extLst>
          </p:cNvPr>
          <p:cNvSpPr>
            <a:spLocks noGrp="1"/>
          </p:cNvSpPr>
          <p:nvPr>
            <p:ph type="dt" sz="half" idx="10"/>
          </p:nvPr>
        </p:nvSpPr>
        <p:spPr/>
        <p:txBody>
          <a:bodyPr/>
          <a:lstStyle>
            <a:lvl1pPr>
              <a:defRPr/>
            </a:lvl1pPr>
          </a:lstStyle>
          <a:p>
            <a:pPr>
              <a:defRPr/>
            </a:pPr>
            <a:fld id="{ACCF0B67-3C33-9E47-AB51-A66D3E7078F0}" type="datetimeFigureOut">
              <a:rPr lang="en-GB"/>
              <a:pPr>
                <a:defRPr/>
              </a:pPr>
              <a:t>25/06/2026</a:t>
            </a:fld>
            <a:endParaRPr lang="en-GB"/>
          </a:p>
        </p:txBody>
      </p:sp>
      <p:sp>
        <p:nvSpPr>
          <p:cNvPr id="3" name="Footer Placeholder 4">
            <a:extLst>
              <a:ext uri="{FF2B5EF4-FFF2-40B4-BE49-F238E27FC236}">
                <a16:creationId xmlns:a16="http://schemas.microsoft.com/office/drawing/2014/main" id="{96627C88-08CC-9B26-3CB6-655634E5E567}"/>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97DBD028-3080-58BF-1226-B71EDA1D7EA2}"/>
              </a:ext>
            </a:extLst>
          </p:cNvPr>
          <p:cNvSpPr>
            <a:spLocks noGrp="1"/>
          </p:cNvSpPr>
          <p:nvPr>
            <p:ph type="sldNum" sz="quarter" idx="12"/>
          </p:nvPr>
        </p:nvSpPr>
        <p:spPr/>
        <p:txBody>
          <a:bodyPr/>
          <a:lstStyle>
            <a:lvl1pPr>
              <a:defRPr/>
            </a:lvl1pPr>
          </a:lstStyle>
          <a:p>
            <a:fld id="{5BE0F7BB-1D4D-CB42-B121-AF10872FA730}" type="slidenum">
              <a:rPr lang="en-GB" altLang="en-US"/>
              <a:pPr/>
              <a:t>‹#›</a:t>
            </a:fld>
            <a:endParaRPr lang="en-GB" altLang="en-US"/>
          </a:p>
        </p:txBody>
      </p:sp>
    </p:spTree>
    <p:extLst>
      <p:ext uri="{BB962C8B-B14F-4D97-AF65-F5344CB8AC3E}">
        <p14:creationId xmlns:p14="http://schemas.microsoft.com/office/powerpoint/2010/main" val="3921475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0518C525-72B4-6B53-906B-F8E06176BEBC}"/>
              </a:ext>
            </a:extLst>
          </p:cNvPr>
          <p:cNvCxnSpPr/>
          <p:nvPr/>
        </p:nvCxnSpPr>
        <p:spPr>
          <a:xfrm>
            <a:off x="1447800" y="3205163"/>
            <a:ext cx="32702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4671" y="798973"/>
            <a:ext cx="3273099" cy="2247117"/>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Date Placeholder 4">
            <a:extLst>
              <a:ext uri="{FF2B5EF4-FFF2-40B4-BE49-F238E27FC236}">
                <a16:creationId xmlns:a16="http://schemas.microsoft.com/office/drawing/2014/main" id="{49F7CC1F-F8C7-84F0-02C3-0411E3F0FC19}"/>
              </a:ext>
            </a:extLst>
          </p:cNvPr>
          <p:cNvSpPr>
            <a:spLocks noGrp="1"/>
          </p:cNvSpPr>
          <p:nvPr>
            <p:ph type="dt" sz="half" idx="10"/>
          </p:nvPr>
        </p:nvSpPr>
        <p:spPr/>
        <p:txBody>
          <a:bodyPr/>
          <a:lstStyle>
            <a:lvl1pPr>
              <a:defRPr/>
            </a:lvl1pPr>
          </a:lstStyle>
          <a:p>
            <a:pPr>
              <a:defRPr/>
            </a:pPr>
            <a:fld id="{75ADB34F-4EB1-C449-8EB9-4B208512D385}" type="datetimeFigureOut">
              <a:rPr lang="en-GB"/>
              <a:pPr>
                <a:defRPr/>
              </a:pPr>
              <a:t>25/06/2026</a:t>
            </a:fld>
            <a:endParaRPr lang="en-GB"/>
          </a:p>
        </p:txBody>
      </p:sp>
      <p:sp>
        <p:nvSpPr>
          <p:cNvPr id="7" name="Footer Placeholder 5">
            <a:extLst>
              <a:ext uri="{FF2B5EF4-FFF2-40B4-BE49-F238E27FC236}">
                <a16:creationId xmlns:a16="http://schemas.microsoft.com/office/drawing/2014/main" id="{BE0B29D3-4D1B-66DE-C099-365812CEDCC5}"/>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68F40165-79B5-456C-ED2B-D8E9735E6BCD}"/>
              </a:ext>
            </a:extLst>
          </p:cNvPr>
          <p:cNvSpPr>
            <a:spLocks noGrp="1"/>
          </p:cNvSpPr>
          <p:nvPr>
            <p:ph type="sldNum" sz="quarter" idx="12"/>
          </p:nvPr>
        </p:nvSpPr>
        <p:spPr/>
        <p:txBody>
          <a:bodyPr/>
          <a:lstStyle>
            <a:lvl1pPr>
              <a:defRPr/>
            </a:lvl1pPr>
          </a:lstStyle>
          <a:p>
            <a:fld id="{071FA51F-3EF5-034B-B2E8-F285876F6E57}" type="slidenum">
              <a:rPr lang="en-GB" altLang="en-US"/>
              <a:pPr/>
              <a:t>‹#›</a:t>
            </a:fld>
            <a:endParaRPr lang="en-GB" altLang="en-US"/>
          </a:p>
        </p:txBody>
      </p:sp>
    </p:spTree>
    <p:extLst>
      <p:ext uri="{BB962C8B-B14F-4D97-AF65-F5344CB8AC3E}">
        <p14:creationId xmlns:p14="http://schemas.microsoft.com/office/powerpoint/2010/main" val="41752904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0">
            <a:extLst>
              <a:ext uri="{FF2B5EF4-FFF2-40B4-BE49-F238E27FC236}">
                <a16:creationId xmlns:a16="http://schemas.microsoft.com/office/drawing/2014/main" id="{E4840FF4-22AD-63DD-E0D8-632A78902C9F}"/>
              </a:ext>
            </a:extLst>
          </p:cNvPr>
          <p:cNvGrpSpPr>
            <a:grpSpLocks/>
          </p:cNvGrpSpPr>
          <p:nvPr/>
        </p:nvGrpSpPr>
        <p:grpSpPr bwMode="auto">
          <a:xfrm>
            <a:off x="7477125" y="482600"/>
            <a:ext cx="4075113" cy="5148263"/>
            <a:chOff x="7477387" y="482170"/>
            <a:chExt cx="4074533" cy="5149101"/>
          </a:xfrm>
        </p:grpSpPr>
        <p:sp>
          <p:nvSpPr>
            <p:cNvPr id="6" name="Rectangle 5">
              <a:extLst>
                <a:ext uri="{FF2B5EF4-FFF2-40B4-BE49-F238E27FC236}">
                  <a16:creationId xmlns:a16="http://schemas.microsoft.com/office/drawing/2014/main" id="{B3F6248B-F0B1-26DB-12D5-0E1F85CBE635}"/>
                </a:ext>
              </a:extLst>
            </p:cNvPr>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24C30F71-64A1-3E05-9C88-B7BB052ABBED}"/>
                </a:ext>
              </a:extLst>
            </p:cNvPr>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C083E7D6-DF1F-ACE9-5120-815236374F05}"/>
              </a:ext>
            </a:extLst>
          </p:cNvPr>
          <p:cNvCxnSpPr/>
          <p:nvPr/>
        </p:nvCxnSpPr>
        <p:spPr>
          <a:xfrm>
            <a:off x="1447800" y="3143250"/>
            <a:ext cx="55276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1206" y="1129513"/>
            <a:ext cx="5532328"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44E442D1-1C4D-EE38-0F91-822A779B15F5}"/>
              </a:ext>
            </a:extLst>
          </p:cNvPr>
          <p:cNvSpPr>
            <a:spLocks noGrp="1"/>
          </p:cNvSpPr>
          <p:nvPr>
            <p:ph type="dt" sz="half" idx="10"/>
          </p:nvPr>
        </p:nvSpPr>
        <p:spPr>
          <a:xfrm>
            <a:off x="1447800" y="5470525"/>
            <a:ext cx="5527675" cy="319088"/>
          </a:xfrm>
        </p:spPr>
        <p:txBody>
          <a:bodyPr/>
          <a:lstStyle>
            <a:lvl1pPr algn="l">
              <a:defRPr/>
            </a:lvl1pPr>
          </a:lstStyle>
          <a:p>
            <a:pPr>
              <a:defRPr/>
            </a:pPr>
            <a:fld id="{9B6505D4-9A21-2E49-9635-4CCEC3B1A898}" type="datetimeFigureOut">
              <a:rPr lang="en-GB"/>
              <a:pPr>
                <a:defRPr/>
              </a:pPr>
              <a:t>25/06/2026</a:t>
            </a:fld>
            <a:endParaRPr lang="en-GB"/>
          </a:p>
        </p:txBody>
      </p:sp>
      <p:sp>
        <p:nvSpPr>
          <p:cNvPr id="10" name="Footer Placeholder 5">
            <a:extLst>
              <a:ext uri="{FF2B5EF4-FFF2-40B4-BE49-F238E27FC236}">
                <a16:creationId xmlns:a16="http://schemas.microsoft.com/office/drawing/2014/main" id="{9C613842-76D4-B842-9600-EAEBEEB8DF4B}"/>
              </a:ext>
            </a:extLst>
          </p:cNvPr>
          <p:cNvSpPr>
            <a:spLocks noGrp="1"/>
          </p:cNvSpPr>
          <p:nvPr>
            <p:ph type="ftr" sz="quarter" idx="11"/>
          </p:nvPr>
        </p:nvSpPr>
        <p:spPr>
          <a:xfrm>
            <a:off x="1447800" y="319088"/>
            <a:ext cx="5540375" cy="320675"/>
          </a:xfrm>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938C4FA9-420D-20D4-15F6-ADA9AC062775}"/>
              </a:ext>
            </a:extLst>
          </p:cNvPr>
          <p:cNvSpPr>
            <a:spLocks noGrp="1"/>
          </p:cNvSpPr>
          <p:nvPr>
            <p:ph type="sldNum" sz="quarter" idx="12"/>
          </p:nvPr>
        </p:nvSpPr>
        <p:spPr/>
        <p:txBody>
          <a:bodyPr/>
          <a:lstStyle>
            <a:lvl1pPr>
              <a:defRPr/>
            </a:lvl1pPr>
          </a:lstStyle>
          <a:p>
            <a:fld id="{DA27AEA5-4A10-E641-8359-F05433A1C99C}" type="slidenum">
              <a:rPr lang="en-GB" altLang="en-US"/>
              <a:pPr/>
              <a:t>‹#›</a:t>
            </a:fld>
            <a:endParaRPr lang="en-GB" altLang="en-US"/>
          </a:p>
        </p:txBody>
      </p:sp>
    </p:spTree>
    <p:extLst>
      <p:ext uri="{BB962C8B-B14F-4D97-AF65-F5344CB8AC3E}">
        <p14:creationId xmlns:p14="http://schemas.microsoft.com/office/powerpoint/2010/main" val="22888014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9FF0650-678A-2429-08F3-025D605A1DFF}"/>
              </a:ext>
            </a:extLst>
          </p:cNvPr>
          <p:cNvCxnSpPr/>
          <p:nvPr/>
        </p:nvCxnSpPr>
        <p:spPr>
          <a:xfrm>
            <a:off x="1454150" y="1847850"/>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1AC65B52-459E-BC53-ADCB-E1F4819999AB}"/>
              </a:ext>
            </a:extLst>
          </p:cNvPr>
          <p:cNvSpPr>
            <a:spLocks noGrp="1"/>
          </p:cNvSpPr>
          <p:nvPr>
            <p:ph type="dt" sz="half" idx="10"/>
          </p:nvPr>
        </p:nvSpPr>
        <p:spPr/>
        <p:txBody>
          <a:bodyPr/>
          <a:lstStyle>
            <a:lvl1pPr>
              <a:defRPr/>
            </a:lvl1pPr>
          </a:lstStyle>
          <a:p>
            <a:pPr>
              <a:defRPr/>
            </a:pPr>
            <a:fld id="{56B33517-A67D-9148-8EBE-C1852FD4CD9C}" type="datetimeFigureOut">
              <a:rPr lang="en-GB"/>
              <a:pPr>
                <a:defRPr/>
              </a:pPr>
              <a:t>25/06/2026</a:t>
            </a:fld>
            <a:endParaRPr lang="en-GB"/>
          </a:p>
        </p:txBody>
      </p:sp>
      <p:sp>
        <p:nvSpPr>
          <p:cNvPr id="6" name="Footer Placeholder 4">
            <a:extLst>
              <a:ext uri="{FF2B5EF4-FFF2-40B4-BE49-F238E27FC236}">
                <a16:creationId xmlns:a16="http://schemas.microsoft.com/office/drawing/2014/main" id="{278094CC-F1E2-8BB2-BA8D-D51054E293F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1F6B592-B312-59FC-ADE2-995807215997}"/>
              </a:ext>
            </a:extLst>
          </p:cNvPr>
          <p:cNvSpPr>
            <a:spLocks noGrp="1"/>
          </p:cNvSpPr>
          <p:nvPr>
            <p:ph type="sldNum" sz="quarter" idx="12"/>
          </p:nvPr>
        </p:nvSpPr>
        <p:spPr/>
        <p:txBody>
          <a:bodyPr/>
          <a:lstStyle>
            <a:lvl1pPr>
              <a:defRPr/>
            </a:lvl1pPr>
          </a:lstStyle>
          <a:p>
            <a:fld id="{C2B22F30-7E7D-224D-910A-1A921FA1A7BE}" type="slidenum">
              <a:rPr lang="en-GB" altLang="en-US"/>
              <a:pPr/>
              <a:t>‹#›</a:t>
            </a:fld>
            <a:endParaRPr lang="en-GB" altLang="en-US"/>
          </a:p>
        </p:txBody>
      </p:sp>
    </p:spTree>
    <p:extLst>
      <p:ext uri="{BB962C8B-B14F-4D97-AF65-F5344CB8AC3E}">
        <p14:creationId xmlns:p14="http://schemas.microsoft.com/office/powerpoint/2010/main" val="39883647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03CC2C64-C85C-BF42-F86C-4A41805F1428}"/>
              </a:ext>
            </a:extLst>
          </p:cNvPr>
          <p:cNvCxnSpPr/>
          <p:nvPr/>
        </p:nvCxnSpPr>
        <p:spPr>
          <a:xfrm>
            <a:off x="9439275" y="798513"/>
            <a:ext cx="0" cy="466090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DF51206E-9A80-ACFD-621E-2DD8E376E768}"/>
              </a:ext>
            </a:extLst>
          </p:cNvPr>
          <p:cNvSpPr>
            <a:spLocks noGrp="1"/>
          </p:cNvSpPr>
          <p:nvPr>
            <p:ph type="dt" sz="half" idx="10"/>
          </p:nvPr>
        </p:nvSpPr>
        <p:spPr/>
        <p:txBody>
          <a:bodyPr/>
          <a:lstStyle>
            <a:lvl1pPr>
              <a:defRPr/>
            </a:lvl1pPr>
          </a:lstStyle>
          <a:p>
            <a:pPr>
              <a:defRPr/>
            </a:pPr>
            <a:fld id="{DBC00997-DC0B-0F4A-ACCF-91AD8C501C4B}" type="datetimeFigureOut">
              <a:rPr lang="en-GB"/>
              <a:pPr>
                <a:defRPr/>
              </a:pPr>
              <a:t>25/06/2026</a:t>
            </a:fld>
            <a:endParaRPr lang="en-GB"/>
          </a:p>
        </p:txBody>
      </p:sp>
      <p:sp>
        <p:nvSpPr>
          <p:cNvPr id="6" name="Footer Placeholder 4">
            <a:extLst>
              <a:ext uri="{FF2B5EF4-FFF2-40B4-BE49-F238E27FC236}">
                <a16:creationId xmlns:a16="http://schemas.microsoft.com/office/drawing/2014/main" id="{FBF5FA9C-85B0-4D5F-35FB-32DF3DC8208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45B55F0E-FD29-6373-35E2-F02FFEC0A64A}"/>
              </a:ext>
            </a:extLst>
          </p:cNvPr>
          <p:cNvSpPr>
            <a:spLocks noGrp="1"/>
          </p:cNvSpPr>
          <p:nvPr>
            <p:ph type="sldNum" sz="quarter" idx="12"/>
          </p:nvPr>
        </p:nvSpPr>
        <p:spPr/>
        <p:txBody>
          <a:bodyPr/>
          <a:lstStyle>
            <a:lvl1pPr>
              <a:defRPr/>
            </a:lvl1pPr>
          </a:lstStyle>
          <a:p>
            <a:fld id="{11A05AD8-E599-1849-8440-8B7B9BFC4581}" type="slidenum">
              <a:rPr lang="en-GB" altLang="en-US"/>
              <a:pPr/>
              <a:t>‹#›</a:t>
            </a:fld>
            <a:endParaRPr lang="en-GB" altLang="en-US"/>
          </a:p>
        </p:txBody>
      </p:sp>
    </p:spTree>
    <p:extLst>
      <p:ext uri="{BB962C8B-B14F-4D97-AF65-F5344CB8AC3E}">
        <p14:creationId xmlns:p14="http://schemas.microsoft.com/office/powerpoint/2010/main" val="527777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DD7761-B332-C848-5FD6-66F6351035A7}"/>
              </a:ext>
            </a:extLst>
          </p:cNvPr>
          <p:cNvSpPr>
            <a:spLocks noGrp="1"/>
          </p:cNvSpPr>
          <p:nvPr>
            <p:ph type="dt" sz="half" idx="10"/>
          </p:nvPr>
        </p:nvSpPr>
        <p:spPr/>
        <p:txBody>
          <a:bodyPr/>
          <a:lstStyle>
            <a:lvl1pPr>
              <a:defRPr/>
            </a:lvl1pPr>
          </a:lstStyle>
          <a:p>
            <a:pPr>
              <a:defRPr/>
            </a:pPr>
            <a:fld id="{1A7B0AC7-96CC-1845-8B4C-5BC03A3017D0}" type="datetimeFigureOut">
              <a:rPr lang="en-GB"/>
              <a:pPr>
                <a:defRPr/>
              </a:pPr>
              <a:t>25/06/2026</a:t>
            </a:fld>
            <a:endParaRPr lang="en-GB"/>
          </a:p>
        </p:txBody>
      </p:sp>
      <p:sp>
        <p:nvSpPr>
          <p:cNvPr id="5" name="Footer Placeholder 4">
            <a:extLst>
              <a:ext uri="{FF2B5EF4-FFF2-40B4-BE49-F238E27FC236}">
                <a16:creationId xmlns:a16="http://schemas.microsoft.com/office/drawing/2014/main" id="{44E78371-25F9-0E0A-87A5-60870F4C36A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1001AAC-5035-7375-9799-ED25D7517EF8}"/>
              </a:ext>
            </a:extLst>
          </p:cNvPr>
          <p:cNvSpPr>
            <a:spLocks noGrp="1"/>
          </p:cNvSpPr>
          <p:nvPr>
            <p:ph type="sldNum" sz="quarter" idx="12"/>
          </p:nvPr>
        </p:nvSpPr>
        <p:spPr/>
        <p:txBody>
          <a:bodyPr/>
          <a:lstStyle>
            <a:lvl1pPr>
              <a:defRPr/>
            </a:lvl1pPr>
          </a:lstStyle>
          <a:p>
            <a:fld id="{CF8D4118-8D6A-744A-A1D8-05E9856C9802}" type="slidenum">
              <a:rPr lang="en-GB" altLang="en-US"/>
              <a:pPr/>
              <a:t>‹#›</a:t>
            </a:fld>
            <a:endParaRPr lang="en-GB" altLang="en-US"/>
          </a:p>
        </p:txBody>
      </p:sp>
    </p:spTree>
    <p:extLst>
      <p:ext uri="{BB962C8B-B14F-4D97-AF65-F5344CB8AC3E}">
        <p14:creationId xmlns:p14="http://schemas.microsoft.com/office/powerpoint/2010/main" val="20829781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627699" y="3609976"/>
            <a:ext cx="10998528" cy="968375"/>
          </a:xfrm>
          <a:prstGeom prst="rect">
            <a:avLst/>
          </a:prstGeom>
        </p:spPr>
        <p:txBody>
          <a:bodyPr/>
          <a:lstStyle>
            <a:lvl1pPr marL="0" indent="0" algn="ctr">
              <a:buFontTx/>
              <a:buNone/>
              <a:defRPr sz="5400" b="1" baseline="0">
                <a:solidFill>
                  <a:schemeClr val="bg1"/>
                </a:solidFill>
                <a:latin typeface="Arial" panose="020B0604020202020204" pitchFamily="34" charset="0"/>
                <a:cs typeface="Arial" panose="020B0604020202020204" pitchFamily="34" charset="0"/>
              </a:defRPr>
            </a:lvl1pPr>
            <a:lvl2pPr>
              <a:defRPr sz="5400" b="1">
                <a:solidFill>
                  <a:schemeClr val="bg1"/>
                </a:solidFill>
                <a:latin typeface="Arial" panose="020B0604020202020204" pitchFamily="34" charset="0"/>
                <a:cs typeface="Arial" panose="020B0604020202020204" pitchFamily="34" charset="0"/>
              </a:defRPr>
            </a:lvl2pPr>
            <a:lvl3pPr>
              <a:defRPr sz="5400" b="1">
                <a:solidFill>
                  <a:schemeClr val="bg1"/>
                </a:solidFill>
                <a:latin typeface="Arial" panose="020B0604020202020204" pitchFamily="34" charset="0"/>
                <a:cs typeface="Arial" panose="020B0604020202020204" pitchFamily="34" charset="0"/>
              </a:defRPr>
            </a:lvl3pPr>
            <a:lvl4pPr>
              <a:defRPr sz="5400" b="1">
                <a:solidFill>
                  <a:schemeClr val="bg1"/>
                </a:solidFill>
                <a:latin typeface="Arial" panose="020B0604020202020204" pitchFamily="34" charset="0"/>
                <a:cs typeface="Arial" panose="020B0604020202020204" pitchFamily="34" charset="0"/>
              </a:defRPr>
            </a:lvl4pPr>
            <a:lvl5pPr>
              <a:defRPr sz="5400" b="1">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7" name="Text Placeholder 6"/>
          <p:cNvSpPr>
            <a:spLocks noGrp="1"/>
          </p:cNvSpPr>
          <p:nvPr>
            <p:ph type="body" sz="quarter" idx="11"/>
          </p:nvPr>
        </p:nvSpPr>
        <p:spPr>
          <a:xfrm>
            <a:off x="628651" y="5125454"/>
            <a:ext cx="11076516" cy="595897"/>
          </a:xfrm>
          <a:prstGeom prst="rect">
            <a:avLst/>
          </a:prstGeom>
        </p:spPr>
        <p:txBody>
          <a:bodyPr/>
          <a:lstStyle>
            <a:lvl1pPr marL="0" indent="0" algn="ctr">
              <a:buFontTx/>
              <a:buNone/>
              <a:defRPr sz="4000" b="1">
                <a:solidFill>
                  <a:schemeClr val="tx2"/>
                </a:solidFill>
                <a:latin typeface="Arial" panose="020B0604020202020204" pitchFamily="34" charset="0"/>
                <a:cs typeface="Arial" panose="020B0604020202020204" pitchFamily="34" charset="0"/>
              </a:defRPr>
            </a:lvl1pPr>
            <a:lvl2pPr marL="457200" indent="0" algn="ctr">
              <a:buFontTx/>
              <a:buNone/>
              <a:defRPr sz="3600" b="1">
                <a:latin typeface="Arial" panose="020B0604020202020204" pitchFamily="34" charset="0"/>
                <a:cs typeface="Arial" panose="020B0604020202020204" pitchFamily="34" charset="0"/>
              </a:defRPr>
            </a:lvl2pPr>
            <a:lvl3pPr marL="914400" indent="0" algn="ctr">
              <a:buFontTx/>
              <a:buNone/>
              <a:defRPr sz="3600" b="1">
                <a:latin typeface="Arial" panose="020B0604020202020204" pitchFamily="34" charset="0"/>
                <a:cs typeface="Arial" panose="020B0604020202020204" pitchFamily="34" charset="0"/>
              </a:defRPr>
            </a:lvl3pPr>
            <a:lvl4pPr marL="1371600" indent="0" algn="ctr">
              <a:buFontTx/>
              <a:buNone/>
              <a:defRPr sz="3600" b="1">
                <a:latin typeface="Arial" panose="020B0604020202020204" pitchFamily="34" charset="0"/>
                <a:cs typeface="Arial" panose="020B0604020202020204" pitchFamily="34" charset="0"/>
              </a:defRPr>
            </a:lvl4pPr>
            <a:lvl5pPr marL="1828800" indent="0" algn="ctr">
              <a:buFontTx/>
              <a:buNone/>
              <a:defRPr sz="3600" b="1">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27928898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KSL slide">
    <p:spTree>
      <p:nvGrpSpPr>
        <p:cNvPr id="1" name=""/>
        <p:cNvGrpSpPr/>
        <p:nvPr/>
      </p:nvGrpSpPr>
      <p:grpSpPr>
        <a:xfrm>
          <a:off x="0" y="0"/>
          <a:ext cx="0" cy="0"/>
          <a:chOff x="0" y="0"/>
          <a:chExt cx="0" cy="0"/>
        </a:xfrm>
      </p:grpSpPr>
      <p:sp>
        <p:nvSpPr>
          <p:cNvPr id="18" name="Text Placeholder 17"/>
          <p:cNvSpPr>
            <a:spLocks noGrp="1"/>
          </p:cNvSpPr>
          <p:nvPr>
            <p:ph type="body" sz="quarter" idx="15"/>
          </p:nvPr>
        </p:nvSpPr>
        <p:spPr>
          <a:xfrm>
            <a:off x="677334" y="1332653"/>
            <a:ext cx="10799233" cy="2102879"/>
          </a:xfrm>
          <a:prstGeom prst="rect">
            <a:avLst/>
          </a:prstGeom>
        </p:spPr>
        <p:txBody>
          <a:bodyPr/>
          <a:lstStyle>
            <a:lvl1pPr marL="342900" indent="-342900">
              <a:buFontTx/>
              <a:buBlip>
                <a:blip r:embed="rId2"/>
              </a:buBlip>
              <a:defRPr sz="2400"/>
            </a:lvl1pPr>
            <a:lvl2pPr marL="742950" indent="-285750">
              <a:buFont typeface="Arial" panose="020B0604020202020204" pitchFamily="34" charset="0"/>
              <a:buChar char="•"/>
              <a:defRPr sz="2000" baseline="0"/>
            </a:lvl2pPr>
            <a:lvl3pPr marL="1143000" marR="0" indent="-228600" algn="l" defTabSz="457200" rtl="0" eaLnBrk="1" fontAlgn="base" latinLnBrk="0" hangingPunct="1">
              <a:lnSpc>
                <a:spcPct val="100000"/>
              </a:lnSpc>
              <a:spcBef>
                <a:spcPct val="20000"/>
              </a:spcBef>
              <a:spcAft>
                <a:spcPct val="0"/>
              </a:spcAft>
              <a:buClrTx/>
              <a:buSzTx/>
              <a:buFont typeface="Courier New" panose="02070309020205020404" pitchFamily="49" charset="0"/>
              <a:buChar char="o"/>
              <a:tabLst/>
              <a:defRPr sz="2000" baseline="0"/>
            </a:lvl3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p:nvPr>
        </p:nvSpPr>
        <p:spPr>
          <a:xfrm>
            <a:off x="677332" y="130630"/>
            <a:ext cx="10799235" cy="927463"/>
          </a:xfrm>
        </p:spPr>
        <p:txBody>
          <a:bodyPr/>
          <a:lstStyle>
            <a:lvl1pPr>
              <a:defRPr/>
            </a:lvl1pPr>
          </a:lstStyle>
          <a:p>
            <a:r>
              <a:rPr lang="en-US"/>
              <a:t>Click to edit Master title style</a:t>
            </a:r>
            <a:endParaRPr lang="en-GB" dirty="0"/>
          </a:p>
        </p:txBody>
      </p:sp>
      <p:sp>
        <p:nvSpPr>
          <p:cNvPr id="4" name="Slide Number Placeholder 5">
            <a:extLst>
              <a:ext uri="{FF2B5EF4-FFF2-40B4-BE49-F238E27FC236}">
                <a16:creationId xmlns:a16="http://schemas.microsoft.com/office/drawing/2014/main" id="{F2EAF4A8-789B-608A-8EF4-3E2EB5BAB032}"/>
              </a:ext>
            </a:extLst>
          </p:cNvPr>
          <p:cNvSpPr>
            <a:spLocks noGrp="1"/>
          </p:cNvSpPr>
          <p:nvPr>
            <p:ph type="sldNum" sz="quarter" idx="16"/>
          </p:nvPr>
        </p:nvSpPr>
        <p:spPr/>
        <p:txBody>
          <a:bodyPr/>
          <a:lstStyle>
            <a:lvl1pPr eaLnBrk="1" hangingPunct="1">
              <a:defRPr/>
            </a:lvl1pPr>
          </a:lstStyle>
          <a:p>
            <a:r>
              <a:rPr lang="en-US" altLang="en-US"/>
              <a:t> Slide </a:t>
            </a:r>
            <a:fld id="{8533456E-1E77-D948-9486-BF860D29C164}" type="slidenum">
              <a:rPr lang="en-US" altLang="en-US"/>
              <a:pPr/>
              <a:t>‹#›</a:t>
            </a:fld>
            <a:endParaRPr lang="en-US" altLang="en-US"/>
          </a:p>
        </p:txBody>
      </p:sp>
      <p:sp>
        <p:nvSpPr>
          <p:cNvPr id="5" name="Footer Placeholder 1">
            <a:extLst>
              <a:ext uri="{FF2B5EF4-FFF2-40B4-BE49-F238E27FC236}">
                <a16:creationId xmlns:a16="http://schemas.microsoft.com/office/drawing/2014/main" id="{59F52811-E5A1-011F-462F-1C5ED9A1F066}"/>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41428853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KSL slide with subhea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696383" y="1279661"/>
            <a:ext cx="10780183" cy="405449"/>
          </a:xfrm>
          <a:prstGeom prst="rect">
            <a:avLst/>
          </a:prstGeom>
        </p:spPr>
        <p:txBody>
          <a:bodyPr lIns="0" tIns="0"/>
          <a:lstStyle>
            <a:lvl1pPr marL="0" indent="0">
              <a:buFontTx/>
              <a:buNone/>
              <a:defRPr sz="2400" b="1" baseline="0">
                <a:solidFill>
                  <a:srgbClr val="FF1F64"/>
                </a:solidFill>
              </a:defRPr>
            </a:lvl1pPr>
            <a:lvl2pPr marL="0" indent="-285750">
              <a:buFontTx/>
              <a:buBlip>
                <a:blip r:embed="rId2"/>
              </a:buBlip>
              <a:defRPr sz="2400"/>
            </a:lvl2pPr>
            <a:lvl3pPr marL="108000">
              <a:defRPr/>
            </a:lvl3pPr>
          </a:lstStyle>
          <a:p>
            <a:pPr lvl="0"/>
            <a:r>
              <a:rPr lang="en-US"/>
              <a:t>Click to edit Master text styles</a:t>
            </a:r>
          </a:p>
        </p:txBody>
      </p:sp>
      <p:sp>
        <p:nvSpPr>
          <p:cNvPr id="5" name="Title 4"/>
          <p:cNvSpPr>
            <a:spLocks noGrp="1"/>
          </p:cNvSpPr>
          <p:nvPr>
            <p:ph type="title"/>
          </p:nvPr>
        </p:nvSpPr>
        <p:spPr/>
        <p:txBody>
          <a:bodyPr/>
          <a:lstStyle>
            <a:lvl1pPr>
              <a:defRPr/>
            </a:lvl1pPr>
          </a:lstStyle>
          <a:p>
            <a:r>
              <a:rPr lang="en-US"/>
              <a:t>Click to edit Master title style</a:t>
            </a:r>
            <a:endParaRPr lang="en-GB" dirty="0"/>
          </a:p>
        </p:txBody>
      </p:sp>
      <p:sp>
        <p:nvSpPr>
          <p:cNvPr id="12" name="Text Placeholder 11"/>
          <p:cNvSpPr>
            <a:spLocks noGrp="1"/>
          </p:cNvSpPr>
          <p:nvPr>
            <p:ph type="body" sz="quarter" idx="15"/>
          </p:nvPr>
        </p:nvSpPr>
        <p:spPr>
          <a:xfrm>
            <a:off x="696385" y="1710464"/>
            <a:ext cx="10780183" cy="4598896"/>
          </a:xfrm>
          <a:prstGeom prst="rect">
            <a:avLst/>
          </a:prstGeom>
        </p:spPr>
        <p:txBody>
          <a:bodyPr lIns="0" tIns="0" rIns="0"/>
          <a:lstStyle>
            <a:lvl1pPr marL="0" indent="0">
              <a:buFontTx/>
              <a:buNone/>
              <a:defRPr sz="2000"/>
            </a:lvl1pPr>
            <a:lvl2pPr marL="457200" indent="0">
              <a:buFontTx/>
              <a:buNone/>
              <a:defRPr sz="2000"/>
            </a:lvl2pPr>
          </a:lstStyle>
          <a:p>
            <a:pPr lvl="0"/>
            <a:r>
              <a:rPr lang="en-US"/>
              <a:t>Click to edit Master text styles</a:t>
            </a:r>
          </a:p>
        </p:txBody>
      </p:sp>
      <p:sp>
        <p:nvSpPr>
          <p:cNvPr id="6" name="Slide Number Placeholder 5">
            <a:extLst>
              <a:ext uri="{FF2B5EF4-FFF2-40B4-BE49-F238E27FC236}">
                <a16:creationId xmlns:a16="http://schemas.microsoft.com/office/drawing/2014/main" id="{BCD09235-C171-D2EB-0677-EF3739FCA627}"/>
              </a:ext>
            </a:extLst>
          </p:cNvPr>
          <p:cNvSpPr>
            <a:spLocks noGrp="1"/>
          </p:cNvSpPr>
          <p:nvPr>
            <p:ph type="sldNum" sz="quarter" idx="16"/>
          </p:nvPr>
        </p:nvSpPr>
        <p:spPr/>
        <p:txBody>
          <a:bodyPr/>
          <a:lstStyle>
            <a:lvl1pPr eaLnBrk="1" hangingPunct="1">
              <a:defRPr/>
            </a:lvl1pPr>
          </a:lstStyle>
          <a:p>
            <a:r>
              <a:rPr lang="en-US" altLang="en-US"/>
              <a:t> Slide </a:t>
            </a:r>
            <a:fld id="{84C76FD1-59D6-9548-A915-6B8B719CEB22}" type="slidenum">
              <a:rPr lang="en-US" altLang="en-US"/>
              <a:pPr/>
              <a:t>‹#›</a:t>
            </a:fld>
            <a:endParaRPr lang="en-US" altLang="en-US"/>
          </a:p>
        </p:txBody>
      </p:sp>
      <p:sp>
        <p:nvSpPr>
          <p:cNvPr id="7" name="Footer Placeholder 1">
            <a:extLst>
              <a:ext uri="{FF2B5EF4-FFF2-40B4-BE49-F238E27FC236}">
                <a16:creationId xmlns:a16="http://schemas.microsoft.com/office/drawing/2014/main" id="{F0CA0EF7-5CB9-0BCF-96A3-45D585852C40}"/>
              </a:ext>
            </a:extLst>
          </p:cNvPr>
          <p:cNvSpPr>
            <a:spLocks noGrp="1"/>
          </p:cNvSpPr>
          <p:nvPr>
            <p:ph type="ftr" sz="quarter" idx="17"/>
          </p:nvPr>
        </p:nvSpPr>
        <p:spPr/>
        <p:txBody>
          <a:bodyPr/>
          <a:lstStyle>
            <a:lvl1pPr defTabSz="914400" fontAlgn="auto">
              <a:spcBef>
                <a:spcPts val="0"/>
              </a:spcBef>
              <a:spcAft>
                <a:spcPts val="0"/>
              </a:spcAft>
              <a:defRPr>
                <a:ea typeface="+mn-ea"/>
              </a:defRPr>
            </a:lvl1pPr>
          </a:lstStyle>
          <a:p>
            <a:pPr>
              <a:defRPr/>
            </a:pPr>
            <a:r>
              <a:rPr lang="en-US" altLang="en-US"/>
              <a:t>© The Key Support Services Ltd</a:t>
            </a:r>
            <a:endParaRPr lang="en-GB">
              <a:solidFill>
                <a:srgbClr val="12263F">
                  <a:tint val="75000"/>
                </a:srgbClr>
              </a:solidFill>
              <a:latin typeface="Calibri" panose="020F0502020204030204" pitchFamily="34" charset="0"/>
            </a:endParaRPr>
          </a:p>
        </p:txBody>
      </p:sp>
    </p:spTree>
    <p:extLst>
      <p:ext uri="{BB962C8B-B14F-4D97-AF65-F5344CB8AC3E}">
        <p14:creationId xmlns:p14="http://schemas.microsoft.com/office/powerpoint/2010/main" val="365007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95F386EE-297A-0FE8-FA02-51F60D1899E6}"/>
              </a:ext>
            </a:extLst>
          </p:cNvPr>
          <p:cNvSpPr>
            <a:spLocks noGrp="1"/>
          </p:cNvSpPr>
          <p:nvPr>
            <p:ph type="dt" sz="half" idx="10"/>
          </p:nvPr>
        </p:nvSpPr>
        <p:spPr/>
        <p:txBody>
          <a:bodyPr/>
          <a:lstStyle>
            <a:lvl1pPr>
              <a:defRPr/>
            </a:lvl1pPr>
          </a:lstStyle>
          <a:p>
            <a:pPr>
              <a:defRPr/>
            </a:pPr>
            <a:fld id="{AB346899-9698-8642-BABD-AE907BE6743B}" type="datetimeFigureOut">
              <a:rPr lang="en-GB"/>
              <a:pPr>
                <a:defRPr/>
              </a:pPr>
              <a:t>25/06/2026</a:t>
            </a:fld>
            <a:endParaRPr lang="en-GB"/>
          </a:p>
        </p:txBody>
      </p:sp>
      <p:sp>
        <p:nvSpPr>
          <p:cNvPr id="6" name="Footer Placeholder 4">
            <a:extLst>
              <a:ext uri="{FF2B5EF4-FFF2-40B4-BE49-F238E27FC236}">
                <a16:creationId xmlns:a16="http://schemas.microsoft.com/office/drawing/2014/main" id="{C0AA04A7-43B4-22F6-ECC0-1E42E436755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32648D7E-3645-BA69-C431-93FD03746598}"/>
              </a:ext>
            </a:extLst>
          </p:cNvPr>
          <p:cNvSpPr>
            <a:spLocks noGrp="1"/>
          </p:cNvSpPr>
          <p:nvPr>
            <p:ph type="sldNum" sz="quarter" idx="12"/>
          </p:nvPr>
        </p:nvSpPr>
        <p:spPr/>
        <p:txBody>
          <a:bodyPr/>
          <a:lstStyle>
            <a:lvl1pPr>
              <a:defRPr/>
            </a:lvl1pPr>
          </a:lstStyle>
          <a:p>
            <a:fld id="{198136B5-47AB-804C-BCA4-84C012651E20}" type="slidenum">
              <a:rPr lang="en-GB" altLang="en-US"/>
              <a:pPr/>
              <a:t>‹#›</a:t>
            </a:fld>
            <a:endParaRPr lang="en-GB" altLang="en-US"/>
          </a:p>
        </p:txBody>
      </p:sp>
    </p:spTree>
    <p:extLst>
      <p:ext uri="{BB962C8B-B14F-4D97-AF65-F5344CB8AC3E}">
        <p14:creationId xmlns:p14="http://schemas.microsoft.com/office/powerpoint/2010/main" val="4007195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C9CDE08E-A9B0-B333-00BF-A610E27810BC}"/>
              </a:ext>
            </a:extLst>
          </p:cNvPr>
          <p:cNvSpPr>
            <a:spLocks noGrp="1"/>
          </p:cNvSpPr>
          <p:nvPr>
            <p:ph type="dt" sz="half" idx="10"/>
          </p:nvPr>
        </p:nvSpPr>
        <p:spPr/>
        <p:txBody>
          <a:bodyPr/>
          <a:lstStyle>
            <a:lvl1pPr>
              <a:defRPr/>
            </a:lvl1pPr>
          </a:lstStyle>
          <a:p>
            <a:pPr>
              <a:defRPr/>
            </a:pPr>
            <a:fld id="{D929C514-9F73-8340-BB66-82ED8AE57578}" type="datetimeFigureOut">
              <a:rPr lang="en-GB"/>
              <a:pPr>
                <a:defRPr/>
              </a:pPr>
              <a:t>25/06/2026</a:t>
            </a:fld>
            <a:endParaRPr lang="en-GB"/>
          </a:p>
        </p:txBody>
      </p:sp>
      <p:sp>
        <p:nvSpPr>
          <p:cNvPr id="8" name="Footer Placeholder 4">
            <a:extLst>
              <a:ext uri="{FF2B5EF4-FFF2-40B4-BE49-F238E27FC236}">
                <a16:creationId xmlns:a16="http://schemas.microsoft.com/office/drawing/2014/main" id="{3242371F-A864-1536-B143-7BB9FAF7231F}"/>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F220DF43-0020-531C-16A8-7B127F40A174}"/>
              </a:ext>
            </a:extLst>
          </p:cNvPr>
          <p:cNvSpPr>
            <a:spLocks noGrp="1"/>
          </p:cNvSpPr>
          <p:nvPr>
            <p:ph type="sldNum" sz="quarter" idx="12"/>
          </p:nvPr>
        </p:nvSpPr>
        <p:spPr/>
        <p:txBody>
          <a:bodyPr/>
          <a:lstStyle>
            <a:lvl1pPr>
              <a:defRPr/>
            </a:lvl1pPr>
          </a:lstStyle>
          <a:p>
            <a:fld id="{CBD3CFFE-0373-0349-B3B7-02EDE7EB2910}" type="slidenum">
              <a:rPr lang="en-GB" altLang="en-US"/>
              <a:pPr/>
              <a:t>‹#›</a:t>
            </a:fld>
            <a:endParaRPr lang="en-GB" altLang="en-US"/>
          </a:p>
        </p:txBody>
      </p:sp>
    </p:spTree>
    <p:extLst>
      <p:ext uri="{BB962C8B-B14F-4D97-AF65-F5344CB8AC3E}">
        <p14:creationId xmlns:p14="http://schemas.microsoft.com/office/powerpoint/2010/main" val="192353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91E8DEAE-D52C-FA65-BBE9-4805D83B229A}"/>
              </a:ext>
            </a:extLst>
          </p:cNvPr>
          <p:cNvSpPr>
            <a:spLocks noGrp="1"/>
          </p:cNvSpPr>
          <p:nvPr>
            <p:ph type="dt" sz="half" idx="10"/>
          </p:nvPr>
        </p:nvSpPr>
        <p:spPr/>
        <p:txBody>
          <a:bodyPr/>
          <a:lstStyle>
            <a:lvl1pPr>
              <a:defRPr/>
            </a:lvl1pPr>
          </a:lstStyle>
          <a:p>
            <a:pPr>
              <a:defRPr/>
            </a:pPr>
            <a:fld id="{A83F832D-45C5-0242-ADE8-94CDF671C9BD}" type="datetimeFigureOut">
              <a:rPr lang="en-GB"/>
              <a:pPr>
                <a:defRPr/>
              </a:pPr>
              <a:t>25/06/2026</a:t>
            </a:fld>
            <a:endParaRPr lang="en-GB"/>
          </a:p>
        </p:txBody>
      </p:sp>
      <p:sp>
        <p:nvSpPr>
          <p:cNvPr id="4" name="Footer Placeholder 4">
            <a:extLst>
              <a:ext uri="{FF2B5EF4-FFF2-40B4-BE49-F238E27FC236}">
                <a16:creationId xmlns:a16="http://schemas.microsoft.com/office/drawing/2014/main" id="{3FAE065E-23BA-D6A1-EF5A-7CCE9D17B628}"/>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242E3286-D05B-41A3-1727-25D0D218F522}"/>
              </a:ext>
            </a:extLst>
          </p:cNvPr>
          <p:cNvSpPr>
            <a:spLocks noGrp="1"/>
          </p:cNvSpPr>
          <p:nvPr>
            <p:ph type="sldNum" sz="quarter" idx="12"/>
          </p:nvPr>
        </p:nvSpPr>
        <p:spPr/>
        <p:txBody>
          <a:bodyPr/>
          <a:lstStyle>
            <a:lvl1pPr>
              <a:defRPr/>
            </a:lvl1pPr>
          </a:lstStyle>
          <a:p>
            <a:fld id="{FEBEE407-4F39-6248-9A79-92D8B3CB4076}" type="slidenum">
              <a:rPr lang="en-GB" altLang="en-US"/>
              <a:pPr/>
              <a:t>‹#›</a:t>
            </a:fld>
            <a:endParaRPr lang="en-GB" altLang="en-US"/>
          </a:p>
        </p:txBody>
      </p:sp>
    </p:spTree>
    <p:extLst>
      <p:ext uri="{BB962C8B-B14F-4D97-AF65-F5344CB8AC3E}">
        <p14:creationId xmlns:p14="http://schemas.microsoft.com/office/powerpoint/2010/main" val="2285506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881E46-D940-149B-3D84-5DA10AF882DD}"/>
              </a:ext>
            </a:extLst>
          </p:cNvPr>
          <p:cNvSpPr>
            <a:spLocks noGrp="1"/>
          </p:cNvSpPr>
          <p:nvPr>
            <p:ph type="dt" sz="half" idx="10"/>
          </p:nvPr>
        </p:nvSpPr>
        <p:spPr/>
        <p:txBody>
          <a:bodyPr/>
          <a:lstStyle>
            <a:lvl1pPr>
              <a:defRPr/>
            </a:lvl1pPr>
          </a:lstStyle>
          <a:p>
            <a:pPr>
              <a:defRPr/>
            </a:pPr>
            <a:fld id="{196D5A05-0A3C-974B-A84B-5EF0928DA18A}" type="datetimeFigureOut">
              <a:rPr lang="en-GB"/>
              <a:pPr>
                <a:defRPr/>
              </a:pPr>
              <a:t>25/06/2026</a:t>
            </a:fld>
            <a:endParaRPr lang="en-GB"/>
          </a:p>
        </p:txBody>
      </p:sp>
      <p:sp>
        <p:nvSpPr>
          <p:cNvPr id="3" name="Footer Placeholder 4">
            <a:extLst>
              <a:ext uri="{FF2B5EF4-FFF2-40B4-BE49-F238E27FC236}">
                <a16:creationId xmlns:a16="http://schemas.microsoft.com/office/drawing/2014/main" id="{32043E9A-EA45-4181-412C-4ACA74B546E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DCFE0EDC-F8AC-02D9-6A13-5366A0EA3BE6}"/>
              </a:ext>
            </a:extLst>
          </p:cNvPr>
          <p:cNvSpPr>
            <a:spLocks noGrp="1"/>
          </p:cNvSpPr>
          <p:nvPr>
            <p:ph type="sldNum" sz="quarter" idx="12"/>
          </p:nvPr>
        </p:nvSpPr>
        <p:spPr/>
        <p:txBody>
          <a:bodyPr/>
          <a:lstStyle>
            <a:lvl1pPr>
              <a:defRPr/>
            </a:lvl1pPr>
          </a:lstStyle>
          <a:p>
            <a:fld id="{15D20A99-A1F1-B646-B138-922B0EE84A1A}" type="slidenum">
              <a:rPr lang="en-GB" altLang="en-US"/>
              <a:pPr/>
              <a:t>‹#›</a:t>
            </a:fld>
            <a:endParaRPr lang="en-GB" altLang="en-US"/>
          </a:p>
        </p:txBody>
      </p:sp>
    </p:spTree>
    <p:extLst>
      <p:ext uri="{BB962C8B-B14F-4D97-AF65-F5344CB8AC3E}">
        <p14:creationId xmlns:p14="http://schemas.microsoft.com/office/powerpoint/2010/main" val="3706968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1EEADF1A-E9D5-C1E8-B63A-02E1D076F313}"/>
              </a:ext>
            </a:extLst>
          </p:cNvPr>
          <p:cNvSpPr>
            <a:spLocks noGrp="1"/>
          </p:cNvSpPr>
          <p:nvPr>
            <p:ph type="dt" sz="half" idx="10"/>
          </p:nvPr>
        </p:nvSpPr>
        <p:spPr/>
        <p:txBody>
          <a:bodyPr/>
          <a:lstStyle>
            <a:lvl1pPr>
              <a:defRPr/>
            </a:lvl1pPr>
          </a:lstStyle>
          <a:p>
            <a:pPr>
              <a:defRPr/>
            </a:pPr>
            <a:fld id="{E3AD7CB3-128F-8449-9D94-3C6475B50AF9}" type="datetimeFigureOut">
              <a:rPr lang="en-GB"/>
              <a:pPr>
                <a:defRPr/>
              </a:pPr>
              <a:t>25/06/2026</a:t>
            </a:fld>
            <a:endParaRPr lang="en-GB"/>
          </a:p>
        </p:txBody>
      </p:sp>
      <p:sp>
        <p:nvSpPr>
          <p:cNvPr id="6" name="Footer Placeholder 4">
            <a:extLst>
              <a:ext uri="{FF2B5EF4-FFF2-40B4-BE49-F238E27FC236}">
                <a16:creationId xmlns:a16="http://schemas.microsoft.com/office/drawing/2014/main" id="{1BA9CB5E-6688-B8EA-F12C-28EC44EC1A4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66B1D25-9969-387E-DE05-CED217E9DBE0}"/>
              </a:ext>
            </a:extLst>
          </p:cNvPr>
          <p:cNvSpPr>
            <a:spLocks noGrp="1"/>
          </p:cNvSpPr>
          <p:nvPr>
            <p:ph type="sldNum" sz="quarter" idx="12"/>
          </p:nvPr>
        </p:nvSpPr>
        <p:spPr/>
        <p:txBody>
          <a:bodyPr/>
          <a:lstStyle>
            <a:lvl1pPr>
              <a:defRPr/>
            </a:lvl1pPr>
          </a:lstStyle>
          <a:p>
            <a:fld id="{5D2DAD71-97F6-DA40-A97D-5B1FBA11963B}" type="slidenum">
              <a:rPr lang="en-GB" altLang="en-US"/>
              <a:pPr/>
              <a:t>‹#›</a:t>
            </a:fld>
            <a:endParaRPr lang="en-GB" altLang="en-US"/>
          </a:p>
        </p:txBody>
      </p:sp>
    </p:spTree>
    <p:extLst>
      <p:ext uri="{BB962C8B-B14F-4D97-AF65-F5344CB8AC3E}">
        <p14:creationId xmlns:p14="http://schemas.microsoft.com/office/powerpoint/2010/main" val="103835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3C8E79D-AC7E-C79C-69A4-7F96D87C7E91}"/>
              </a:ext>
            </a:extLst>
          </p:cNvPr>
          <p:cNvSpPr>
            <a:spLocks noGrp="1"/>
          </p:cNvSpPr>
          <p:nvPr>
            <p:ph type="dt" sz="half" idx="10"/>
          </p:nvPr>
        </p:nvSpPr>
        <p:spPr/>
        <p:txBody>
          <a:bodyPr/>
          <a:lstStyle>
            <a:lvl1pPr>
              <a:defRPr/>
            </a:lvl1pPr>
          </a:lstStyle>
          <a:p>
            <a:pPr>
              <a:defRPr/>
            </a:pPr>
            <a:fld id="{C2B55BA7-9703-0F41-BA23-98146BFDFB17}" type="datetimeFigureOut">
              <a:rPr lang="en-GB"/>
              <a:pPr>
                <a:defRPr/>
              </a:pPr>
              <a:t>25/06/2026</a:t>
            </a:fld>
            <a:endParaRPr lang="en-GB"/>
          </a:p>
        </p:txBody>
      </p:sp>
      <p:sp>
        <p:nvSpPr>
          <p:cNvPr id="6" name="Footer Placeholder 4">
            <a:extLst>
              <a:ext uri="{FF2B5EF4-FFF2-40B4-BE49-F238E27FC236}">
                <a16:creationId xmlns:a16="http://schemas.microsoft.com/office/drawing/2014/main" id="{80C06AFC-346A-8ECA-CD56-3D1C8FF02C7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1173541-A205-0D14-A5B5-933DE60CEB84}"/>
              </a:ext>
            </a:extLst>
          </p:cNvPr>
          <p:cNvSpPr>
            <a:spLocks noGrp="1"/>
          </p:cNvSpPr>
          <p:nvPr>
            <p:ph type="sldNum" sz="quarter" idx="12"/>
          </p:nvPr>
        </p:nvSpPr>
        <p:spPr/>
        <p:txBody>
          <a:bodyPr/>
          <a:lstStyle>
            <a:lvl1pPr>
              <a:defRPr/>
            </a:lvl1pPr>
          </a:lstStyle>
          <a:p>
            <a:fld id="{676ACA78-4A7D-064D-9CC2-EF298EF1EC14}" type="slidenum">
              <a:rPr lang="en-GB" altLang="en-US"/>
              <a:pPr/>
              <a:t>‹#›</a:t>
            </a:fld>
            <a:endParaRPr lang="en-GB" altLang="en-US"/>
          </a:p>
        </p:txBody>
      </p:sp>
    </p:spTree>
    <p:extLst>
      <p:ext uri="{BB962C8B-B14F-4D97-AF65-F5344CB8AC3E}">
        <p14:creationId xmlns:p14="http://schemas.microsoft.com/office/powerpoint/2010/main" val="1666306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3.jpeg"/><Relationship Id="rId2" Type="http://schemas.openxmlformats.org/officeDocument/2006/relationships/slideLayout" Target="../slideLayouts/slideLayout20.xml"/><Relationship Id="rId16" Type="http://schemas.openxmlformats.org/officeDocument/2006/relationships/image" Target="../media/image2.jpe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theme" Target="../theme/theme2.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8B6137D-6837-9E6D-9639-EE9F2ABCE0B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A31D739-DB17-B42B-9361-49D10B7B3B48}"/>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D1039F36-4644-22CF-4B99-579BC8B48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F4081EC-503E-544E-9BF3-B8516F3E2BC0}" type="datetimeFigureOut">
              <a:rPr lang="en-GB"/>
              <a:pPr>
                <a:defRPr/>
              </a:pPr>
              <a:t>25/06/2026</a:t>
            </a:fld>
            <a:endParaRPr lang="en-GB"/>
          </a:p>
        </p:txBody>
      </p:sp>
      <p:sp>
        <p:nvSpPr>
          <p:cNvPr id="5" name="Footer Placeholder 4">
            <a:extLst>
              <a:ext uri="{FF2B5EF4-FFF2-40B4-BE49-F238E27FC236}">
                <a16:creationId xmlns:a16="http://schemas.microsoft.com/office/drawing/2014/main" id="{96320F38-97E6-59AC-3B71-CE6A6D078B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5B2CA1F7-E304-3046-5A76-3543D4CF0BDD}"/>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C8ABFAB-81CC-C24E-9176-90260C4F7713}"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 id="2147484178" r:id="rId12"/>
    <p:sldLayoutId id="2147484179" r:id="rId13"/>
    <p:sldLayoutId id="2147484180" r:id="rId14"/>
    <p:sldLayoutId id="2147484181" r:id="rId15"/>
    <p:sldLayoutId id="2147484182" r:id="rId16"/>
    <p:sldLayoutId id="2147484183" r:id="rId17"/>
    <p:sldLayoutId id="2147484184" r:id="rId18"/>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F3F8ED1-CDB5-C02D-E414-44C995E6F8A8}"/>
              </a:ext>
            </a:extLst>
          </p:cNvPr>
          <p:cNvSpPr/>
          <p:nvPr/>
        </p:nvSpPr>
        <p:spPr>
          <a:xfrm>
            <a:off x="0" y="2019300"/>
            <a:ext cx="12192000" cy="4106863"/>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2051" name="Picture 6">
            <a:extLst>
              <a:ext uri="{FF2B5EF4-FFF2-40B4-BE49-F238E27FC236}">
                <a16:creationId xmlns:a16="http://schemas.microsoft.com/office/drawing/2014/main" id="{A1683DEC-9D83-B854-3B19-D1C03A5DB228}"/>
              </a:ext>
            </a:extLst>
          </p:cNvPr>
          <p:cNvPicPr>
            <a:picLocks noChangeAspect="1"/>
          </p:cNvPicPr>
          <p:nvPr/>
        </p:nvPicPr>
        <p:blipFill>
          <a:blip r:embed="rId17">
            <a:extLst>
              <a:ext uri="{28A0092B-C50C-407E-A947-70E740481C1C}">
                <a14:useLocalDpi xmlns:a14="http://schemas.microsoft.com/office/drawing/2010/main" val="0"/>
              </a:ext>
            </a:extLst>
          </a:blip>
          <a:srcRect t="1538" b="-1538"/>
          <a:stretch>
            <a:fillRect/>
          </a:stretch>
        </p:blipFill>
        <p:spPr bwMode="black">
          <a:xfrm>
            <a:off x="0" y="6126163"/>
            <a:ext cx="12192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40811C99-E80E-6026-0531-2903CA79A843}"/>
              </a:ext>
            </a:extLst>
          </p:cNvPr>
          <p:cNvSpPr>
            <a:spLocks noGrp="1"/>
          </p:cNvSpPr>
          <p:nvPr>
            <p:ph type="title"/>
          </p:nvPr>
        </p:nvSpPr>
        <p:spPr>
          <a:xfrm>
            <a:off x="1450975" y="804863"/>
            <a:ext cx="9604375" cy="104933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2053" name="Text Placeholder 2">
            <a:extLst>
              <a:ext uri="{FF2B5EF4-FFF2-40B4-BE49-F238E27FC236}">
                <a16:creationId xmlns:a16="http://schemas.microsoft.com/office/drawing/2014/main" id="{B3F0912B-B879-20CA-7C80-4BE01EB31053}"/>
              </a:ext>
            </a:extLst>
          </p:cNvPr>
          <p:cNvSpPr>
            <a:spLocks noGrp="1"/>
          </p:cNvSpPr>
          <p:nvPr>
            <p:ph type="body" idx="1"/>
          </p:nvPr>
        </p:nvSpPr>
        <p:spPr bwMode="auto">
          <a:xfrm>
            <a:off x="1450975" y="2016125"/>
            <a:ext cx="9604375" cy="344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1B016EE-9486-AE7C-E211-296E59A0CCA2}"/>
              </a:ext>
            </a:extLst>
          </p:cNvPr>
          <p:cNvSpPr>
            <a:spLocks noGrp="1"/>
          </p:cNvSpPr>
          <p:nvPr>
            <p:ph type="dt" sz="half" idx="2"/>
          </p:nvPr>
        </p:nvSpPr>
        <p:spPr>
          <a:xfrm>
            <a:off x="7554913" y="330200"/>
            <a:ext cx="3500437" cy="309563"/>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9E22686D-ABCF-2143-A249-EFE96FAC944A}" type="datetimeFigureOut">
              <a:rPr lang="en-GB"/>
              <a:pPr>
                <a:defRPr/>
              </a:pPr>
              <a:t>25/06/2026</a:t>
            </a:fld>
            <a:endParaRPr lang="en-GB"/>
          </a:p>
        </p:txBody>
      </p:sp>
      <p:sp>
        <p:nvSpPr>
          <p:cNvPr id="5" name="Footer Placeholder 4">
            <a:extLst>
              <a:ext uri="{FF2B5EF4-FFF2-40B4-BE49-F238E27FC236}">
                <a16:creationId xmlns:a16="http://schemas.microsoft.com/office/drawing/2014/main" id="{151FD6AE-BAA1-FB9A-2D35-C58D8384DC18}"/>
              </a:ext>
            </a:extLst>
          </p:cNvPr>
          <p:cNvSpPr>
            <a:spLocks noGrp="1"/>
          </p:cNvSpPr>
          <p:nvPr>
            <p:ph type="ftr" sz="quarter" idx="3"/>
          </p:nvPr>
        </p:nvSpPr>
        <p:spPr>
          <a:xfrm>
            <a:off x="1450975" y="328613"/>
            <a:ext cx="5938838" cy="309562"/>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2D1468F8-B2BE-A329-E4F3-72208589155C}"/>
              </a:ext>
            </a:extLst>
          </p:cNvPr>
          <p:cNvSpPr>
            <a:spLocks noGrp="1"/>
          </p:cNvSpPr>
          <p:nvPr>
            <p:ph type="sldNum" sz="quarter" idx="4"/>
          </p:nvPr>
        </p:nvSpPr>
        <p:spPr>
          <a:xfrm>
            <a:off x="479425" y="798513"/>
            <a:ext cx="811213" cy="504825"/>
          </a:xfrm>
          <a:prstGeom prst="rect">
            <a:avLst/>
          </a:prstGeom>
        </p:spPr>
        <p:txBody>
          <a:bodyPr vert="horz" wrap="square" lIns="91440" tIns="45720" rIns="91440" bIns="45720" numCol="1" anchor="t" anchorCtr="0" compatLnSpc="1">
            <a:prstTxWarp prst="textNoShape">
              <a:avLst/>
            </a:prstTxWarp>
          </a:bodyPr>
          <a:lstStyle>
            <a:lvl1pPr algn="r">
              <a:defRPr sz="2800">
                <a:solidFill>
                  <a:schemeClr val="accent1"/>
                </a:solidFill>
              </a:defRPr>
            </a:lvl1pPr>
          </a:lstStyle>
          <a:p>
            <a:fld id="{579A90DE-2F6A-C843-936E-E4421E2956BE}" type="slidenum">
              <a:rPr lang="en-GB" altLang="en-US"/>
              <a:pPr/>
              <a:t>‹#›</a:t>
            </a:fld>
            <a:endParaRPr lang="en-GB" altLang="en-US"/>
          </a:p>
        </p:txBody>
      </p:sp>
      <p:cxnSp>
        <p:nvCxnSpPr>
          <p:cNvPr id="10" name="Straight Connector 9">
            <a:extLst>
              <a:ext uri="{FF2B5EF4-FFF2-40B4-BE49-F238E27FC236}">
                <a16:creationId xmlns:a16="http://schemas.microsoft.com/office/drawing/2014/main" id="{B37C89D3-FF8F-0256-99D5-9C7A02D798C9}"/>
              </a:ext>
            </a:extLst>
          </p:cNvPr>
          <p:cNvCxnSpPr/>
          <p:nvPr/>
        </p:nvCxnSpPr>
        <p:spPr>
          <a:xfrm>
            <a:off x="0" y="6127750"/>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185" r:id="rId1"/>
    <p:sldLayoutId id="2147484186" r:id="rId2"/>
    <p:sldLayoutId id="2147484187" r:id="rId3"/>
    <p:sldLayoutId id="2147484188" r:id="rId4"/>
    <p:sldLayoutId id="2147484189" r:id="rId5"/>
    <p:sldLayoutId id="2147484190" r:id="rId6"/>
    <p:sldLayoutId id="2147484177" r:id="rId7"/>
    <p:sldLayoutId id="2147484191" r:id="rId8"/>
    <p:sldLayoutId id="2147484192" r:id="rId9"/>
    <p:sldLayoutId id="2147484193" r:id="rId10"/>
    <p:sldLayoutId id="2147484194" r:id="rId11"/>
    <p:sldLayoutId id="2147484195" r:id="rId12"/>
    <p:sldLayoutId id="2147484196" r:id="rId13"/>
    <p:sldLayoutId id="2147484197" r:id="rId14"/>
  </p:sldLayoutIdLst>
  <p:txStyles>
    <p:titleStyle>
      <a:lvl1pPr algn="l" rtl="0" eaLnBrk="0" fontAlgn="base" hangingPunct="0">
        <a:lnSpc>
          <a:spcPct val="90000"/>
        </a:lnSpc>
        <a:spcBef>
          <a:spcPct val="0"/>
        </a:spcBef>
        <a:spcAft>
          <a:spcPct val="0"/>
        </a:spcAft>
        <a:defRPr sz="3200" kern="1200" cap="all">
          <a:solidFill>
            <a:schemeClr val="tx1"/>
          </a:solidFill>
          <a:latin typeface="+mj-lt"/>
          <a:ea typeface="+mj-ea"/>
          <a:cs typeface="+mj-cs"/>
        </a:defRPr>
      </a:lvl1pPr>
      <a:lvl2pPr algn="l" rtl="0" eaLnBrk="0" fontAlgn="base" hangingPunct="0">
        <a:lnSpc>
          <a:spcPct val="90000"/>
        </a:lnSpc>
        <a:spcBef>
          <a:spcPct val="0"/>
        </a:spcBef>
        <a:spcAft>
          <a:spcPct val="0"/>
        </a:spcAft>
        <a:defRPr sz="3200">
          <a:solidFill>
            <a:schemeClr val="tx1"/>
          </a:solidFill>
          <a:latin typeface="Gill Sans MT" panose="020B0502020104020203" pitchFamily="34" charset="0"/>
        </a:defRPr>
      </a:lvl2pPr>
      <a:lvl3pPr algn="l" rtl="0" eaLnBrk="0" fontAlgn="base" hangingPunct="0">
        <a:lnSpc>
          <a:spcPct val="90000"/>
        </a:lnSpc>
        <a:spcBef>
          <a:spcPct val="0"/>
        </a:spcBef>
        <a:spcAft>
          <a:spcPct val="0"/>
        </a:spcAft>
        <a:defRPr sz="3200">
          <a:solidFill>
            <a:schemeClr val="tx1"/>
          </a:solidFill>
          <a:latin typeface="Gill Sans MT" panose="020B0502020104020203" pitchFamily="34" charset="0"/>
        </a:defRPr>
      </a:lvl3pPr>
      <a:lvl4pPr algn="l" rtl="0" eaLnBrk="0" fontAlgn="base" hangingPunct="0">
        <a:lnSpc>
          <a:spcPct val="90000"/>
        </a:lnSpc>
        <a:spcBef>
          <a:spcPct val="0"/>
        </a:spcBef>
        <a:spcAft>
          <a:spcPct val="0"/>
        </a:spcAft>
        <a:defRPr sz="3200">
          <a:solidFill>
            <a:schemeClr val="tx1"/>
          </a:solidFill>
          <a:latin typeface="Gill Sans MT" panose="020B0502020104020203" pitchFamily="34" charset="0"/>
        </a:defRPr>
      </a:lvl4pPr>
      <a:lvl5pPr algn="l" rtl="0" eaLnBrk="0" fontAlgn="base" hangingPunct="0">
        <a:lnSpc>
          <a:spcPct val="90000"/>
        </a:lnSpc>
        <a:spcBef>
          <a:spcPct val="0"/>
        </a:spcBef>
        <a:spcAft>
          <a:spcPct val="0"/>
        </a:spcAft>
        <a:defRPr sz="3200">
          <a:solidFill>
            <a:schemeClr val="tx1"/>
          </a:solidFill>
          <a:latin typeface="Gill Sans MT" panose="020B0502020104020203" pitchFamily="34" charset="0"/>
        </a:defRPr>
      </a:lvl5pPr>
      <a:lvl6pPr marL="457200" algn="l" rtl="0" fontAlgn="base">
        <a:lnSpc>
          <a:spcPct val="90000"/>
        </a:lnSpc>
        <a:spcBef>
          <a:spcPct val="0"/>
        </a:spcBef>
        <a:spcAft>
          <a:spcPct val="0"/>
        </a:spcAft>
        <a:defRPr sz="3200">
          <a:solidFill>
            <a:schemeClr val="tx1"/>
          </a:solidFill>
          <a:latin typeface="Gill Sans MT" panose="020B0502020104020203" pitchFamily="34" charset="0"/>
        </a:defRPr>
      </a:lvl6pPr>
      <a:lvl7pPr marL="914400" algn="l" rtl="0" fontAlgn="base">
        <a:lnSpc>
          <a:spcPct val="90000"/>
        </a:lnSpc>
        <a:spcBef>
          <a:spcPct val="0"/>
        </a:spcBef>
        <a:spcAft>
          <a:spcPct val="0"/>
        </a:spcAft>
        <a:defRPr sz="3200">
          <a:solidFill>
            <a:schemeClr val="tx1"/>
          </a:solidFill>
          <a:latin typeface="Gill Sans MT" panose="020B0502020104020203" pitchFamily="34" charset="0"/>
        </a:defRPr>
      </a:lvl7pPr>
      <a:lvl8pPr marL="1371600" algn="l" rtl="0" fontAlgn="base">
        <a:lnSpc>
          <a:spcPct val="90000"/>
        </a:lnSpc>
        <a:spcBef>
          <a:spcPct val="0"/>
        </a:spcBef>
        <a:spcAft>
          <a:spcPct val="0"/>
        </a:spcAft>
        <a:defRPr sz="3200">
          <a:solidFill>
            <a:schemeClr val="tx1"/>
          </a:solidFill>
          <a:latin typeface="Gill Sans MT" panose="020B0502020104020203" pitchFamily="34" charset="0"/>
        </a:defRPr>
      </a:lvl8pPr>
      <a:lvl9pPr marL="1828800" algn="l" rtl="0" fontAlgn="base">
        <a:lnSpc>
          <a:spcPct val="90000"/>
        </a:lnSpc>
        <a:spcBef>
          <a:spcPct val="0"/>
        </a:spcBef>
        <a:spcAft>
          <a:spcPct val="0"/>
        </a:spcAft>
        <a:defRPr sz="3200">
          <a:solidFill>
            <a:schemeClr val="tx1"/>
          </a:solidFill>
          <a:latin typeface="Gill Sans MT" panose="020B0502020104020203" pitchFamily="34" charset="0"/>
        </a:defRPr>
      </a:lvl9pPr>
    </p:titleStyle>
    <p:bodyStyle>
      <a:lvl1pPr marL="228600" indent="-228600" algn="l" rtl="0" eaLnBrk="0" fontAlgn="base" hangingPunct="0">
        <a:lnSpc>
          <a:spcPct val="120000"/>
        </a:lnSpc>
        <a:spcBef>
          <a:spcPts val="1000"/>
        </a:spcBef>
        <a:spcAft>
          <a:spcPct val="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685800" indent="-228600" algn="l" rtl="0" eaLnBrk="0" fontAlgn="base" hangingPunct="0">
        <a:lnSpc>
          <a:spcPct val="120000"/>
        </a:lnSpc>
        <a:spcBef>
          <a:spcPts val="500"/>
        </a:spcBef>
        <a:spcAft>
          <a:spcPct val="0"/>
        </a:spcAft>
        <a:buClr>
          <a:schemeClr val="accent1"/>
        </a:buClr>
        <a:buSzPct val="100000"/>
        <a:buFont typeface="Arial" panose="020B0604020202020204" pitchFamily="34" charset="0"/>
        <a:buChar char="•"/>
        <a:defRPr kern="1200">
          <a:solidFill>
            <a:schemeClr val="tx1"/>
          </a:solidFill>
          <a:latin typeface="+mn-lt"/>
          <a:ea typeface="+mn-ea"/>
          <a:cs typeface="+mn-cs"/>
        </a:defRPr>
      </a:lvl2pPr>
      <a:lvl3pPr marL="1143000" indent="-228600" algn="l" rtl="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4pPr>
      <a:lvl5pPr marL="2057400" indent="-228600" algn="l" rtl="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2">
            <a:extLst>
              <a:ext uri="{FF2B5EF4-FFF2-40B4-BE49-F238E27FC236}">
                <a16:creationId xmlns:a16="http://schemas.microsoft.com/office/drawing/2014/main" id="{6CBAC0FE-636E-B57D-645D-D1F3B4CC1561}"/>
              </a:ext>
            </a:extLst>
          </p:cNvPr>
          <p:cNvSpPr>
            <a:spLocks noGrp="1"/>
          </p:cNvSpPr>
          <p:nvPr>
            <p:ph type="body" sz="quarter" idx="10"/>
          </p:nvPr>
        </p:nvSpPr>
        <p:spPr>
          <a:xfrm>
            <a:off x="458788" y="606425"/>
            <a:ext cx="10998200" cy="968375"/>
          </a:xfrm>
        </p:spPr>
        <p:txBody>
          <a:bodyPr/>
          <a:lstStyle/>
          <a:p>
            <a:pPr eaLnBrk="1" hangingPunct="1"/>
            <a:r>
              <a:rPr lang="en-US" altLang="en-US" sz="4000" dirty="0">
                <a:latin typeface="Century Gothic" panose="020B0502020202020204" pitchFamily="34" charset="0"/>
              </a:rPr>
              <a:t>Parent/</a:t>
            </a:r>
            <a:r>
              <a:rPr lang="en-US" altLang="en-US" sz="4000" dirty="0" err="1">
                <a:latin typeface="Century Gothic" panose="020B0502020202020204" pitchFamily="34" charset="0"/>
              </a:rPr>
              <a:t>Carer</a:t>
            </a:r>
            <a:r>
              <a:rPr lang="en-US" altLang="en-US" sz="4000" dirty="0">
                <a:latin typeface="Century Gothic" panose="020B0502020202020204" pitchFamily="34" charset="0"/>
              </a:rPr>
              <a:t> Consultation</a:t>
            </a:r>
          </a:p>
          <a:p>
            <a:pPr eaLnBrk="1" hangingPunct="1"/>
            <a:r>
              <a:rPr lang="en-US" altLang="en-US" sz="4000" dirty="0">
                <a:solidFill>
                  <a:schemeClr val="tx1"/>
                </a:solidFill>
                <a:latin typeface="Century Gothic" panose="020B0502020202020204" pitchFamily="34" charset="0"/>
              </a:rPr>
              <a:t>June 2026</a:t>
            </a:r>
          </a:p>
        </p:txBody>
      </p:sp>
      <p:sp>
        <p:nvSpPr>
          <p:cNvPr id="25603" name="Text Placeholder 3">
            <a:extLst>
              <a:ext uri="{FF2B5EF4-FFF2-40B4-BE49-F238E27FC236}">
                <a16:creationId xmlns:a16="http://schemas.microsoft.com/office/drawing/2014/main" id="{4FA11875-7BBD-C784-3D29-1B4C2BB3C379}"/>
              </a:ext>
            </a:extLst>
          </p:cNvPr>
          <p:cNvSpPr>
            <a:spLocks noGrp="1"/>
          </p:cNvSpPr>
          <p:nvPr>
            <p:ph type="body" sz="quarter" idx="11"/>
          </p:nvPr>
        </p:nvSpPr>
        <p:spPr>
          <a:xfrm>
            <a:off x="560388" y="3149600"/>
            <a:ext cx="11077575" cy="596900"/>
          </a:xfrm>
        </p:spPr>
        <p:txBody>
          <a:bodyPr/>
          <a:lstStyle/>
          <a:p>
            <a:pPr eaLnBrk="1" hangingPunct="1"/>
            <a:r>
              <a:rPr lang="en-US" altLang="en-US" sz="3200" dirty="0">
                <a:latin typeface="Century Gothic" panose="020B0502020202020204" pitchFamily="34" charset="0"/>
              </a:rPr>
              <a:t>Relationships, Sex and Health Education</a:t>
            </a:r>
          </a:p>
          <a:p>
            <a:pPr eaLnBrk="1" hangingPunct="1"/>
            <a:r>
              <a:rPr lang="en-US" altLang="en-US" sz="3200" dirty="0">
                <a:latin typeface="Century Gothic" panose="020B0502020202020204" pitchFamily="34" charset="0"/>
              </a:rPr>
              <a:t>at </a:t>
            </a:r>
            <a:r>
              <a:rPr lang="en-US" altLang="en-US" sz="3200" dirty="0" err="1">
                <a:latin typeface="Century Gothic" panose="020B0502020202020204" pitchFamily="34" charset="0"/>
              </a:rPr>
              <a:t>Wandle</a:t>
            </a:r>
            <a:r>
              <a:rPr lang="en-US" altLang="en-US" sz="3200" dirty="0">
                <a:latin typeface="Century Gothic" panose="020B0502020202020204" pitchFamily="34" charset="0"/>
              </a:rPr>
              <a:t> Valley Academy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A05C2242-7A6B-5FC1-0F04-C1D886A9EDA6}"/>
              </a:ext>
            </a:extLst>
          </p:cNvPr>
          <p:cNvSpPr txBox="1">
            <a:spLocks/>
          </p:cNvSpPr>
          <p:nvPr/>
        </p:nvSpPr>
        <p:spPr>
          <a:xfrm>
            <a:off x="827088" y="222250"/>
            <a:ext cx="10044112" cy="5613400"/>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fontAlgn="auto">
              <a:spcAft>
                <a:spcPts val="0"/>
              </a:spcAft>
              <a:buFont typeface="Arial" panose="020B0604020202020204" pitchFamily="34" charset="0"/>
              <a:buNone/>
              <a:defRPr/>
            </a:pPr>
            <a:r>
              <a:rPr lang="en-GB" altLang="en-US" sz="3600" dirty="0">
                <a:solidFill>
                  <a:schemeClr val="tx1">
                    <a:lumMod val="75000"/>
                    <a:lumOff val="25000"/>
                  </a:schemeClr>
                </a:solidFill>
                <a:latin typeface="Century Gothic" panose="020B0502020202020204" pitchFamily="34" charset="0"/>
              </a:rPr>
              <a:t>Now it’s your turn….</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Do you have any questions regarding the </a:t>
            </a:r>
            <a:r>
              <a:rPr lang="en-GB" altLang="en-US" sz="2600" dirty="0">
                <a:solidFill>
                  <a:schemeClr val="tx1">
                    <a:lumMod val="75000"/>
                    <a:lumOff val="25000"/>
                  </a:schemeClr>
                </a:solidFill>
                <a:highlight>
                  <a:srgbClr val="FFFF00"/>
                </a:highlight>
                <a:latin typeface="Century Gothic" panose="020B0502020202020204" pitchFamily="34" charset="0"/>
              </a:rPr>
              <a:t>RSHE </a:t>
            </a:r>
            <a:r>
              <a:rPr lang="en-GB" altLang="en-US" sz="2600" dirty="0">
                <a:solidFill>
                  <a:schemeClr val="tx1">
                    <a:lumMod val="75000"/>
                    <a:lumOff val="25000"/>
                  </a:schemeClr>
                </a:solidFill>
                <a:latin typeface="Century Gothic" panose="020B0502020202020204" pitchFamily="34" charset="0"/>
              </a:rPr>
              <a:t>curriculum?</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Does anything concern you about what your child will be learning?</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Is there anything else you think should be covered in our </a:t>
            </a:r>
            <a:r>
              <a:rPr lang="en-GB" altLang="en-US" sz="2600" dirty="0">
                <a:solidFill>
                  <a:schemeClr val="tx1">
                    <a:lumMod val="75000"/>
                    <a:lumOff val="25000"/>
                  </a:schemeClr>
                </a:solidFill>
                <a:highlight>
                  <a:srgbClr val="FFFF00"/>
                </a:highlight>
                <a:latin typeface="Century Gothic" panose="020B0502020202020204" pitchFamily="34" charset="0"/>
              </a:rPr>
              <a:t>RSHE </a:t>
            </a:r>
            <a:r>
              <a:rPr lang="en-GB" altLang="en-US" sz="2600" dirty="0">
                <a:solidFill>
                  <a:schemeClr val="tx1">
                    <a:lumMod val="75000"/>
                    <a:lumOff val="25000"/>
                  </a:schemeClr>
                </a:solidFill>
                <a:latin typeface="Century Gothic" panose="020B0502020202020204" pitchFamily="34" charset="0"/>
              </a:rPr>
              <a:t>curriculum?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4">
            <a:extLst>
              <a:ext uri="{FF2B5EF4-FFF2-40B4-BE49-F238E27FC236}">
                <a16:creationId xmlns:a16="http://schemas.microsoft.com/office/drawing/2014/main" id="{8B076F3A-E241-D006-CEDC-71D6761294B0}"/>
              </a:ext>
            </a:extLst>
          </p:cNvPr>
          <p:cNvSpPr>
            <a:spLocks noGrp="1"/>
          </p:cNvSpPr>
          <p:nvPr>
            <p:ph type="body" sz="quarter" idx="14"/>
          </p:nvPr>
        </p:nvSpPr>
        <p:spPr>
          <a:xfrm>
            <a:off x="677863" y="1277938"/>
            <a:ext cx="10780712" cy="4943475"/>
          </a:xfrm>
        </p:spPr>
        <p:txBody>
          <a:bodyPr/>
          <a:lstStyle/>
          <a:p>
            <a:pPr eaLnBrk="1" hangingPunct="1"/>
            <a:endParaRPr lang="en-GB" altLang="en-US"/>
          </a:p>
          <a:p>
            <a:pPr eaLnBrk="1" hangingPunct="1"/>
            <a:endParaRPr lang="en-GB" altLang="en-US"/>
          </a:p>
        </p:txBody>
      </p:sp>
      <p:sp>
        <p:nvSpPr>
          <p:cNvPr id="22531" name="Title 4">
            <a:extLst>
              <a:ext uri="{FF2B5EF4-FFF2-40B4-BE49-F238E27FC236}">
                <a16:creationId xmlns:a16="http://schemas.microsoft.com/office/drawing/2014/main" id="{A0A4C1E7-02D3-E982-8007-66B4A28ABD1F}"/>
              </a:ext>
            </a:extLst>
          </p:cNvPr>
          <p:cNvSpPr>
            <a:spLocks noGrp="1"/>
          </p:cNvSpPr>
          <p:nvPr>
            <p:ph type="title"/>
          </p:nvPr>
        </p:nvSpPr>
        <p:spPr>
          <a:xfrm>
            <a:off x="830263" y="228600"/>
            <a:ext cx="9604375" cy="1049338"/>
          </a:xfrm>
        </p:spPr>
        <p:txBody>
          <a:bodyPr/>
          <a:lstStyle/>
          <a:p>
            <a:pPr eaLnBrk="1" fontAlgn="auto" hangingPunct="1">
              <a:spcAft>
                <a:spcPts val="0"/>
              </a:spcAft>
              <a:defRPr/>
            </a:pPr>
            <a:r>
              <a:rPr lang="en-US" altLang="en-US" dirty="0"/>
              <a:t>What happens next?</a:t>
            </a:r>
          </a:p>
        </p:txBody>
      </p:sp>
      <p:sp>
        <p:nvSpPr>
          <p:cNvPr id="6" name="TextBox 5">
            <a:extLst>
              <a:ext uri="{FF2B5EF4-FFF2-40B4-BE49-F238E27FC236}">
                <a16:creationId xmlns:a16="http://schemas.microsoft.com/office/drawing/2014/main" id="{69BEACFF-AA81-5926-D673-692C0DF0324A}"/>
              </a:ext>
            </a:extLst>
          </p:cNvPr>
          <p:cNvSpPr txBox="1"/>
          <p:nvPr/>
        </p:nvSpPr>
        <p:spPr>
          <a:xfrm>
            <a:off x="733425" y="847090"/>
            <a:ext cx="9955212" cy="5893921"/>
          </a:xfrm>
          <a:prstGeom prst="rect">
            <a:avLst/>
          </a:prstGeom>
          <a:noFill/>
        </p:spPr>
        <p:txBody>
          <a:bodyPr lIns="0" tIns="0">
            <a:spAutoFit/>
          </a:bodyPr>
          <a:lstStyle/>
          <a:p>
            <a:pPr defTabSz="457200">
              <a:defRPr/>
            </a:pPr>
            <a:r>
              <a:rPr lang="en-GB" sz="2000" dirty="0">
                <a:latin typeface="Century Gothic" panose="020B0502020202020204" pitchFamily="34" charset="0"/>
              </a:rPr>
              <a:t>We will obtain feedback from staff, pupils, and the Academy Council (Governors)</a:t>
            </a:r>
          </a:p>
          <a:p>
            <a:pPr defTabSz="457200">
              <a:defRPr/>
            </a:pPr>
            <a:endParaRPr lang="en-GB" sz="2000" dirty="0">
              <a:latin typeface="Century Gothic" panose="020B0502020202020204" pitchFamily="34" charset="0"/>
            </a:endParaRPr>
          </a:p>
          <a:p>
            <a:pPr defTabSz="457200">
              <a:defRPr/>
            </a:pPr>
            <a:r>
              <a:rPr lang="en-GB" sz="2000" dirty="0">
                <a:latin typeface="Century Gothic" panose="020B0502020202020204" pitchFamily="34" charset="0"/>
              </a:rPr>
              <a:t>We will proactively engage and consult with you when we develop and review our RSHE policy</a:t>
            </a:r>
          </a:p>
          <a:p>
            <a:pPr defTabSz="457200">
              <a:defRPr/>
            </a:pPr>
            <a:endParaRPr lang="en-GB" sz="2000" dirty="0">
              <a:latin typeface="Century Gothic" panose="020B0502020202020204" pitchFamily="34" charset="0"/>
            </a:endParaRPr>
          </a:p>
          <a:p>
            <a:pPr defTabSz="457200">
              <a:defRPr/>
            </a:pPr>
            <a:r>
              <a:rPr lang="en-GB" sz="2000" dirty="0">
                <a:latin typeface="Century Gothic" panose="020B0502020202020204" pitchFamily="34" charset="0"/>
              </a:rPr>
              <a:t>In response to your feedback, we will update our RSHE policy, which sets out our curriculum in detail</a:t>
            </a:r>
          </a:p>
          <a:p>
            <a:pPr defTabSz="457200">
              <a:defRPr/>
            </a:pPr>
            <a:endParaRPr lang="en-GB" sz="2000" dirty="0">
              <a:latin typeface="Century Gothic" panose="020B0502020202020204" pitchFamily="34" charset="0"/>
            </a:endParaRPr>
          </a:p>
          <a:p>
            <a:pPr defTabSz="457200">
              <a:defRPr/>
            </a:pPr>
            <a:r>
              <a:rPr lang="en-GB" sz="2000" dirty="0">
                <a:latin typeface="Century Gothic" panose="020B0502020202020204" pitchFamily="34" charset="0"/>
              </a:rPr>
              <a:t>The RSHE policy will be published on our website, and we will provide a copy to anyone who asks for one </a:t>
            </a:r>
          </a:p>
          <a:p>
            <a:pPr defTabSz="457200">
              <a:defRPr/>
            </a:pPr>
            <a:endParaRPr lang="en-GB" sz="2000" dirty="0">
              <a:latin typeface="Century Gothic" panose="020B0502020202020204" pitchFamily="34" charset="0"/>
            </a:endParaRPr>
          </a:p>
          <a:p>
            <a:pPr defTabSz="457200">
              <a:defRPr/>
            </a:pPr>
            <a:r>
              <a:rPr lang="en-GB" sz="2000" dirty="0">
                <a:latin typeface="Century Gothic" panose="020B0502020202020204" pitchFamily="34" charset="0"/>
              </a:rPr>
              <a:t>By September 2026, we will implement the updated curriculum to meet the new DfE requirements</a:t>
            </a:r>
          </a:p>
          <a:p>
            <a:pPr defTabSz="457200">
              <a:defRPr/>
            </a:pPr>
            <a:endParaRPr lang="en-US" altLang="en-US" sz="2000" dirty="0">
              <a:latin typeface="Century Gothic" panose="020B0502020202020204" pitchFamily="34" charset="0"/>
            </a:endParaRPr>
          </a:p>
          <a:p>
            <a:pPr>
              <a:defRPr/>
            </a:pPr>
            <a:r>
              <a:rPr lang="en-US" altLang="en-US" sz="2000" dirty="0">
                <a:latin typeface="Century Gothic" panose="020B0502020202020204" pitchFamily="34" charset="0"/>
              </a:rPr>
              <a:t>If you wish to ask any further questions regarding the policy or RSHE curriculum, please contact me directly at </a:t>
            </a:r>
            <a:r>
              <a:rPr lang="en-US" altLang="en-US" sz="2000" b="1" dirty="0">
                <a:latin typeface="Century Gothic" panose="020B0502020202020204" pitchFamily="34" charset="0"/>
              </a:rPr>
              <a:t>kpeck@wandlevalleyacademy.org.uk</a:t>
            </a:r>
          </a:p>
          <a:p>
            <a:pPr>
              <a:defRPr/>
            </a:pPr>
            <a:endParaRPr lang="en-GB" sz="2000" dirty="0">
              <a:latin typeface="Century Gothic" panose="020B0502020202020204" pitchFamily="34" charset="0"/>
            </a:endParaRPr>
          </a:p>
          <a:p>
            <a:pPr>
              <a:defRPr/>
            </a:pP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Placeholder 3">
            <a:extLst>
              <a:ext uri="{FF2B5EF4-FFF2-40B4-BE49-F238E27FC236}">
                <a16:creationId xmlns:a16="http://schemas.microsoft.com/office/drawing/2014/main" id="{EDEEAD3A-E8A1-D1B1-5DAE-DDF71CA1CAE3}"/>
              </a:ext>
            </a:extLst>
          </p:cNvPr>
          <p:cNvSpPr>
            <a:spLocks noGrp="1"/>
          </p:cNvSpPr>
          <p:nvPr>
            <p:ph type="body" sz="quarter" idx="15"/>
          </p:nvPr>
        </p:nvSpPr>
        <p:spPr>
          <a:xfrm>
            <a:off x="1257300" y="1508125"/>
            <a:ext cx="8099425" cy="4071938"/>
          </a:xfrm>
        </p:spPr>
        <p:txBody>
          <a:bodyPr rtlCol="0">
            <a:normAutofit lnSpcReduction="10000"/>
          </a:bodyPr>
          <a:lstStyle/>
          <a:p>
            <a:pPr marL="0" indent="0" eaLnBrk="1" fontAlgn="auto" hangingPunct="1">
              <a:spcAft>
                <a:spcPts val="0"/>
              </a:spcAft>
              <a:buFontTx/>
              <a:buNone/>
              <a:defRPr/>
            </a:pPr>
            <a:r>
              <a:rPr lang="en-GB" altLang="en-US" dirty="0">
                <a:solidFill>
                  <a:schemeClr val="tx1">
                    <a:lumMod val="75000"/>
                    <a:lumOff val="25000"/>
                  </a:schemeClr>
                </a:solidFill>
              </a:rPr>
              <a:t>We want to:</a:t>
            </a:r>
          </a:p>
          <a:p>
            <a:pPr eaLnBrk="1" fontAlgn="auto" hangingPunct="1">
              <a:spcAft>
                <a:spcPts val="0"/>
              </a:spcAft>
              <a:defRPr/>
            </a:pPr>
            <a:r>
              <a:rPr lang="en-GB" altLang="en-US" dirty="0">
                <a:solidFill>
                  <a:schemeClr val="tx1">
                    <a:lumMod val="75000"/>
                    <a:lumOff val="25000"/>
                  </a:schemeClr>
                </a:solidFill>
              </a:rPr>
              <a:t>Explain the requirements for RSHE that come in from September 2026</a:t>
            </a:r>
          </a:p>
          <a:p>
            <a:pPr eaLnBrk="1" fontAlgn="auto" hangingPunct="1">
              <a:spcAft>
                <a:spcPts val="0"/>
              </a:spcAft>
              <a:defRPr/>
            </a:pPr>
            <a:r>
              <a:rPr lang="en-GB" altLang="en-US" dirty="0">
                <a:solidFill>
                  <a:schemeClr val="tx1">
                    <a:lumMod val="75000"/>
                    <a:lumOff val="25000"/>
                  </a:schemeClr>
                </a:solidFill>
              </a:rPr>
              <a:t>Explain how we currently teach RSHE, and get your views on how well this curriculum works</a:t>
            </a:r>
          </a:p>
          <a:p>
            <a:pPr eaLnBrk="1" fontAlgn="auto" hangingPunct="1">
              <a:spcAft>
                <a:spcPts val="0"/>
              </a:spcAft>
              <a:defRPr/>
            </a:pPr>
            <a:r>
              <a:rPr lang="en-GB" altLang="en-US" dirty="0">
                <a:solidFill>
                  <a:schemeClr val="tx1">
                    <a:lumMod val="75000"/>
                    <a:lumOff val="25000"/>
                  </a:schemeClr>
                </a:solidFill>
              </a:rPr>
              <a:t>Get your views on what you think our RSHE curriculum should cover</a:t>
            </a:r>
          </a:p>
          <a:p>
            <a:pPr eaLnBrk="1" fontAlgn="auto" hangingPunct="1">
              <a:spcAft>
                <a:spcPts val="0"/>
              </a:spcAft>
              <a:defRPr/>
            </a:pPr>
            <a:r>
              <a:rPr lang="en-GB" altLang="en-US" dirty="0">
                <a:solidFill>
                  <a:schemeClr val="tx1">
                    <a:lumMod val="75000"/>
                    <a:lumOff val="25000"/>
                  </a:schemeClr>
                </a:solidFill>
              </a:rPr>
              <a:t>Explain how we’ve developed our updated curriculum</a:t>
            </a:r>
          </a:p>
          <a:p>
            <a:pPr marL="0" indent="0" eaLnBrk="1" fontAlgn="auto" hangingPunct="1">
              <a:spcAft>
                <a:spcPts val="0"/>
              </a:spcAft>
              <a:buFontTx/>
              <a:buNone/>
              <a:defRPr/>
            </a:pPr>
            <a:endParaRPr lang="en-GB" altLang="en-US" dirty="0">
              <a:solidFill>
                <a:schemeClr val="tx1">
                  <a:lumMod val="75000"/>
                  <a:lumOff val="25000"/>
                </a:schemeClr>
              </a:solidFill>
            </a:endParaRPr>
          </a:p>
        </p:txBody>
      </p:sp>
      <p:sp>
        <p:nvSpPr>
          <p:cNvPr id="16387" name="Title 4">
            <a:extLst>
              <a:ext uri="{FF2B5EF4-FFF2-40B4-BE49-F238E27FC236}">
                <a16:creationId xmlns:a16="http://schemas.microsoft.com/office/drawing/2014/main" id="{59770C6A-0F41-79BF-C067-CA16D7AA0EF3}"/>
              </a:ext>
            </a:extLst>
          </p:cNvPr>
          <p:cNvSpPr>
            <a:spLocks noGrp="1"/>
          </p:cNvSpPr>
          <p:nvPr>
            <p:ph type="title"/>
          </p:nvPr>
        </p:nvSpPr>
        <p:spPr>
          <a:xfrm>
            <a:off x="958850" y="374650"/>
            <a:ext cx="8099425" cy="928688"/>
          </a:xfrm>
        </p:spPr>
        <p:txBody>
          <a:bodyPr/>
          <a:lstStyle/>
          <a:p>
            <a:pPr eaLnBrk="1" fontAlgn="auto" hangingPunct="1">
              <a:spcAft>
                <a:spcPts val="0"/>
              </a:spcAft>
              <a:defRPr/>
            </a:pPr>
            <a:r>
              <a:rPr lang="en-US" altLang="en-US" dirty="0"/>
              <a:t>Objectives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Placeholder 3">
            <a:extLst>
              <a:ext uri="{FF2B5EF4-FFF2-40B4-BE49-F238E27FC236}">
                <a16:creationId xmlns:a16="http://schemas.microsoft.com/office/drawing/2014/main" id="{B56F4122-842B-AA23-F797-3C348FD5AD34}"/>
              </a:ext>
            </a:extLst>
          </p:cNvPr>
          <p:cNvSpPr>
            <a:spLocks noGrp="1"/>
          </p:cNvSpPr>
          <p:nvPr>
            <p:ph type="body" sz="quarter" idx="15"/>
          </p:nvPr>
        </p:nvSpPr>
        <p:spPr>
          <a:xfrm>
            <a:off x="782638" y="955675"/>
            <a:ext cx="8099425" cy="2638425"/>
          </a:xfrm>
        </p:spPr>
        <p:txBody>
          <a:bodyPr rtlCol="0">
            <a:normAutofit fontScale="47500" lnSpcReduction="20000"/>
          </a:bodyPr>
          <a:lstStyle/>
          <a:p>
            <a:pPr eaLnBrk="1" fontAlgn="auto" hangingPunct="1">
              <a:spcAft>
                <a:spcPts val="0"/>
              </a:spcAft>
              <a:defRPr/>
            </a:pPr>
            <a:endParaRPr lang="en-GB" altLang="en-US" dirty="0">
              <a:solidFill>
                <a:schemeClr val="tx1">
                  <a:lumMod val="75000"/>
                  <a:lumOff val="25000"/>
                </a:schemeClr>
              </a:solidFill>
            </a:endParaRPr>
          </a:p>
          <a:p>
            <a:pPr eaLnBrk="1" fontAlgn="auto" hangingPunct="1">
              <a:spcAft>
                <a:spcPts val="0"/>
              </a:spcAft>
              <a:defRPr/>
            </a:pPr>
            <a:endParaRPr lang="en-GB" altLang="en-US" dirty="0">
              <a:solidFill>
                <a:schemeClr val="tx1">
                  <a:lumMod val="75000"/>
                  <a:lumOff val="25000"/>
                </a:schemeClr>
              </a:solidFill>
            </a:endParaRPr>
          </a:p>
          <a:p>
            <a:pPr eaLnBrk="1" fontAlgn="auto" hangingPunct="1">
              <a:spcAft>
                <a:spcPts val="0"/>
              </a:spcAft>
              <a:defRPr/>
            </a:pPr>
            <a:r>
              <a:rPr lang="en-GB" altLang="en-US" sz="5100" dirty="0">
                <a:solidFill>
                  <a:schemeClr val="tx1">
                    <a:lumMod val="75000"/>
                    <a:lumOff val="25000"/>
                  </a:schemeClr>
                </a:solidFill>
                <a:latin typeface="Century Gothic" panose="020B0502020202020204" pitchFamily="34" charset="0"/>
              </a:rPr>
              <a:t>We </a:t>
            </a:r>
            <a:r>
              <a:rPr lang="en-GB" altLang="en-US" sz="5100" b="1" dirty="0">
                <a:solidFill>
                  <a:schemeClr val="tx1">
                    <a:lumMod val="75000"/>
                    <a:lumOff val="25000"/>
                  </a:schemeClr>
                </a:solidFill>
                <a:latin typeface="Century Gothic" panose="020B0502020202020204" pitchFamily="34" charset="0"/>
              </a:rPr>
              <a:t>must </a:t>
            </a:r>
            <a:r>
              <a:rPr lang="en-GB" altLang="en-US" sz="5100" dirty="0">
                <a:solidFill>
                  <a:schemeClr val="tx1">
                    <a:lumMod val="75000"/>
                    <a:lumOff val="25000"/>
                  </a:schemeClr>
                </a:solidFill>
                <a:latin typeface="Century Gothic" panose="020B0502020202020204" pitchFamily="34" charset="0"/>
              </a:rPr>
              <a:t>provide the following to all pupils:</a:t>
            </a:r>
          </a:p>
          <a:p>
            <a:pPr marL="0" indent="0" eaLnBrk="1" fontAlgn="auto" hangingPunct="1">
              <a:spcAft>
                <a:spcPts val="0"/>
              </a:spcAft>
              <a:buFontTx/>
              <a:buNone/>
              <a:defRPr/>
            </a:pPr>
            <a:endParaRPr lang="en-GB" altLang="en-US" sz="5100" dirty="0">
              <a:solidFill>
                <a:schemeClr val="tx1">
                  <a:lumMod val="75000"/>
                  <a:lumOff val="25000"/>
                </a:schemeClr>
              </a:solidFill>
              <a:latin typeface="Century Gothic" panose="020B0502020202020204" pitchFamily="34" charset="0"/>
            </a:endParaRPr>
          </a:p>
          <a:p>
            <a:pPr lvl="1" eaLnBrk="1" fontAlgn="auto" hangingPunct="1">
              <a:spcAft>
                <a:spcPts val="0"/>
              </a:spcAft>
              <a:defRPr/>
            </a:pPr>
            <a:r>
              <a:rPr lang="en-GB" altLang="en-US" sz="5100" dirty="0">
                <a:solidFill>
                  <a:schemeClr val="tx1">
                    <a:lumMod val="75000"/>
                    <a:lumOff val="25000"/>
                  </a:schemeClr>
                </a:solidFill>
                <a:latin typeface="Century Gothic" panose="020B0502020202020204" pitchFamily="34" charset="0"/>
              </a:rPr>
              <a:t>Relationships education</a:t>
            </a:r>
          </a:p>
          <a:p>
            <a:pPr lvl="1" eaLnBrk="1" fontAlgn="auto" hangingPunct="1">
              <a:spcAft>
                <a:spcPts val="0"/>
              </a:spcAft>
              <a:defRPr/>
            </a:pPr>
            <a:r>
              <a:rPr lang="en-GB" altLang="en-US" sz="5100" dirty="0">
                <a:solidFill>
                  <a:schemeClr val="tx1">
                    <a:lumMod val="75000"/>
                    <a:lumOff val="25000"/>
                  </a:schemeClr>
                </a:solidFill>
                <a:latin typeface="Century Gothic" panose="020B0502020202020204" pitchFamily="34" charset="0"/>
              </a:rPr>
              <a:t>Health education</a:t>
            </a:r>
          </a:p>
        </p:txBody>
      </p:sp>
      <p:sp>
        <p:nvSpPr>
          <p:cNvPr id="18435" name="Title 4">
            <a:extLst>
              <a:ext uri="{FF2B5EF4-FFF2-40B4-BE49-F238E27FC236}">
                <a16:creationId xmlns:a16="http://schemas.microsoft.com/office/drawing/2014/main" id="{4F21C5ED-20B6-C05C-6BC2-9EEAB570760F}"/>
              </a:ext>
            </a:extLst>
          </p:cNvPr>
          <p:cNvSpPr>
            <a:spLocks noGrp="1"/>
          </p:cNvSpPr>
          <p:nvPr>
            <p:ph type="title"/>
          </p:nvPr>
        </p:nvSpPr>
        <p:spPr>
          <a:xfrm>
            <a:off x="782638" y="492125"/>
            <a:ext cx="9348787" cy="928688"/>
          </a:xfrm>
        </p:spPr>
        <p:txBody>
          <a:bodyPr>
            <a:normAutofit fontScale="90000"/>
          </a:bodyPr>
          <a:lstStyle/>
          <a:p>
            <a:pPr algn="ctr" eaLnBrk="1" fontAlgn="auto" hangingPunct="1">
              <a:spcAft>
                <a:spcPts val="0"/>
              </a:spcAft>
              <a:defRPr/>
            </a:pPr>
            <a:r>
              <a:rPr lang="en-US" altLang="en-US" dirty="0"/>
              <a:t>What ARE THE DEPARTMENT FOR EDUCATION </a:t>
            </a:r>
            <a:br>
              <a:rPr lang="en-US" altLang="en-US" dirty="0"/>
            </a:br>
            <a:r>
              <a:rPr lang="en-US" altLang="en-US" dirty="0">
                <a:highlight>
                  <a:srgbClr val="FFFF00"/>
                </a:highlight>
              </a:rPr>
              <a:t>RSHE</a:t>
            </a:r>
            <a:r>
              <a:rPr lang="en-US" altLang="en-US" dirty="0"/>
              <a:t> requirements?</a:t>
            </a:r>
          </a:p>
        </p:txBody>
      </p:sp>
      <p:sp>
        <p:nvSpPr>
          <p:cNvPr id="29700" name="Text Placeholder 3">
            <a:extLst>
              <a:ext uri="{FF2B5EF4-FFF2-40B4-BE49-F238E27FC236}">
                <a16:creationId xmlns:a16="http://schemas.microsoft.com/office/drawing/2014/main" id="{3689529C-7A06-3F84-BA9F-256BCCBAC656}"/>
              </a:ext>
            </a:extLst>
          </p:cNvPr>
          <p:cNvSpPr txBox="1">
            <a:spLocks/>
          </p:cNvSpPr>
          <p:nvPr/>
        </p:nvSpPr>
        <p:spPr bwMode="auto">
          <a:xfrm>
            <a:off x="782638" y="3787775"/>
            <a:ext cx="8099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457200">
              <a:lnSpc>
                <a:spcPct val="120000"/>
              </a:lnSpc>
              <a:spcBef>
                <a:spcPts val="1000"/>
              </a:spcBef>
              <a:buClr>
                <a:schemeClr val="accent1"/>
              </a:buClr>
              <a:buSzPct val="100000"/>
              <a:buFont typeface="Arial" panose="020B0604020202020204" pitchFamily="34" charset="0"/>
              <a:buChar char="•"/>
              <a:defRPr sz="2000">
                <a:solidFill>
                  <a:schemeClr val="tx1"/>
                </a:solidFill>
                <a:latin typeface="Gill Sans MT" panose="020B0502020104020203" pitchFamily="34" charset="77"/>
              </a:defRPr>
            </a:lvl1pPr>
            <a:lvl2pPr marL="742950" indent="-285750" defTabSz="457200">
              <a:lnSpc>
                <a:spcPct val="120000"/>
              </a:lnSpc>
              <a:spcBef>
                <a:spcPts val="500"/>
              </a:spcBef>
              <a:buClr>
                <a:schemeClr val="accent1"/>
              </a:buClr>
              <a:buSzPct val="100000"/>
              <a:buFont typeface="Arial" panose="020B0604020202020204" pitchFamily="34" charset="0"/>
              <a:buChar char="•"/>
              <a:defRPr>
                <a:solidFill>
                  <a:schemeClr val="tx1"/>
                </a:solidFill>
                <a:latin typeface="Gill Sans MT" panose="020B0502020104020203" pitchFamily="34" charset="77"/>
              </a:defRPr>
            </a:lvl2pPr>
            <a:lvl3pPr marL="1143000" indent="-228600" defTabSz="457200">
              <a:lnSpc>
                <a:spcPct val="120000"/>
              </a:lnSpc>
              <a:spcBef>
                <a:spcPts val="500"/>
              </a:spcBef>
              <a:buClr>
                <a:schemeClr val="accent1"/>
              </a:buClr>
              <a:buSzPct val="100000"/>
              <a:buFont typeface="Arial" panose="020B0604020202020204" pitchFamily="34" charset="0"/>
              <a:buChar char="•"/>
              <a:defRPr sz="1600">
                <a:solidFill>
                  <a:schemeClr val="tx1"/>
                </a:solidFill>
                <a:latin typeface="Gill Sans MT" panose="020B0502020104020203" pitchFamily="34" charset="77"/>
              </a:defRPr>
            </a:lvl3pPr>
            <a:lvl4pPr marL="1600200" indent="-228600" defTabSz="457200">
              <a:lnSpc>
                <a:spcPct val="120000"/>
              </a:lnSpc>
              <a:spcBef>
                <a:spcPts val="500"/>
              </a:spcBef>
              <a:buClr>
                <a:schemeClr val="accent1"/>
              </a:buClr>
              <a:buSzPct val="100000"/>
              <a:buFont typeface="Arial" panose="020B0604020202020204" pitchFamily="34" charset="0"/>
              <a:buChar char="•"/>
              <a:defRPr sz="1400">
                <a:solidFill>
                  <a:schemeClr val="tx1"/>
                </a:solidFill>
                <a:latin typeface="Gill Sans MT" panose="020B0502020104020203" pitchFamily="34" charset="77"/>
              </a:defRPr>
            </a:lvl4pPr>
            <a:lvl5pPr marL="2057400" indent="-228600" defTabSz="457200">
              <a:lnSpc>
                <a:spcPct val="120000"/>
              </a:lnSpc>
              <a:spcBef>
                <a:spcPts val="500"/>
              </a:spcBef>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5pPr>
            <a:lvl6pPr marL="2514600" indent="-228600" defTabSz="4572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6pPr>
            <a:lvl7pPr marL="2971800" indent="-228600" defTabSz="4572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7pPr>
            <a:lvl8pPr marL="3429000" indent="-228600" defTabSz="4572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8pPr>
            <a:lvl9pPr marL="3886200" indent="-228600" defTabSz="4572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9pPr>
          </a:lstStyle>
          <a:p>
            <a:pPr eaLnBrk="1" hangingPunct="1">
              <a:lnSpc>
                <a:spcPct val="100000"/>
              </a:lnSpc>
              <a:spcBef>
                <a:spcPct val="20000"/>
              </a:spcBef>
              <a:buClrTx/>
              <a:buSzTx/>
              <a:buFontTx/>
              <a:buBlip>
                <a:blip r:embed="rId3"/>
              </a:buBlip>
            </a:pPr>
            <a:r>
              <a:rPr lang="en-GB" altLang="en-US" sz="2400">
                <a:latin typeface="Century Gothic" panose="020B0502020202020204" pitchFamily="34" charset="0"/>
                <a:ea typeface="MS PGothic" panose="020B0600070205080204" pitchFamily="34" charset="-128"/>
                <a:cs typeface="Arial" panose="020B0604020202020204" pitchFamily="34" charset="0"/>
              </a:rPr>
              <a:t>We also have to provide sex education to pupils in the secondary phase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4">
            <a:extLst>
              <a:ext uri="{FF2B5EF4-FFF2-40B4-BE49-F238E27FC236}">
                <a16:creationId xmlns:a16="http://schemas.microsoft.com/office/drawing/2014/main" id="{5B90BC0D-96DC-2094-CB9F-A472AA53894E}"/>
              </a:ext>
            </a:extLst>
          </p:cNvPr>
          <p:cNvSpPr>
            <a:spLocks noGrp="1"/>
          </p:cNvSpPr>
          <p:nvPr>
            <p:ph type="title"/>
          </p:nvPr>
        </p:nvSpPr>
        <p:spPr>
          <a:xfrm>
            <a:off x="885825" y="114300"/>
            <a:ext cx="9602788" cy="1049338"/>
          </a:xfrm>
        </p:spPr>
        <p:txBody>
          <a:bodyPr/>
          <a:lstStyle/>
          <a:p>
            <a:pPr eaLnBrk="1" fontAlgn="auto" hangingPunct="1">
              <a:spcAft>
                <a:spcPts val="0"/>
              </a:spcAft>
              <a:defRPr/>
            </a:pPr>
            <a:r>
              <a:rPr lang="en-US" altLang="en-US" dirty="0"/>
              <a:t>What does our RSHE curriculum look like now?</a:t>
            </a:r>
          </a:p>
        </p:txBody>
      </p:sp>
      <p:sp>
        <p:nvSpPr>
          <p:cNvPr id="31747" name="TextBox 1">
            <a:extLst>
              <a:ext uri="{FF2B5EF4-FFF2-40B4-BE49-F238E27FC236}">
                <a16:creationId xmlns:a16="http://schemas.microsoft.com/office/drawing/2014/main" id="{4256C712-984D-2CBD-4E4A-AEB3AAB63924}"/>
              </a:ext>
            </a:extLst>
          </p:cNvPr>
          <p:cNvSpPr txBox="1">
            <a:spLocks noChangeArrowheads="1"/>
          </p:cNvSpPr>
          <p:nvPr/>
        </p:nvSpPr>
        <p:spPr bwMode="auto">
          <a:xfrm>
            <a:off x="1092200" y="5041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20000"/>
              </a:lnSpc>
              <a:spcBef>
                <a:spcPts val="1000"/>
              </a:spcBef>
              <a:buClr>
                <a:schemeClr val="accent1"/>
              </a:buClr>
              <a:buSzPct val="100000"/>
              <a:buFont typeface="Arial" panose="020B0604020202020204" pitchFamily="34" charset="0"/>
              <a:buChar char="•"/>
              <a:defRPr sz="2000">
                <a:solidFill>
                  <a:schemeClr val="tx1"/>
                </a:solidFill>
                <a:latin typeface="Gill Sans MT" panose="020B0502020104020203" pitchFamily="34" charset="77"/>
              </a:defRPr>
            </a:lvl1pPr>
            <a:lvl2pPr marL="742950" indent="-285750">
              <a:lnSpc>
                <a:spcPct val="120000"/>
              </a:lnSpc>
              <a:spcBef>
                <a:spcPts val="500"/>
              </a:spcBef>
              <a:buClr>
                <a:schemeClr val="accent1"/>
              </a:buClr>
              <a:buSzPct val="100000"/>
              <a:buFont typeface="Arial" panose="020B0604020202020204" pitchFamily="34" charset="0"/>
              <a:buChar char="•"/>
              <a:defRPr>
                <a:solidFill>
                  <a:schemeClr val="tx1"/>
                </a:solidFill>
                <a:latin typeface="Gill Sans MT" panose="020B0502020104020203" pitchFamily="34" charset="77"/>
              </a:defRPr>
            </a:lvl2pPr>
            <a:lvl3pPr marL="1143000" indent="-228600">
              <a:lnSpc>
                <a:spcPct val="120000"/>
              </a:lnSpc>
              <a:spcBef>
                <a:spcPts val="500"/>
              </a:spcBef>
              <a:buClr>
                <a:schemeClr val="accent1"/>
              </a:buClr>
              <a:buSzPct val="100000"/>
              <a:buFont typeface="Arial" panose="020B0604020202020204" pitchFamily="34" charset="0"/>
              <a:buChar char="•"/>
              <a:defRPr sz="1600">
                <a:solidFill>
                  <a:schemeClr val="tx1"/>
                </a:solidFill>
                <a:latin typeface="Gill Sans MT" panose="020B0502020104020203" pitchFamily="34" charset="77"/>
              </a:defRPr>
            </a:lvl3pPr>
            <a:lvl4pPr marL="1600200" indent="-228600">
              <a:lnSpc>
                <a:spcPct val="120000"/>
              </a:lnSpc>
              <a:spcBef>
                <a:spcPts val="500"/>
              </a:spcBef>
              <a:buClr>
                <a:schemeClr val="accent1"/>
              </a:buClr>
              <a:buSzPct val="100000"/>
              <a:buFont typeface="Arial" panose="020B0604020202020204" pitchFamily="34" charset="0"/>
              <a:buChar char="•"/>
              <a:defRPr sz="1400">
                <a:solidFill>
                  <a:schemeClr val="tx1"/>
                </a:solidFill>
                <a:latin typeface="Gill Sans MT" panose="020B0502020104020203" pitchFamily="34" charset="77"/>
              </a:defRPr>
            </a:lvl4pPr>
            <a:lvl5pPr marL="2057400" indent="-228600">
              <a:lnSpc>
                <a:spcPct val="120000"/>
              </a:lnSpc>
              <a:spcBef>
                <a:spcPts val="500"/>
              </a:spcBef>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5pPr>
            <a:lvl6pPr marL="2514600" indent="-2286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6pPr>
            <a:lvl7pPr marL="2971800" indent="-2286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7pPr>
            <a:lvl8pPr marL="3429000" indent="-2286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8pPr>
            <a:lvl9pPr marL="3886200" indent="-228600" eaLnBrk="0" fontAlgn="base" hangingPunct="0">
              <a:lnSpc>
                <a:spcPct val="120000"/>
              </a:lnSpc>
              <a:spcBef>
                <a:spcPts val="500"/>
              </a:spcBef>
              <a:spcAft>
                <a:spcPct val="0"/>
              </a:spcAft>
              <a:buClr>
                <a:schemeClr val="accent1"/>
              </a:buClr>
              <a:buSzPct val="100000"/>
              <a:buFont typeface="Arial" panose="020B0604020202020204" pitchFamily="34" charset="0"/>
              <a:buChar char="•"/>
              <a:defRPr sz="1200">
                <a:solidFill>
                  <a:schemeClr val="tx1"/>
                </a:solidFill>
                <a:latin typeface="Gill Sans MT" panose="020B0502020104020203" pitchFamily="34" charset="77"/>
              </a:defRPr>
            </a:lvl9pPr>
          </a:lstStyle>
          <a:p>
            <a:pPr>
              <a:lnSpc>
                <a:spcPct val="100000"/>
              </a:lnSpc>
              <a:spcBef>
                <a:spcPct val="0"/>
              </a:spcBef>
              <a:buClrTx/>
              <a:buSzTx/>
              <a:buFontTx/>
              <a:buNone/>
            </a:pPr>
            <a:endParaRPr lang="en-GB" altLang="en-US" sz="1800">
              <a:latin typeface="Arial" panose="020B0604020202020204" pitchFamily="34" charset="0"/>
            </a:endParaRPr>
          </a:p>
        </p:txBody>
      </p:sp>
      <p:sp>
        <p:nvSpPr>
          <p:cNvPr id="7" name="Text Placeholder 3">
            <a:extLst>
              <a:ext uri="{FF2B5EF4-FFF2-40B4-BE49-F238E27FC236}">
                <a16:creationId xmlns:a16="http://schemas.microsoft.com/office/drawing/2014/main" id="{0698C69E-4302-5553-5FE6-0F694FF2D8B0}"/>
              </a:ext>
            </a:extLst>
          </p:cNvPr>
          <p:cNvSpPr>
            <a:spLocks noGrp="1"/>
          </p:cNvSpPr>
          <p:nvPr>
            <p:ph type="body" sz="quarter" idx="15"/>
          </p:nvPr>
        </p:nvSpPr>
        <p:spPr>
          <a:xfrm>
            <a:off x="599440" y="845185"/>
            <a:ext cx="11379199" cy="5565775"/>
          </a:xfrm>
        </p:spPr>
        <p:txBody>
          <a:bodyPr rtlCol="0">
            <a:normAutofit fontScale="55000" lnSpcReduction="20000"/>
          </a:bodyPr>
          <a:lstStyle/>
          <a:p>
            <a:pPr eaLnBrk="1" fontAlgn="auto" hangingPunct="1">
              <a:spcAft>
                <a:spcPts val="0"/>
              </a:spcAft>
              <a:defRPr/>
            </a:pPr>
            <a:endParaRPr lang="en-GB" altLang="en-US" dirty="0">
              <a:solidFill>
                <a:schemeClr val="tx1">
                  <a:lumMod val="75000"/>
                  <a:lumOff val="25000"/>
                </a:schemeClr>
              </a:solidFill>
            </a:endParaRPr>
          </a:p>
          <a:p>
            <a:pPr eaLnBrk="1" fontAlgn="auto" hangingPunct="1">
              <a:spcAft>
                <a:spcPts val="0"/>
              </a:spcAft>
              <a:defRPr/>
            </a:pPr>
            <a:r>
              <a:rPr lang="en-GB" altLang="en-US" sz="3400" dirty="0">
                <a:solidFill>
                  <a:schemeClr val="tx1">
                    <a:lumMod val="75000"/>
                    <a:lumOff val="25000"/>
                  </a:schemeClr>
                </a:solidFill>
                <a:latin typeface="Century Gothic" panose="020B0502020202020204" pitchFamily="34" charset="0"/>
              </a:rPr>
              <a:t>In the Primaries, we cover the following topics with all pupils, in PSHE/SMSC lessons, assemblies, celebrations and awareness days,  ELSA sessions and cross-curricular topics :</a:t>
            </a:r>
          </a:p>
          <a:p>
            <a:pPr eaLnBrk="1" fontAlgn="auto" hangingPunct="1">
              <a:spcAft>
                <a:spcPts val="0"/>
              </a:spcAft>
              <a:defRPr/>
            </a:pPr>
            <a:endParaRPr lang="en-GB" altLang="en-US" sz="2600" dirty="0">
              <a:solidFill>
                <a:schemeClr val="tx1">
                  <a:lumMod val="75000"/>
                  <a:lumOff val="25000"/>
                </a:schemeClr>
              </a:solidFill>
              <a:latin typeface="Century Gothic" panose="020B0502020202020204" pitchFamily="34" charset="0"/>
            </a:endParaRP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Relationships education -	Being a good friend </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Bullying</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Respecting others</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Rights and responsibilities</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Family relationships (Including same-sex parents/carers)</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Healthy loving relationships	</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Health education - 		Mental wellbeing</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Healthy eating</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Exercise</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Personal safety 				</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Online safety (inc. age restrictions for social media (currently 13)</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Understanding that all people with protected characteristics have </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protection from discrimination</a:t>
            </a:r>
          </a:p>
          <a:p>
            <a:pPr lvl="1" eaLnBrk="1" fontAlgn="auto" hangingPunct="1">
              <a:spcAft>
                <a:spcPts val="0"/>
              </a:spcAft>
              <a:defRPr/>
            </a:pPr>
            <a:r>
              <a:rPr lang="en-GB" altLang="en-US" sz="2600" dirty="0">
                <a:solidFill>
                  <a:schemeClr val="tx1">
                    <a:lumMod val="75000"/>
                    <a:lumOff val="25000"/>
                  </a:schemeClr>
                </a:solidFill>
                <a:latin typeface="Century Gothic" panose="020B0502020202020204"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DCFD255B-185E-D7D2-89FD-9F8BDA857668}"/>
              </a:ext>
            </a:extLst>
          </p:cNvPr>
          <p:cNvSpPr txBox="1">
            <a:spLocks/>
          </p:cNvSpPr>
          <p:nvPr/>
        </p:nvSpPr>
        <p:spPr>
          <a:xfrm>
            <a:off x="827088" y="222250"/>
            <a:ext cx="10044112" cy="5816600"/>
          </a:xfrm>
          <a:prstGeom prst="rect">
            <a:avLst/>
          </a:prstGeom>
        </p:spPr>
        <p:txBody>
          <a:bodyPr>
            <a:normAutofit fontScale="625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In the Secondaries, we cover the same Primary topics with all pupils in greater depth, across the curriculum and in Personal Development sessions, but specifically cover the following topics in RSHE or Science lessons:</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Puberty</a:t>
            </a: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Intimate relationships</a:t>
            </a: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Reproduction and child development</a:t>
            </a: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Sexuality (</a:t>
            </a:r>
            <a:r>
              <a:rPr lang="en-GB" altLang="en-US" sz="2600" dirty="0" err="1">
                <a:solidFill>
                  <a:schemeClr val="tx1">
                    <a:lumMod val="75000"/>
                    <a:lumOff val="25000"/>
                  </a:schemeClr>
                </a:solidFill>
                <a:latin typeface="Century Gothic" panose="020B0502020202020204" pitchFamily="34" charset="0"/>
              </a:rPr>
              <a:t>inc</a:t>
            </a:r>
            <a:r>
              <a:rPr lang="en-GB" altLang="en-US" sz="2600" dirty="0">
                <a:solidFill>
                  <a:schemeClr val="tx1">
                    <a:lumMod val="75000"/>
                    <a:lumOff val="25000"/>
                  </a:schemeClr>
                </a:solidFill>
                <a:latin typeface="Century Gothic" panose="020B0502020202020204" pitchFamily="34" charset="0"/>
              </a:rPr>
              <a:t> </a:t>
            </a:r>
            <a:r>
              <a:rPr lang="en-GB" altLang="en-US" sz="2600" dirty="0">
                <a:solidFill>
                  <a:schemeClr val="accent6">
                    <a:lumMod val="50000"/>
                  </a:schemeClr>
                </a:solidFill>
                <a:latin typeface="Century Gothic" panose="020B0502020202020204" pitchFamily="34" charset="0"/>
              </a:rPr>
              <a:t>LGBTQ+ </a:t>
            </a:r>
            <a:r>
              <a:rPr lang="en-GB" altLang="en-US" sz="2600" dirty="0">
                <a:solidFill>
                  <a:schemeClr val="tx1">
                    <a:lumMod val="75000"/>
                    <a:lumOff val="25000"/>
                  </a:schemeClr>
                </a:solidFill>
                <a:latin typeface="Century Gothic" panose="020B0502020202020204" pitchFamily="34" charset="0"/>
              </a:rPr>
              <a:t>and diversity)</a:t>
            </a: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STIs (Sexually Transmitted Infections)</a:t>
            </a:r>
          </a:p>
          <a:p>
            <a:pPr marL="457200" lvl="1" indent="0" fontAlgn="auto">
              <a:spcAft>
                <a:spcPts val="0"/>
              </a:spcAft>
              <a:buFont typeface="Arial" panose="020B0604020202020204" pitchFamily="34" charset="0"/>
              <a:buNone/>
              <a:defRPr/>
            </a:pPr>
            <a:r>
              <a:rPr lang="en-GB" altLang="en-US" sz="2600" dirty="0">
                <a:solidFill>
                  <a:srgbClr val="FF0000"/>
                </a:solidFill>
                <a:highlight>
                  <a:srgbClr val="FFFF00"/>
                </a:highlight>
                <a:latin typeface="Century Gothic" panose="020B0502020202020204" pitchFamily="34" charset="0"/>
              </a:rPr>
              <a:t>New topics for 2026 include:</a:t>
            </a:r>
          </a:p>
          <a:p>
            <a:pPr marL="457200" lvl="1" indent="0" fontAlgn="auto">
              <a:spcAft>
                <a:spcPts val="0"/>
              </a:spcAft>
              <a:buFont typeface="Arial" panose="020B0604020202020204" pitchFamily="34" charset="0"/>
              <a:buNone/>
              <a:defRPr/>
            </a:pPr>
            <a:r>
              <a:rPr lang="en-GB" sz="2600" b="1" i="0" dirty="0">
                <a:solidFill>
                  <a:srgbClr val="0A0A0A"/>
                </a:solidFill>
                <a:effectLst/>
                <a:latin typeface="Century Gothic" panose="020B0502020202020204" pitchFamily="34" charset="0"/>
              </a:rPr>
              <a:t>Misogyny and the impact of online influencers (e.g., </a:t>
            </a:r>
            <a:r>
              <a:rPr lang="en-GB" sz="2600" b="1" i="0" dirty="0" err="1">
                <a:solidFill>
                  <a:srgbClr val="0A0A0A"/>
                </a:solidFill>
                <a:effectLst/>
                <a:latin typeface="Century Gothic" panose="020B0502020202020204" pitchFamily="34" charset="0"/>
              </a:rPr>
              <a:t>incels</a:t>
            </a:r>
            <a:r>
              <a:rPr lang="en-GB" sz="2600" b="1" i="0" dirty="0">
                <a:solidFill>
                  <a:srgbClr val="0A0A0A"/>
                </a:solidFill>
                <a:effectLst/>
                <a:latin typeface="Century Gothic" panose="020B0502020202020204" pitchFamily="34" charset="0"/>
              </a:rPr>
              <a:t>).</a:t>
            </a:r>
          </a:p>
          <a:p>
            <a:pPr marL="457200" lvl="1" indent="0" fontAlgn="auto">
              <a:spcAft>
                <a:spcPts val="0"/>
              </a:spcAft>
              <a:buFont typeface="Arial" panose="020B0604020202020204" pitchFamily="34" charset="0"/>
              <a:buNone/>
              <a:defRPr/>
            </a:pPr>
            <a:r>
              <a:rPr lang="en-GB" sz="2600" b="1" i="0" dirty="0">
                <a:solidFill>
                  <a:srgbClr val="0A0A0A"/>
                </a:solidFill>
                <a:effectLst/>
                <a:latin typeface="Century Gothic" panose="020B0502020202020204" pitchFamily="34" charset="0"/>
              </a:rPr>
              <a:t>The dangers of deepfakes and AI.</a:t>
            </a:r>
          </a:p>
          <a:p>
            <a:pPr marL="457200" lvl="1" indent="0" fontAlgn="auto">
              <a:spcAft>
                <a:spcPts val="0"/>
              </a:spcAft>
              <a:buFont typeface="Arial" panose="020B0604020202020204" pitchFamily="34" charset="0"/>
              <a:buNone/>
              <a:defRPr/>
            </a:pPr>
            <a:r>
              <a:rPr lang="en-GB" sz="2600" b="1" i="0" dirty="0">
                <a:solidFill>
                  <a:srgbClr val="0A0A0A"/>
                </a:solidFill>
                <a:effectLst/>
                <a:latin typeface="Century Gothic" panose="020B0502020202020204" pitchFamily="34" charset="0"/>
              </a:rPr>
              <a:t>How pornography can negatively influence sexual attitudes and behaviours, including by normalising harmful sexual behaviours.</a:t>
            </a:r>
          </a:p>
          <a:p>
            <a:pPr marL="457200" lvl="1" indent="0" fontAlgn="auto">
              <a:spcAft>
                <a:spcPts val="0"/>
              </a:spcAft>
              <a:buFont typeface="Arial" panose="020B0604020202020204" pitchFamily="34" charset="0"/>
              <a:buNone/>
              <a:defRPr/>
            </a:pPr>
            <a:r>
              <a:rPr lang="en-GB" sz="2600" b="1" i="0" dirty="0">
                <a:solidFill>
                  <a:srgbClr val="0A0A0A"/>
                </a:solidFill>
                <a:effectLst/>
                <a:latin typeface="Century Gothic" panose="020B0502020202020204" pitchFamily="34" charset="0"/>
              </a:rPr>
              <a:t>More specific, mandatory content on consent and respectful relationships (with awareness of power dynamics). </a:t>
            </a:r>
          </a:p>
          <a:p>
            <a:pPr marL="0" indent="0">
              <a:buNone/>
            </a:pPr>
            <a:endParaRPr lang="en-GB" altLang="en-US" sz="2600" dirty="0">
              <a:solidFill>
                <a:schemeClr val="tx1">
                  <a:lumMod val="75000"/>
                  <a:lumOff val="25000"/>
                </a:schemeClr>
              </a:solidFill>
              <a:latin typeface="Century Gothic" panose="020B0502020202020204" pitchFamily="34" charset="0"/>
            </a:endParaRPr>
          </a:p>
          <a:p>
            <a:pPr marL="457200" lvl="1"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All of the above are taught by subject specialists.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B9A6BC-0B44-4D64-A695-5484E4B7CD10}"/>
              </a:ext>
            </a:extLst>
          </p:cNvPr>
          <p:cNvSpPr txBox="1"/>
          <p:nvPr/>
        </p:nvSpPr>
        <p:spPr>
          <a:xfrm>
            <a:off x="812800" y="756424"/>
            <a:ext cx="10495280" cy="3970318"/>
          </a:xfrm>
          <a:prstGeom prst="rect">
            <a:avLst/>
          </a:prstGeom>
          <a:noFill/>
        </p:spPr>
        <p:txBody>
          <a:bodyPr wrap="square">
            <a:spAutoFit/>
          </a:bodyPr>
          <a:lstStyle/>
          <a:p>
            <a:r>
              <a:rPr lang="en-GB" b="1" dirty="0">
                <a:latin typeface="Century Gothic" panose="020B0502020202020204" pitchFamily="34" charset="0"/>
              </a:rPr>
              <a:t>LGBTQ+ Content in Our Curriculum</a:t>
            </a:r>
          </a:p>
          <a:p>
            <a:endParaRPr lang="en-GB" dirty="0">
              <a:latin typeface="Century Gothic" panose="020B0502020202020204" pitchFamily="34" charset="0"/>
            </a:endParaRPr>
          </a:p>
          <a:p>
            <a:r>
              <a:rPr lang="en-GB" dirty="0">
                <a:latin typeface="Century Gothic" panose="020B0502020202020204" pitchFamily="34" charset="0"/>
              </a:rPr>
              <a:t>We believe it is important to educate pupils about diversity in society, including sexual orientation and gender identity. We ensure that content about healthy same-sex relationships is integrated into our RSHE programmes of study rather than delivered as a standalone unit or lesson. </a:t>
            </a:r>
          </a:p>
          <a:p>
            <a:endParaRPr lang="en-GB" dirty="0">
              <a:latin typeface="Century Gothic" panose="020B0502020202020204" pitchFamily="34" charset="0"/>
            </a:endParaRPr>
          </a:p>
          <a:p>
            <a:r>
              <a:rPr lang="en-GB" dirty="0">
                <a:latin typeface="Century Gothic" panose="020B0502020202020204" pitchFamily="34" charset="0"/>
              </a:rPr>
              <a:t>Pupils are taught the facts and the law about biological sex and gender reassignment, and that people with the protected characteristic of gender reassignment have protection from discrimination and should be treated with respect and dignity. </a:t>
            </a:r>
          </a:p>
          <a:p>
            <a:endParaRPr lang="en-GB" dirty="0">
              <a:latin typeface="Century Gothic" panose="020B0502020202020204" pitchFamily="34" charset="0"/>
            </a:endParaRPr>
          </a:p>
          <a:p>
            <a:r>
              <a:rPr lang="en-GB" dirty="0">
                <a:latin typeface="Century Gothic" panose="020B0502020202020204" pitchFamily="34" charset="0"/>
              </a:rPr>
              <a:t>We recognise that these can be sensitive topics and ones which you may wish to discuss with your child personally at home. We are committed to working in partnership with you to support your child's development.</a:t>
            </a:r>
          </a:p>
        </p:txBody>
      </p:sp>
    </p:spTree>
    <p:extLst>
      <p:ext uri="{BB962C8B-B14F-4D97-AF65-F5344CB8AC3E}">
        <p14:creationId xmlns:p14="http://schemas.microsoft.com/office/powerpoint/2010/main" val="1009250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0DB2F9-BB10-98B2-EB9F-D521197DA6FC}"/>
              </a:ext>
            </a:extLst>
          </p:cNvPr>
          <p:cNvSpPr/>
          <p:nvPr/>
        </p:nvSpPr>
        <p:spPr>
          <a:xfrm>
            <a:off x="384175" y="0"/>
            <a:ext cx="11055985" cy="5893921"/>
          </a:xfrm>
          <a:prstGeom prst="rect">
            <a:avLst/>
          </a:prstGeom>
        </p:spPr>
        <p:txBody>
          <a:bodyPr wrap="square">
            <a:spAutoFit/>
          </a:bodyPr>
          <a:lstStyle/>
          <a:p>
            <a:pPr>
              <a:spcBef>
                <a:spcPts val="600"/>
              </a:spcBef>
              <a:spcAft>
                <a:spcPts val="600"/>
              </a:spcAft>
              <a:defRPr/>
            </a:pPr>
            <a:r>
              <a:rPr lang="en-GB" sz="2400" b="1" kern="0" dirty="0">
                <a:solidFill>
                  <a:srgbClr val="FF1F64"/>
                </a:solidFill>
                <a:latin typeface="Century Gothic" panose="020B0502020202020204" pitchFamily="34" charset="0"/>
              </a:rPr>
              <a:t>Parents’/Carers’ right to withdraw </a:t>
            </a:r>
          </a:p>
          <a:p>
            <a:pPr>
              <a:spcBef>
                <a:spcPts val="600"/>
              </a:spcBef>
              <a:spcAft>
                <a:spcPts val="600"/>
              </a:spcAft>
              <a:defRPr/>
            </a:pPr>
            <a:endParaRPr lang="en-GB" sz="1600" b="1" kern="0" dirty="0">
              <a:solidFill>
                <a:srgbClr val="FF1F64"/>
              </a:solidFill>
              <a:latin typeface="Century Gothic" panose="020B0502020202020204" pitchFamily="34"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Parents/Carers of Primary pupils </a:t>
            </a:r>
            <a:r>
              <a:rPr lang="en-GB" sz="1600" b="1" u="sng" dirty="0">
                <a:latin typeface="Century Gothic" panose="020B0502020202020204" pitchFamily="34" charset="0"/>
                <a:ea typeface="MS Mincho"/>
                <a:cs typeface="Times New Roman" panose="02020603050405020304" pitchFamily="18" charset="0"/>
              </a:rPr>
              <a:t>do not</a:t>
            </a:r>
            <a:r>
              <a:rPr lang="en-GB" sz="1600" dirty="0">
                <a:latin typeface="Century Gothic" panose="020B0502020202020204" pitchFamily="34" charset="0"/>
                <a:ea typeface="MS Mincho"/>
                <a:cs typeface="Times New Roman" panose="02020603050405020304" pitchFamily="18" charset="0"/>
              </a:rPr>
              <a:t> have the right to withdraw their children from relationships education.</a:t>
            </a:r>
          </a:p>
          <a:p>
            <a:pPr>
              <a:spcAft>
                <a:spcPts val="600"/>
              </a:spcAft>
              <a:defRPr/>
            </a:pPr>
            <a:endParaRPr lang="en-GB" sz="1600" dirty="0">
              <a:latin typeface="Century Gothic" panose="020B0502020202020204" pitchFamily="34" charset="0"/>
              <a:ea typeface="MS Mincho"/>
              <a:cs typeface="Times New Roman" panose="02020603050405020304" pitchFamily="18"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Parents/Carers </a:t>
            </a:r>
            <a:r>
              <a:rPr lang="en-GB" sz="1600" b="1" u="sng" dirty="0">
                <a:latin typeface="Century Gothic" panose="020B0502020202020204" pitchFamily="34" charset="0"/>
                <a:ea typeface="MS Mincho"/>
                <a:cs typeface="Times New Roman" panose="02020603050405020304" pitchFamily="18" charset="0"/>
              </a:rPr>
              <a:t>have the right</a:t>
            </a:r>
            <a:r>
              <a:rPr lang="en-GB" sz="1600" dirty="0">
                <a:latin typeface="Century Gothic" panose="020B0502020202020204" pitchFamily="34" charset="0"/>
                <a:ea typeface="MS Mincho"/>
                <a:cs typeface="Times New Roman" panose="02020603050405020304" pitchFamily="18" charset="0"/>
              </a:rPr>
              <a:t> to withdraw their children from the </a:t>
            </a:r>
            <a:r>
              <a:rPr lang="en-GB" sz="1600" b="1" u="sng" dirty="0">
                <a:latin typeface="Century Gothic" panose="020B0502020202020204" pitchFamily="34" charset="0"/>
                <a:ea typeface="MS Mincho"/>
                <a:cs typeface="Times New Roman" panose="02020603050405020304" pitchFamily="18" charset="0"/>
              </a:rPr>
              <a:t>non-statutory</a:t>
            </a:r>
            <a:r>
              <a:rPr lang="en-GB" sz="1600" dirty="0">
                <a:latin typeface="Century Gothic" panose="020B0502020202020204" pitchFamily="34" charset="0"/>
                <a:ea typeface="MS Mincho"/>
                <a:cs typeface="Times New Roman" panose="02020603050405020304" pitchFamily="18" charset="0"/>
              </a:rPr>
              <a:t> components of sex education within RSHE. </a:t>
            </a:r>
          </a:p>
          <a:p>
            <a:pPr>
              <a:spcAft>
                <a:spcPts val="600"/>
              </a:spcAft>
              <a:defRPr/>
            </a:pPr>
            <a:endParaRPr lang="en-GB" sz="1600" dirty="0">
              <a:latin typeface="Century Gothic" panose="020B0502020202020204" pitchFamily="34" charset="0"/>
              <a:ea typeface="MS Mincho"/>
              <a:cs typeface="Times New Roman" panose="02020603050405020304" pitchFamily="18"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Parents/Carers of Secondary pupils </a:t>
            </a:r>
            <a:r>
              <a:rPr lang="en-GB" sz="1600" b="1" u="sng" dirty="0">
                <a:latin typeface="Century Gothic" panose="020B0502020202020204" pitchFamily="34" charset="0"/>
                <a:ea typeface="MS Mincho"/>
                <a:cs typeface="Times New Roman" panose="02020603050405020304" pitchFamily="18" charset="0"/>
              </a:rPr>
              <a:t>have</a:t>
            </a:r>
            <a:r>
              <a:rPr lang="en-GB" sz="1600" dirty="0">
                <a:latin typeface="Century Gothic" panose="020B0502020202020204" pitchFamily="34" charset="0"/>
                <a:ea typeface="MS Mincho"/>
                <a:cs typeface="Times New Roman" panose="02020603050405020304" pitchFamily="18" charset="0"/>
              </a:rPr>
              <a:t> the right to withdraw their children from the </a:t>
            </a:r>
            <a:r>
              <a:rPr lang="en-GB" sz="1600" b="1" u="sng" dirty="0">
                <a:latin typeface="Century Gothic" panose="020B0502020202020204" pitchFamily="34" charset="0"/>
                <a:ea typeface="MS Mincho"/>
                <a:cs typeface="Times New Roman" panose="02020603050405020304" pitchFamily="18" charset="0"/>
              </a:rPr>
              <a:t>non-statutory</a:t>
            </a:r>
            <a:r>
              <a:rPr lang="en-GB" sz="1600" dirty="0">
                <a:latin typeface="Century Gothic" panose="020B0502020202020204" pitchFamily="34" charset="0"/>
                <a:ea typeface="MS Mincho"/>
                <a:cs typeface="Times New Roman" panose="02020603050405020304" pitchFamily="18" charset="0"/>
              </a:rPr>
              <a:t> components of sex education within RSHE up to and until 3 terms before the child turns 16. After this point, if the child wishes to receive sex education rather than being withdrawn, the school will arrange this.</a:t>
            </a:r>
          </a:p>
          <a:p>
            <a:pPr>
              <a:spcAft>
                <a:spcPts val="600"/>
              </a:spcAft>
              <a:defRPr/>
            </a:pPr>
            <a:endParaRPr lang="en-GB" sz="1600" dirty="0">
              <a:latin typeface="Century Gothic" panose="020B0502020202020204" pitchFamily="34" charset="0"/>
              <a:ea typeface="MS Mincho"/>
              <a:cs typeface="Times New Roman" panose="02020603050405020304" pitchFamily="18"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Requests for withdrawal should be </a:t>
            </a:r>
            <a:r>
              <a:rPr lang="en-GB" sz="1600" b="1" u="sng" dirty="0">
                <a:latin typeface="Century Gothic" panose="020B0502020202020204" pitchFamily="34" charset="0"/>
                <a:ea typeface="MS Mincho"/>
                <a:cs typeface="Times New Roman" panose="02020603050405020304" pitchFamily="18" charset="0"/>
              </a:rPr>
              <a:t>put in writing </a:t>
            </a:r>
            <a:r>
              <a:rPr lang="en-GB" sz="1600" dirty="0">
                <a:latin typeface="Century Gothic" panose="020B0502020202020204" pitchFamily="34" charset="0"/>
                <a:ea typeface="MS Mincho"/>
                <a:cs typeface="Times New Roman" panose="02020603050405020304" pitchFamily="18" charset="0"/>
              </a:rPr>
              <a:t>and addressed to the </a:t>
            </a:r>
            <a:r>
              <a:rPr lang="en-GB" sz="1600" dirty="0" err="1">
                <a:latin typeface="Century Gothic" panose="020B0502020202020204" pitchFamily="34" charset="0"/>
                <a:ea typeface="MS Mincho"/>
                <a:cs typeface="Times New Roman" panose="02020603050405020304" pitchFamily="18" charset="0"/>
              </a:rPr>
              <a:t>Headteacher</a:t>
            </a:r>
            <a:r>
              <a:rPr lang="en-GB" sz="1600" dirty="0">
                <a:latin typeface="Century Gothic" panose="020B0502020202020204" pitchFamily="34" charset="0"/>
                <a:ea typeface="MS Mincho"/>
                <a:cs typeface="Times New Roman" panose="02020603050405020304" pitchFamily="18" charset="0"/>
              </a:rPr>
              <a:t>.</a:t>
            </a:r>
          </a:p>
          <a:p>
            <a:pPr>
              <a:spcAft>
                <a:spcPts val="600"/>
              </a:spcAft>
              <a:defRPr/>
            </a:pPr>
            <a:endParaRPr lang="en-GB" sz="1600" dirty="0">
              <a:latin typeface="Century Gothic" panose="020B0502020202020204" pitchFamily="34" charset="0"/>
              <a:ea typeface="MS Mincho"/>
              <a:cs typeface="Times New Roman" panose="02020603050405020304" pitchFamily="18"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A copy of withdrawal requests will be placed in the pupil’s educational record. The headteacher will discuss the request with parents and take appropriate action. Headteachers can refuse a withdrawal request in 'exceptional circumstances'. For example because of safeguarding concerns or if a pupil is particularly vulnerable.</a:t>
            </a:r>
          </a:p>
          <a:p>
            <a:pPr>
              <a:spcAft>
                <a:spcPts val="600"/>
              </a:spcAft>
              <a:defRPr/>
            </a:pPr>
            <a:endParaRPr lang="en-GB" sz="1600" dirty="0">
              <a:latin typeface="Century Gothic" panose="020B0502020202020204" pitchFamily="34" charset="0"/>
              <a:ea typeface="MS Mincho"/>
              <a:cs typeface="Times New Roman" panose="02020603050405020304" pitchFamily="18" charset="0"/>
            </a:endParaRPr>
          </a:p>
          <a:p>
            <a:pPr>
              <a:spcAft>
                <a:spcPts val="600"/>
              </a:spcAft>
              <a:defRPr/>
            </a:pPr>
            <a:r>
              <a:rPr lang="en-GB" sz="1600" dirty="0">
                <a:latin typeface="Century Gothic" panose="020B0502020202020204" pitchFamily="34" charset="0"/>
                <a:ea typeface="MS Mincho"/>
                <a:cs typeface="Times New Roman" panose="02020603050405020304" pitchFamily="18" charset="0"/>
              </a:rPr>
              <a:t>Alternative work will be given to pupils who are withdrawn from sex education.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516DBD-5EB5-4CEF-9155-EFA1F0C876C8}"/>
              </a:ext>
            </a:extLst>
          </p:cNvPr>
          <p:cNvSpPr txBox="1"/>
          <p:nvPr/>
        </p:nvSpPr>
        <p:spPr>
          <a:xfrm>
            <a:off x="690880" y="629702"/>
            <a:ext cx="10607040" cy="4462760"/>
          </a:xfrm>
          <a:prstGeom prst="rect">
            <a:avLst/>
          </a:prstGeom>
          <a:noFill/>
        </p:spPr>
        <p:txBody>
          <a:bodyPr wrap="square">
            <a:spAutoFit/>
          </a:bodyPr>
          <a:lstStyle/>
          <a:p>
            <a:r>
              <a:rPr lang="en-GB" sz="2400" b="1" dirty="0">
                <a:latin typeface="Century Gothic" panose="020B0502020202020204" pitchFamily="34" charset="0"/>
              </a:rPr>
              <a:t>Your Right to View Curriculum Materials</a:t>
            </a:r>
          </a:p>
          <a:p>
            <a:endParaRPr lang="en-GB" sz="2000" dirty="0">
              <a:latin typeface="Century Gothic" panose="020B0502020202020204" pitchFamily="34" charset="0"/>
            </a:endParaRPr>
          </a:p>
          <a:p>
            <a:r>
              <a:rPr lang="en-GB" sz="2000" dirty="0">
                <a:latin typeface="Century Gothic" panose="020B0502020202020204" pitchFamily="34" charset="0"/>
              </a:rPr>
              <a:t>You have the right to view all curriculum materials we use to teach RSHE. We can also show you a representative sample of the resources we plan to use, so you can continue conversations started in class at home.</a:t>
            </a:r>
          </a:p>
          <a:p>
            <a:r>
              <a:rPr lang="en-GB" sz="2000" dirty="0">
                <a:latin typeface="Century Gothic" panose="020B0502020202020204" pitchFamily="34" charset="0"/>
              </a:rPr>
              <a:t> </a:t>
            </a:r>
          </a:p>
          <a:p>
            <a:r>
              <a:rPr lang="en-GB" sz="2000" dirty="0">
                <a:latin typeface="Century Gothic" panose="020B0502020202020204" pitchFamily="34" charset="0"/>
              </a:rPr>
              <a:t>We can share materials with you in several ways:</a:t>
            </a:r>
          </a:p>
          <a:p>
            <a:endParaRPr lang="en-GB" sz="2000" dirty="0">
              <a:latin typeface="Century Gothic" panose="020B0502020202020204" pitchFamily="34" charset="0"/>
            </a:endParaRPr>
          </a:p>
          <a:p>
            <a:r>
              <a:rPr lang="en-GB" sz="2000" dirty="0">
                <a:latin typeface="Century Gothic" panose="020B0502020202020204" pitchFamily="34" charset="0"/>
              </a:rPr>
              <a:t>Through presentations(like this one)</a:t>
            </a:r>
          </a:p>
          <a:p>
            <a:r>
              <a:rPr lang="en-GB" sz="2000" dirty="0">
                <a:latin typeface="Century Gothic" panose="020B0502020202020204" pitchFamily="34" charset="0"/>
              </a:rPr>
              <a:t>Via our school website </a:t>
            </a:r>
          </a:p>
          <a:p>
            <a:r>
              <a:rPr lang="en-GB" sz="2000" dirty="0">
                <a:latin typeface="Century Gothic" panose="020B0502020202020204" pitchFamily="34" charset="0"/>
              </a:rPr>
              <a:t>By providing copies to view at school</a:t>
            </a:r>
          </a:p>
          <a:p>
            <a:endParaRPr lang="en-GB" sz="2000" dirty="0">
              <a:latin typeface="Century Gothic" panose="020B0502020202020204" pitchFamily="34" charset="0"/>
            </a:endParaRPr>
          </a:p>
          <a:p>
            <a:r>
              <a:rPr lang="en-GB" sz="2000" dirty="0">
                <a:latin typeface="Century Gothic" panose="020B0502020202020204" pitchFamily="34" charset="0"/>
              </a:rPr>
              <a:t>If you would like to see any specific resources, please contact me at </a:t>
            </a:r>
            <a:r>
              <a:rPr lang="en-GB" sz="2000" b="1" dirty="0">
                <a:latin typeface="Century Gothic" panose="020B0502020202020204" pitchFamily="34" charset="0"/>
              </a:rPr>
              <a:t>kpeck@wandlevalleyacademy.org.uk</a:t>
            </a:r>
          </a:p>
        </p:txBody>
      </p:sp>
    </p:spTree>
    <p:extLst>
      <p:ext uri="{BB962C8B-B14F-4D97-AF65-F5344CB8AC3E}">
        <p14:creationId xmlns:p14="http://schemas.microsoft.com/office/powerpoint/2010/main" val="571156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1CEC1429-0D3B-E3EB-F81B-D67496D2B2A2}"/>
              </a:ext>
            </a:extLst>
          </p:cNvPr>
          <p:cNvSpPr txBox="1">
            <a:spLocks/>
          </p:cNvSpPr>
          <p:nvPr/>
        </p:nvSpPr>
        <p:spPr>
          <a:xfrm>
            <a:off x="827088" y="222250"/>
            <a:ext cx="10044112" cy="5613400"/>
          </a:xfrm>
          <a:prstGeom prst="rect">
            <a:avLst/>
          </a:prstGeom>
        </p:spPr>
        <p:txBody>
          <a:bodyPr>
            <a:normAutofit fontScale="775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At WVA we believe it is important to encourage pupils to ask questions, as there are many ‘myths’ and ‘misunderstandings’ when it comes to the complicated world of relationships.  The following </a:t>
            </a:r>
            <a:r>
              <a:rPr lang="en-GB" altLang="en-US" sz="2600" b="1" dirty="0">
                <a:solidFill>
                  <a:schemeClr val="tx1">
                    <a:lumMod val="75000"/>
                    <a:lumOff val="25000"/>
                  </a:schemeClr>
                </a:solidFill>
                <a:latin typeface="Century Gothic" panose="020B0502020202020204" pitchFamily="34" charset="0"/>
              </a:rPr>
              <a:t>Golden Rules </a:t>
            </a:r>
            <a:r>
              <a:rPr lang="en-GB" altLang="en-US" sz="2600" dirty="0">
                <a:solidFill>
                  <a:schemeClr val="tx1">
                    <a:lumMod val="75000"/>
                    <a:lumOff val="25000"/>
                  </a:schemeClr>
                </a:solidFill>
                <a:latin typeface="Century Gothic" panose="020B0502020202020204" pitchFamily="34" charset="0"/>
              </a:rPr>
              <a:t>must be followed: </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0" indent="0" fontAlgn="auto">
              <a:spcAft>
                <a:spcPts val="0"/>
              </a:spcAft>
              <a:buFont typeface="Arial" panose="020B0604020202020204" pitchFamily="34" charset="0"/>
              <a:buNone/>
              <a:defRPr/>
            </a:pPr>
            <a:r>
              <a:rPr lang="en-GB" altLang="en-US" sz="2600" b="1" dirty="0">
                <a:solidFill>
                  <a:schemeClr val="tx1">
                    <a:lumMod val="75000"/>
                    <a:lumOff val="25000"/>
                  </a:schemeClr>
                </a:solidFill>
                <a:latin typeface="Century Gothic" panose="020B0502020202020204" pitchFamily="34" charset="0"/>
              </a:rPr>
              <a:t>All questions must….</a:t>
            </a: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be asked using appropriate terminology</a:t>
            </a: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show respect and regard for others present</a:t>
            </a: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not be personal to any individual</a:t>
            </a:r>
          </a:p>
          <a:p>
            <a:pPr marL="0" indent="0" fontAlgn="auto">
              <a:spcAft>
                <a:spcPts val="0"/>
              </a:spcAft>
              <a:buFont typeface="Arial" panose="020B0604020202020204" pitchFamily="34" charset="0"/>
              <a:buNone/>
              <a:defRPr/>
            </a:pPr>
            <a:r>
              <a:rPr lang="en-GB" altLang="en-US" sz="2600" dirty="0">
                <a:solidFill>
                  <a:schemeClr val="tx1">
                    <a:lumMod val="75000"/>
                    <a:lumOff val="25000"/>
                  </a:schemeClr>
                </a:solidFill>
                <a:latin typeface="Century Gothic" panose="020B0502020202020204" pitchFamily="34" charset="0"/>
              </a:rPr>
              <a:t>not be asked just to amuse or cause embarrassment</a:t>
            </a:r>
          </a:p>
          <a:p>
            <a:pPr marL="0" indent="0" fontAlgn="auto">
              <a:spcAft>
                <a:spcPts val="0"/>
              </a:spcAft>
              <a:buFont typeface="Arial" panose="020B0604020202020204" pitchFamily="34" charset="0"/>
              <a:buNone/>
              <a:defRPr/>
            </a:pPr>
            <a:endParaRPr lang="en-GB" altLang="en-US" sz="2600" dirty="0">
              <a:solidFill>
                <a:schemeClr val="tx1">
                  <a:lumMod val="75000"/>
                  <a:lumOff val="25000"/>
                </a:schemeClr>
              </a:solidFill>
              <a:latin typeface="Century Gothic" panose="020B0502020202020204" pitchFamily="34" charset="0"/>
            </a:endParaRPr>
          </a:p>
          <a:p>
            <a:pPr marL="0" indent="0" fontAlgn="auto">
              <a:spcAft>
                <a:spcPts val="0"/>
              </a:spcAft>
              <a:buFont typeface="Arial" panose="020B0604020202020204" pitchFamily="34" charset="0"/>
              <a:buNone/>
              <a:defRPr/>
            </a:pPr>
            <a:r>
              <a:rPr lang="en-GB" sz="2400" b="0" i="0" dirty="0">
                <a:solidFill>
                  <a:srgbClr val="242424"/>
                </a:solidFill>
                <a:effectLst/>
                <a:latin typeface="Century Gothic" panose="020B0502020202020204" pitchFamily="34" charset="0"/>
              </a:rPr>
              <a:t>We create a safe, supportive environment where pupils can ask questions and discuss sensitive topics. Our teaching is age-appropriate, factual, and based on current law and DfE guidance</a:t>
            </a:r>
            <a:r>
              <a:rPr lang="en-GB" altLang="en-US" sz="2600" dirty="0">
                <a:solidFill>
                  <a:schemeClr val="tx1">
                    <a:lumMod val="75000"/>
                    <a:lumOff val="25000"/>
                  </a:schemeClr>
                </a:solidFill>
                <a:latin typeface="Century Gothic" panose="020B0502020202020204" pitchFamily="34" charset="0"/>
              </a:rPr>
              <a:t>.		</a:t>
            </a:r>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1909</TotalTime>
  <Words>1084</Words>
  <Application>Microsoft Office PowerPoint</Application>
  <PresentationFormat>Widescreen</PresentationFormat>
  <Paragraphs>115</Paragraphs>
  <Slides>11</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Courier New</vt:lpstr>
      <vt:lpstr>Gill Sans MT</vt:lpstr>
      <vt:lpstr>Custom Design</vt:lpstr>
      <vt:lpstr>Gallery</vt:lpstr>
      <vt:lpstr>PowerPoint Presentation</vt:lpstr>
      <vt:lpstr>Objectives</vt:lpstr>
      <vt:lpstr>What ARE THE DEPARTMENT FOR EDUCATION  RSHE requirements?</vt:lpstr>
      <vt:lpstr>What does our RSHE curriculum look like now?</vt:lpstr>
      <vt:lpstr>PowerPoint Presentation</vt:lpstr>
      <vt:lpstr>PowerPoint Presentation</vt:lpstr>
      <vt:lpstr>PowerPoint Presentation</vt:lpstr>
      <vt:lpstr>PowerPoint Presentation</vt:lpstr>
      <vt:lpstr>PowerPoint Presentation</vt:lpstr>
      <vt:lpstr>PowerPoint Presentation</vt:lpstr>
      <vt:lpstr>What happens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Kaley Foran</dc:creator>
  <cp:lastModifiedBy>K.Peck</cp:lastModifiedBy>
  <cp:revision>50</cp:revision>
  <cp:lastPrinted>2019-12-05T11:29:40Z</cp:lastPrinted>
  <dcterms:created xsi:type="dcterms:W3CDTF">2019-04-24T14:02:06Z</dcterms:created>
  <dcterms:modified xsi:type="dcterms:W3CDTF">2026-06-25T15:43:15Z</dcterms:modified>
</cp:coreProperties>
</file>