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 id="2147483975" r:id="rId2"/>
  </p:sldMasterIdLst>
  <p:notesMasterIdLst>
    <p:notesMasterId r:id="rId13"/>
  </p:notesMasterIdLst>
  <p:handoutMasterIdLst>
    <p:handoutMasterId r:id="rId14"/>
  </p:handoutMasterIdLst>
  <p:sldIdLst>
    <p:sldId id="257" r:id="rId3"/>
    <p:sldId id="277" r:id="rId4"/>
    <p:sldId id="289" r:id="rId5"/>
    <p:sldId id="285" r:id="rId6"/>
    <p:sldId id="298" r:id="rId7"/>
    <p:sldId id="293" r:id="rId8"/>
    <p:sldId id="296" r:id="rId9"/>
    <p:sldId id="294" r:id="rId10"/>
    <p:sldId id="295" r:id="rId11"/>
    <p:sldId id="291" r:id="rId12"/>
  </p:sldIdLst>
  <p:sldSz cx="12192000" cy="6858000"/>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10" autoAdjust="0"/>
    <p:restoredTop sz="87278" autoAdjust="0"/>
  </p:normalViewPr>
  <p:slideViewPr>
    <p:cSldViewPr snapToGrid="0">
      <p:cViewPr varScale="1">
        <p:scale>
          <a:sx n="75" d="100"/>
          <a:sy n="75" d="100"/>
        </p:scale>
        <p:origin x="1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F08A76B-6113-B91C-634F-60C8DB17B5BF}"/>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a:extLst>
              <a:ext uri="{FF2B5EF4-FFF2-40B4-BE49-F238E27FC236}">
                <a16:creationId xmlns:a16="http://schemas.microsoft.com/office/drawing/2014/main" id="{7F79A72B-181E-E6F8-9D0C-8320F1DD0160}"/>
              </a:ext>
            </a:extLst>
          </p:cNvPr>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pPr>
              <a:defRPr/>
            </a:pPr>
            <a:fld id="{7E2F98B3-E8F5-6F42-B360-E25A41B4ED6C}" type="datetimeFigureOut">
              <a:rPr lang="en-GB"/>
              <a:pPr>
                <a:defRPr/>
              </a:pPr>
              <a:t>21/05/2025</a:t>
            </a:fld>
            <a:endParaRPr lang="en-GB"/>
          </a:p>
        </p:txBody>
      </p:sp>
      <p:sp>
        <p:nvSpPr>
          <p:cNvPr id="4" name="Footer Placeholder 3">
            <a:extLst>
              <a:ext uri="{FF2B5EF4-FFF2-40B4-BE49-F238E27FC236}">
                <a16:creationId xmlns:a16="http://schemas.microsoft.com/office/drawing/2014/main" id="{C90C77AA-8E79-8609-218C-28BD38BDFD66}"/>
              </a:ext>
            </a:extLst>
          </p:cNvPr>
          <p:cNvSpPr>
            <a:spLocks noGrp="1"/>
          </p:cNvSpPr>
          <p:nvPr>
            <p:ph type="ftr" sz="quarter" idx="2"/>
          </p:nvPr>
        </p:nvSpPr>
        <p:spPr>
          <a:xfrm>
            <a:off x="0" y="9428163"/>
            <a:ext cx="2946400" cy="498475"/>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a:extLst>
              <a:ext uri="{FF2B5EF4-FFF2-40B4-BE49-F238E27FC236}">
                <a16:creationId xmlns:a16="http://schemas.microsoft.com/office/drawing/2014/main" id="{14578154-8618-03DD-D0EB-DAAEA3CEAB8E}"/>
              </a:ext>
            </a:extLst>
          </p:cNvPr>
          <p:cNvSpPr>
            <a:spLocks noGrp="1"/>
          </p:cNvSpPr>
          <p:nvPr>
            <p:ph type="sldNum" sz="quarter" idx="3"/>
          </p:nvPr>
        </p:nvSpPr>
        <p:spPr>
          <a:xfrm>
            <a:off x="3849688" y="9428163"/>
            <a:ext cx="2946400" cy="4984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CB21D0F-8CC9-4E46-9C3A-505122E45A09}" type="slidenum">
              <a:rPr lang="en-GB" altLang="en-US"/>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726AE56-F4F8-2335-5F19-876FC81842FA}"/>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a:extLst>
              <a:ext uri="{FF2B5EF4-FFF2-40B4-BE49-F238E27FC236}">
                <a16:creationId xmlns:a16="http://schemas.microsoft.com/office/drawing/2014/main" id="{8C422DAE-717F-C6C9-6EE9-3307F6DCDB08}"/>
              </a:ext>
            </a:extLst>
          </p:cNvPr>
          <p:cNvSpPr>
            <a:spLocks noGrp="1"/>
          </p:cNvSpPr>
          <p:nvPr>
            <p:ph type="dt" idx="1"/>
          </p:nvPr>
        </p:nvSpPr>
        <p:spPr>
          <a:xfrm>
            <a:off x="3849688" y="0"/>
            <a:ext cx="2946400" cy="498475"/>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8B7BDDED-2ED0-6F41-BD59-FD0A7FBE67BC}" type="datetimeFigureOut">
              <a:rPr lang="en-GB"/>
              <a:pPr>
                <a:defRPr/>
              </a:pPr>
              <a:t>21/05/2025</a:t>
            </a:fld>
            <a:endParaRPr lang="en-GB"/>
          </a:p>
        </p:txBody>
      </p:sp>
      <p:sp>
        <p:nvSpPr>
          <p:cNvPr id="4" name="Slide Image Placeholder 3">
            <a:extLst>
              <a:ext uri="{FF2B5EF4-FFF2-40B4-BE49-F238E27FC236}">
                <a16:creationId xmlns:a16="http://schemas.microsoft.com/office/drawing/2014/main" id="{C4CED4FA-BF3A-F0FB-8881-0FDB4A93814D}"/>
              </a:ext>
            </a:extLst>
          </p:cNvPr>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E9B7725B-517C-DD51-49F5-69521D810A83}"/>
              </a:ext>
            </a:extLst>
          </p:cNvPr>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50EB122E-C508-4053-6249-9D282493BB15}"/>
              </a:ext>
            </a:extLst>
          </p:cNvPr>
          <p:cNvSpPr>
            <a:spLocks noGrp="1"/>
          </p:cNvSpPr>
          <p:nvPr>
            <p:ph type="ftr" sz="quarter" idx="4"/>
          </p:nvPr>
        </p:nvSpPr>
        <p:spPr>
          <a:xfrm>
            <a:off x="0" y="9428163"/>
            <a:ext cx="2946400"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Slide Number Placeholder 6">
            <a:extLst>
              <a:ext uri="{FF2B5EF4-FFF2-40B4-BE49-F238E27FC236}">
                <a16:creationId xmlns:a16="http://schemas.microsoft.com/office/drawing/2014/main" id="{54E34647-10C4-CC80-6D46-6822E4208212}"/>
              </a:ext>
            </a:extLst>
          </p:cNvPr>
          <p:cNvSpPr>
            <a:spLocks noGrp="1"/>
          </p:cNvSpPr>
          <p:nvPr>
            <p:ph type="sldNum" sz="quarter" idx="5"/>
          </p:nvPr>
        </p:nvSpPr>
        <p:spPr>
          <a:xfrm>
            <a:off x="3849688" y="9428163"/>
            <a:ext cx="2946400"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154E885C-07E9-9848-88F8-F0523D687567}"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96675B5F-57E3-0181-1BC8-3B0B3CC7BC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04B542BE-AFF6-2DE0-53EB-DDAD268730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6628" name="Slide Number Placeholder 3">
            <a:extLst>
              <a:ext uri="{FF2B5EF4-FFF2-40B4-BE49-F238E27FC236}">
                <a16:creationId xmlns:a16="http://schemas.microsoft.com/office/drawing/2014/main" id="{2FE62F7B-3197-1A45-16F3-C866C6CB79D1}"/>
              </a:ext>
            </a:extLst>
          </p:cNvPr>
          <p:cNvSpPr>
            <a:spLocks noGrp="1"/>
          </p:cNvSpPr>
          <p:nvPr>
            <p:ph type="sldNum" sz="quarter" idx="5"/>
          </p:nvPr>
        </p:nvSpPr>
        <p:spPr bwMode="auto">
          <a:xfrm>
            <a:off x="5538788" y="6945313"/>
            <a:ext cx="42386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19E877-AB6B-8D48-85F9-DCA05EE4C3F4}" type="slidenum">
              <a:rPr lang="en-GB" altLang="en-US">
                <a:solidFill>
                  <a:srgbClr val="000000"/>
                </a:solidFill>
                <a:latin typeface="Calibri" panose="020F0502020204030204" pitchFamily="34" charset="0"/>
                <a:ea typeface="MS PGothic" panose="020B0600070205080204" pitchFamily="34" charset="-128"/>
              </a:rPr>
              <a:pPr/>
              <a:t>1</a:t>
            </a:fld>
            <a:endParaRPr lang="en-GB" altLang="en-US">
              <a:solidFill>
                <a:srgbClr val="000000"/>
              </a:solidFill>
              <a:latin typeface="Calibri" panose="020F050202020403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E6279E75-0CD0-FCA0-2FDE-DAF61A84D3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A9ED6632-09AC-DD81-8010-42B9256FD5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cs typeface="Arial" panose="020B0604020202020204" pitchFamily="34" charset="0"/>
            </a:endParaRPr>
          </a:p>
        </p:txBody>
      </p:sp>
      <p:sp>
        <p:nvSpPr>
          <p:cNvPr id="28676" name="Slide Number Placeholder 3">
            <a:extLst>
              <a:ext uri="{FF2B5EF4-FFF2-40B4-BE49-F238E27FC236}">
                <a16:creationId xmlns:a16="http://schemas.microsoft.com/office/drawing/2014/main" id="{B234F95A-BD57-631B-3975-73DB95AE9CF5}"/>
              </a:ext>
            </a:extLst>
          </p:cNvPr>
          <p:cNvSpPr>
            <a:spLocks noGrp="1"/>
          </p:cNvSpPr>
          <p:nvPr>
            <p:ph type="sldNum" sz="quarter" idx="5"/>
          </p:nvPr>
        </p:nvSpPr>
        <p:spPr bwMode="auto">
          <a:xfrm>
            <a:off x="5538788" y="6945313"/>
            <a:ext cx="42386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5015FC-4BCB-7B45-A624-C4A7382C841E}" type="slidenum">
              <a:rPr lang="en-GB" altLang="en-US">
                <a:solidFill>
                  <a:srgbClr val="000000"/>
                </a:solidFill>
                <a:latin typeface="Calibri" panose="020F0502020204030204" pitchFamily="34" charset="0"/>
                <a:ea typeface="MS PGothic" panose="020B0600070205080204" pitchFamily="34" charset="-128"/>
              </a:rPr>
              <a:pPr/>
              <a:t>2</a:t>
            </a:fld>
            <a:endParaRPr lang="en-GB" altLang="en-US">
              <a:solidFill>
                <a:srgbClr val="000000"/>
              </a:solidFill>
              <a:latin typeface="Calibri" panose="020F0502020204030204" pitchFamily="34" charset="0"/>
              <a:ea typeface="MS PGothic"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6B6F6C68-0BBC-9E7E-BF76-DE9ED9BFD1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8E8126C8-713C-507B-3056-B7A3422201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cs typeface="Arial" panose="020B0604020202020204" pitchFamily="34" charset="0"/>
            </a:endParaRPr>
          </a:p>
        </p:txBody>
      </p:sp>
      <p:sp>
        <p:nvSpPr>
          <p:cNvPr id="30724" name="Slide Number Placeholder 3">
            <a:extLst>
              <a:ext uri="{FF2B5EF4-FFF2-40B4-BE49-F238E27FC236}">
                <a16:creationId xmlns:a16="http://schemas.microsoft.com/office/drawing/2014/main" id="{F34954B7-3019-B0B6-7597-BF4870954DFB}"/>
              </a:ext>
            </a:extLst>
          </p:cNvPr>
          <p:cNvSpPr>
            <a:spLocks noGrp="1"/>
          </p:cNvSpPr>
          <p:nvPr>
            <p:ph type="sldNum" sz="quarter" idx="5"/>
          </p:nvPr>
        </p:nvSpPr>
        <p:spPr bwMode="auto">
          <a:xfrm>
            <a:off x="5538788" y="6945313"/>
            <a:ext cx="42386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21E599-A4F9-2F4C-B058-D1C4EECC1607}" type="slidenum">
              <a:rPr lang="en-GB" altLang="en-US">
                <a:solidFill>
                  <a:srgbClr val="000000"/>
                </a:solidFill>
                <a:latin typeface="Calibri" panose="020F0502020204030204" pitchFamily="34" charset="0"/>
                <a:ea typeface="MS PGothic" panose="020B0600070205080204" pitchFamily="34" charset="-128"/>
              </a:rPr>
              <a:pPr/>
              <a:t>3</a:t>
            </a:fld>
            <a:endParaRPr lang="en-GB" altLang="en-US">
              <a:solidFill>
                <a:srgbClr val="000000"/>
              </a:solidFill>
              <a:latin typeface="Calibri" panose="020F0502020204030204" pitchFamily="34" charset="0"/>
              <a:ea typeface="MS PGothic"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17E43C72-F271-32DC-57FD-5E96D937D1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83F786D1-BFC1-0F98-AC1C-4B9A2AA216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cs typeface="Arial" panose="020B0604020202020204" pitchFamily="34" charset="0"/>
            </a:endParaRPr>
          </a:p>
        </p:txBody>
      </p:sp>
      <p:sp>
        <p:nvSpPr>
          <p:cNvPr id="32772" name="Slide Number Placeholder 3">
            <a:extLst>
              <a:ext uri="{FF2B5EF4-FFF2-40B4-BE49-F238E27FC236}">
                <a16:creationId xmlns:a16="http://schemas.microsoft.com/office/drawing/2014/main" id="{06AFAD66-E168-96CB-E305-2572A9113B5B}"/>
              </a:ext>
            </a:extLst>
          </p:cNvPr>
          <p:cNvSpPr>
            <a:spLocks noGrp="1"/>
          </p:cNvSpPr>
          <p:nvPr>
            <p:ph type="sldNum" sz="quarter" idx="5"/>
          </p:nvPr>
        </p:nvSpPr>
        <p:spPr bwMode="auto">
          <a:xfrm>
            <a:off x="5538788" y="6945313"/>
            <a:ext cx="42386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7A6583-7FDF-034E-B8D1-D83407A7FC1F}" type="slidenum">
              <a:rPr lang="en-GB" altLang="en-US">
                <a:solidFill>
                  <a:srgbClr val="000000"/>
                </a:solidFill>
                <a:latin typeface="Calibri" panose="020F0502020204030204" pitchFamily="34" charset="0"/>
                <a:ea typeface="MS PGothic" panose="020B0600070205080204" pitchFamily="34" charset="-128"/>
              </a:rPr>
              <a:pPr/>
              <a:t>4</a:t>
            </a:fld>
            <a:endParaRPr lang="en-GB" altLang="en-US">
              <a:solidFill>
                <a:srgbClr val="000000"/>
              </a:solidFill>
              <a:latin typeface="Calibri" panose="020F0502020204030204" pitchFamily="34" charset="0"/>
              <a:ea typeface="MS PGothic"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73861683-FC9A-694F-0EBF-817428588C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C1A967BC-218E-3847-8428-C93DE4DAC9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cs typeface="Arial" panose="020B0604020202020204" pitchFamily="34" charset="0"/>
            </a:endParaRPr>
          </a:p>
        </p:txBody>
      </p:sp>
      <p:sp>
        <p:nvSpPr>
          <p:cNvPr id="38916" name="Slide Number Placeholder 3">
            <a:extLst>
              <a:ext uri="{FF2B5EF4-FFF2-40B4-BE49-F238E27FC236}">
                <a16:creationId xmlns:a16="http://schemas.microsoft.com/office/drawing/2014/main" id="{7FC411A5-CC08-4DB0-F389-72260C4DABE3}"/>
              </a:ext>
            </a:extLst>
          </p:cNvPr>
          <p:cNvSpPr>
            <a:spLocks noGrp="1"/>
          </p:cNvSpPr>
          <p:nvPr>
            <p:ph type="sldNum" sz="quarter" idx="5"/>
          </p:nvPr>
        </p:nvSpPr>
        <p:spPr bwMode="auto">
          <a:xfrm>
            <a:off x="5538788" y="6945313"/>
            <a:ext cx="42386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413323-CCDB-6342-9515-5A2E77DB3C91}" type="slidenum">
              <a:rPr lang="en-GB" altLang="en-US">
                <a:solidFill>
                  <a:srgbClr val="000000"/>
                </a:solidFill>
                <a:latin typeface="Calibri" panose="020F0502020204030204" pitchFamily="34" charset="0"/>
                <a:ea typeface="MS PGothic" panose="020B0600070205080204" pitchFamily="34" charset="-128"/>
              </a:rPr>
              <a:pPr/>
              <a:t>10</a:t>
            </a:fld>
            <a:endParaRPr lang="en-GB" altLang="en-US">
              <a:solidFill>
                <a:srgbClr val="000000"/>
              </a:solidFill>
              <a:latin typeface="Calibri" panose="020F0502020204030204" pitchFamily="34" charset="0"/>
              <a:ea typeface="MS PGothic"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BB2FD02-EDE6-6688-5313-4557334CC6DE}"/>
              </a:ext>
            </a:extLst>
          </p:cNvPr>
          <p:cNvSpPr>
            <a:spLocks noGrp="1"/>
          </p:cNvSpPr>
          <p:nvPr>
            <p:ph type="dt" sz="half" idx="10"/>
          </p:nvPr>
        </p:nvSpPr>
        <p:spPr/>
        <p:txBody>
          <a:bodyPr/>
          <a:lstStyle>
            <a:lvl1pPr>
              <a:defRPr/>
            </a:lvl1pPr>
          </a:lstStyle>
          <a:p>
            <a:pPr>
              <a:defRPr/>
            </a:pPr>
            <a:fld id="{A834790E-D25A-A148-9418-A14FF3157CC5}" type="datetimeFigureOut">
              <a:rPr lang="en-GB"/>
              <a:pPr>
                <a:defRPr/>
              </a:pPr>
              <a:t>21/05/2025</a:t>
            </a:fld>
            <a:endParaRPr lang="en-GB"/>
          </a:p>
        </p:txBody>
      </p:sp>
      <p:sp>
        <p:nvSpPr>
          <p:cNvPr id="5" name="Footer Placeholder 4">
            <a:extLst>
              <a:ext uri="{FF2B5EF4-FFF2-40B4-BE49-F238E27FC236}">
                <a16:creationId xmlns:a16="http://schemas.microsoft.com/office/drawing/2014/main" id="{A95D097A-C0AF-47C3-9F97-1CF4BFA81652}"/>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34829A96-730D-53DF-C744-ED2142E89E29}"/>
              </a:ext>
            </a:extLst>
          </p:cNvPr>
          <p:cNvSpPr>
            <a:spLocks noGrp="1"/>
          </p:cNvSpPr>
          <p:nvPr>
            <p:ph type="sldNum" sz="quarter" idx="12"/>
          </p:nvPr>
        </p:nvSpPr>
        <p:spPr/>
        <p:txBody>
          <a:bodyPr/>
          <a:lstStyle>
            <a:lvl1pPr>
              <a:defRPr/>
            </a:lvl1pPr>
          </a:lstStyle>
          <a:p>
            <a:fld id="{AA638A2E-D710-B84B-92EE-12E8137A5E46}" type="slidenum">
              <a:rPr lang="en-GB" altLang="en-US"/>
              <a:pPr/>
              <a:t>‹#›</a:t>
            </a:fld>
            <a:endParaRPr lang="en-GB" altLang="en-US"/>
          </a:p>
        </p:txBody>
      </p:sp>
    </p:spTree>
    <p:extLst>
      <p:ext uri="{BB962C8B-B14F-4D97-AF65-F5344CB8AC3E}">
        <p14:creationId xmlns:p14="http://schemas.microsoft.com/office/powerpoint/2010/main" val="182063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884A65-B6E5-081E-E660-F1164745F28F}"/>
              </a:ext>
            </a:extLst>
          </p:cNvPr>
          <p:cNvSpPr>
            <a:spLocks noGrp="1"/>
          </p:cNvSpPr>
          <p:nvPr>
            <p:ph type="dt" sz="half" idx="10"/>
          </p:nvPr>
        </p:nvSpPr>
        <p:spPr/>
        <p:txBody>
          <a:bodyPr/>
          <a:lstStyle>
            <a:lvl1pPr>
              <a:defRPr/>
            </a:lvl1pPr>
          </a:lstStyle>
          <a:p>
            <a:pPr>
              <a:defRPr/>
            </a:pPr>
            <a:fld id="{87AD08DC-F15E-FD4C-96BD-49726444EBE2}" type="datetimeFigureOut">
              <a:rPr lang="en-GB"/>
              <a:pPr>
                <a:defRPr/>
              </a:pPr>
              <a:t>21/05/2025</a:t>
            </a:fld>
            <a:endParaRPr lang="en-GB"/>
          </a:p>
        </p:txBody>
      </p:sp>
      <p:sp>
        <p:nvSpPr>
          <p:cNvPr id="5" name="Footer Placeholder 4">
            <a:extLst>
              <a:ext uri="{FF2B5EF4-FFF2-40B4-BE49-F238E27FC236}">
                <a16:creationId xmlns:a16="http://schemas.microsoft.com/office/drawing/2014/main" id="{B5BC8F92-4114-57CA-2804-F2267CB8FF4A}"/>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77F68311-49AB-065E-A4E5-AE6C8C5036C2}"/>
              </a:ext>
            </a:extLst>
          </p:cNvPr>
          <p:cNvSpPr>
            <a:spLocks noGrp="1"/>
          </p:cNvSpPr>
          <p:nvPr>
            <p:ph type="sldNum" sz="quarter" idx="12"/>
          </p:nvPr>
        </p:nvSpPr>
        <p:spPr/>
        <p:txBody>
          <a:bodyPr/>
          <a:lstStyle>
            <a:lvl1pPr>
              <a:defRPr/>
            </a:lvl1pPr>
          </a:lstStyle>
          <a:p>
            <a:fld id="{A4562FFA-B4AD-2E46-8D90-BA21E97A0D5A}" type="slidenum">
              <a:rPr lang="en-GB" altLang="en-US"/>
              <a:pPr/>
              <a:t>‹#›</a:t>
            </a:fld>
            <a:endParaRPr lang="en-GB" altLang="en-US"/>
          </a:p>
        </p:txBody>
      </p:sp>
    </p:spTree>
    <p:extLst>
      <p:ext uri="{BB962C8B-B14F-4D97-AF65-F5344CB8AC3E}">
        <p14:creationId xmlns:p14="http://schemas.microsoft.com/office/powerpoint/2010/main" val="209468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5D4978-4203-8FF6-54DD-C1E29C1F5AEC}"/>
              </a:ext>
            </a:extLst>
          </p:cNvPr>
          <p:cNvSpPr>
            <a:spLocks noGrp="1"/>
          </p:cNvSpPr>
          <p:nvPr>
            <p:ph type="dt" sz="half" idx="10"/>
          </p:nvPr>
        </p:nvSpPr>
        <p:spPr/>
        <p:txBody>
          <a:bodyPr/>
          <a:lstStyle>
            <a:lvl1pPr>
              <a:defRPr/>
            </a:lvl1pPr>
          </a:lstStyle>
          <a:p>
            <a:pPr>
              <a:defRPr/>
            </a:pPr>
            <a:fld id="{60926773-F0A8-0041-A106-0E2053BC8A76}" type="datetimeFigureOut">
              <a:rPr lang="en-GB"/>
              <a:pPr>
                <a:defRPr/>
              </a:pPr>
              <a:t>21/05/2025</a:t>
            </a:fld>
            <a:endParaRPr lang="en-GB"/>
          </a:p>
        </p:txBody>
      </p:sp>
      <p:sp>
        <p:nvSpPr>
          <p:cNvPr id="5" name="Footer Placeholder 4">
            <a:extLst>
              <a:ext uri="{FF2B5EF4-FFF2-40B4-BE49-F238E27FC236}">
                <a16:creationId xmlns:a16="http://schemas.microsoft.com/office/drawing/2014/main" id="{12C4B6E1-9499-8C74-5B18-B886E301FF44}"/>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E8A69981-BA12-C30A-9588-6CA5BD768172}"/>
              </a:ext>
            </a:extLst>
          </p:cNvPr>
          <p:cNvSpPr>
            <a:spLocks noGrp="1"/>
          </p:cNvSpPr>
          <p:nvPr>
            <p:ph type="sldNum" sz="quarter" idx="12"/>
          </p:nvPr>
        </p:nvSpPr>
        <p:spPr/>
        <p:txBody>
          <a:bodyPr/>
          <a:lstStyle>
            <a:lvl1pPr>
              <a:defRPr/>
            </a:lvl1pPr>
          </a:lstStyle>
          <a:p>
            <a:fld id="{4A001AC0-C872-EE43-A359-9C6D836462CA}" type="slidenum">
              <a:rPr lang="en-GB" altLang="en-US"/>
              <a:pPr/>
              <a:t>‹#›</a:t>
            </a:fld>
            <a:endParaRPr lang="en-GB" altLang="en-US"/>
          </a:p>
        </p:txBody>
      </p:sp>
    </p:spTree>
    <p:extLst>
      <p:ext uri="{BB962C8B-B14F-4D97-AF65-F5344CB8AC3E}">
        <p14:creationId xmlns:p14="http://schemas.microsoft.com/office/powerpoint/2010/main" val="1479255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627699" y="3609976"/>
            <a:ext cx="10998528" cy="968375"/>
          </a:xfrm>
          <a:prstGeom prst="rect">
            <a:avLst/>
          </a:prstGeom>
        </p:spPr>
        <p:txBody>
          <a:bodyPr/>
          <a:lstStyle>
            <a:lvl1pPr marL="0" indent="0" algn="ctr">
              <a:buFontTx/>
              <a:buNone/>
              <a:defRPr sz="5400" b="1" baseline="0">
                <a:solidFill>
                  <a:schemeClr val="bg1"/>
                </a:solidFill>
                <a:latin typeface="Arial" panose="020B0604020202020204" pitchFamily="34" charset="0"/>
                <a:cs typeface="Arial" panose="020B0604020202020204" pitchFamily="34" charset="0"/>
              </a:defRPr>
            </a:lvl1pPr>
            <a:lvl2pPr>
              <a:defRPr sz="5400" b="1">
                <a:solidFill>
                  <a:schemeClr val="bg1"/>
                </a:solidFill>
                <a:latin typeface="Arial" panose="020B0604020202020204" pitchFamily="34" charset="0"/>
                <a:cs typeface="Arial" panose="020B0604020202020204" pitchFamily="34" charset="0"/>
              </a:defRPr>
            </a:lvl2pPr>
            <a:lvl3pPr>
              <a:defRPr sz="5400" b="1">
                <a:solidFill>
                  <a:schemeClr val="bg1"/>
                </a:solidFill>
                <a:latin typeface="Arial" panose="020B0604020202020204" pitchFamily="34" charset="0"/>
                <a:cs typeface="Arial" panose="020B0604020202020204" pitchFamily="34" charset="0"/>
              </a:defRPr>
            </a:lvl3pPr>
            <a:lvl4pPr>
              <a:defRPr sz="5400" b="1">
                <a:solidFill>
                  <a:schemeClr val="bg1"/>
                </a:solidFill>
                <a:latin typeface="Arial" panose="020B0604020202020204" pitchFamily="34" charset="0"/>
                <a:cs typeface="Arial" panose="020B0604020202020204" pitchFamily="34" charset="0"/>
              </a:defRPr>
            </a:lvl4pPr>
            <a:lvl5pPr>
              <a:defRPr sz="5400" b="1">
                <a:solidFill>
                  <a:schemeClr val="bg1"/>
                </a:solidFill>
                <a:latin typeface="Arial" panose="020B0604020202020204" pitchFamily="34" charset="0"/>
                <a:cs typeface="Arial" panose="020B0604020202020204" pitchFamily="34" charset="0"/>
              </a:defRPr>
            </a:lvl5pPr>
          </a:lstStyle>
          <a:p>
            <a:pPr lvl="0"/>
            <a:r>
              <a:rPr lang="en-US"/>
              <a:t>Click to edit Master text styles</a:t>
            </a:r>
          </a:p>
        </p:txBody>
      </p:sp>
      <p:sp>
        <p:nvSpPr>
          <p:cNvPr id="7" name="Text Placeholder 6"/>
          <p:cNvSpPr>
            <a:spLocks noGrp="1"/>
          </p:cNvSpPr>
          <p:nvPr>
            <p:ph type="body" sz="quarter" idx="11"/>
          </p:nvPr>
        </p:nvSpPr>
        <p:spPr>
          <a:xfrm>
            <a:off x="628651" y="5125454"/>
            <a:ext cx="11076516" cy="595897"/>
          </a:xfrm>
          <a:prstGeom prst="rect">
            <a:avLst/>
          </a:prstGeom>
        </p:spPr>
        <p:txBody>
          <a:bodyPr/>
          <a:lstStyle>
            <a:lvl1pPr marL="0" indent="0" algn="ctr">
              <a:buFontTx/>
              <a:buNone/>
              <a:defRPr sz="4000" b="1">
                <a:solidFill>
                  <a:schemeClr val="tx2"/>
                </a:solidFill>
                <a:latin typeface="Arial" panose="020B0604020202020204" pitchFamily="34" charset="0"/>
                <a:cs typeface="Arial" panose="020B0604020202020204" pitchFamily="34" charset="0"/>
              </a:defRPr>
            </a:lvl1pPr>
            <a:lvl2pPr marL="457200" indent="0" algn="ctr">
              <a:buFontTx/>
              <a:buNone/>
              <a:defRPr sz="3600" b="1">
                <a:latin typeface="Arial" panose="020B0604020202020204" pitchFamily="34" charset="0"/>
                <a:cs typeface="Arial" panose="020B0604020202020204" pitchFamily="34" charset="0"/>
              </a:defRPr>
            </a:lvl2pPr>
            <a:lvl3pPr marL="914400" indent="0" algn="ctr">
              <a:buFontTx/>
              <a:buNone/>
              <a:defRPr sz="3600" b="1">
                <a:latin typeface="Arial" panose="020B0604020202020204" pitchFamily="34" charset="0"/>
                <a:cs typeface="Arial" panose="020B0604020202020204" pitchFamily="34" charset="0"/>
              </a:defRPr>
            </a:lvl3pPr>
            <a:lvl4pPr marL="1371600" indent="0" algn="ctr">
              <a:buFontTx/>
              <a:buNone/>
              <a:defRPr sz="3600" b="1">
                <a:latin typeface="Arial" panose="020B0604020202020204" pitchFamily="34" charset="0"/>
                <a:cs typeface="Arial" panose="020B0604020202020204" pitchFamily="34" charset="0"/>
              </a:defRPr>
            </a:lvl4pPr>
            <a:lvl5pPr marL="1828800" indent="0" algn="ctr">
              <a:buFontTx/>
              <a:buNone/>
              <a:defRPr sz="3600" b="1">
                <a:latin typeface="Arial" panose="020B0604020202020204" pitchFamily="34" charset="0"/>
                <a:cs typeface="Arial" panose="020B0604020202020204" pitchFamily="34" charset="0"/>
              </a:defRPr>
            </a:lvl5pPr>
          </a:lstStyle>
          <a:p>
            <a:pPr lvl="0"/>
            <a:r>
              <a:rPr lang="en-US"/>
              <a:t>Click to edit Master text styles</a:t>
            </a:r>
          </a:p>
        </p:txBody>
      </p:sp>
    </p:spTree>
    <p:extLst>
      <p:ext uri="{BB962C8B-B14F-4D97-AF65-F5344CB8AC3E}">
        <p14:creationId xmlns:p14="http://schemas.microsoft.com/office/powerpoint/2010/main" val="3833016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KSL slide">
    <p:spTree>
      <p:nvGrpSpPr>
        <p:cNvPr id="1" name=""/>
        <p:cNvGrpSpPr/>
        <p:nvPr/>
      </p:nvGrpSpPr>
      <p:grpSpPr>
        <a:xfrm>
          <a:off x="0" y="0"/>
          <a:ext cx="0" cy="0"/>
          <a:chOff x="0" y="0"/>
          <a:chExt cx="0" cy="0"/>
        </a:xfrm>
      </p:grpSpPr>
      <p:sp>
        <p:nvSpPr>
          <p:cNvPr id="18" name="Text Placeholder 17"/>
          <p:cNvSpPr>
            <a:spLocks noGrp="1"/>
          </p:cNvSpPr>
          <p:nvPr>
            <p:ph type="body" sz="quarter" idx="15"/>
          </p:nvPr>
        </p:nvSpPr>
        <p:spPr>
          <a:xfrm>
            <a:off x="677334" y="1332653"/>
            <a:ext cx="10799233" cy="2102879"/>
          </a:xfrm>
          <a:prstGeom prst="rect">
            <a:avLst/>
          </a:prstGeom>
        </p:spPr>
        <p:txBody>
          <a:bodyPr/>
          <a:lstStyle>
            <a:lvl1pPr marL="342900" indent="-342900">
              <a:buFontTx/>
              <a:buBlip>
                <a:blip r:embed="rId2"/>
              </a:buBlip>
              <a:defRPr sz="2400"/>
            </a:lvl1pPr>
            <a:lvl2pPr marL="742950" indent="-285750">
              <a:buFont typeface="Arial" panose="020B0604020202020204" pitchFamily="34" charset="0"/>
              <a:buChar char="•"/>
              <a:defRPr sz="2000" baseline="0"/>
            </a:lvl2pPr>
            <a:lvl3pPr marL="1143000" marR="0" indent="-228600" algn="l" defTabSz="457200" rtl="0" eaLnBrk="1" fontAlgn="base" latinLnBrk="0" hangingPunct="1">
              <a:lnSpc>
                <a:spcPct val="100000"/>
              </a:lnSpc>
              <a:spcBef>
                <a:spcPct val="20000"/>
              </a:spcBef>
              <a:spcAft>
                <a:spcPct val="0"/>
              </a:spcAft>
              <a:buClrTx/>
              <a:buSzTx/>
              <a:buFont typeface="Courier New" panose="02070309020205020404" pitchFamily="49" charset="0"/>
              <a:buChar char="o"/>
              <a:tabLst/>
              <a:defRPr sz="2000" baseline="0"/>
            </a:lvl3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677332" y="130630"/>
            <a:ext cx="10799235" cy="927463"/>
          </a:xfrm>
        </p:spPr>
        <p:txBody>
          <a:bodyPr/>
          <a:lstStyle>
            <a:lvl1pPr>
              <a:defRPr/>
            </a:lvl1pPr>
          </a:lstStyle>
          <a:p>
            <a:r>
              <a:rPr lang="en-US"/>
              <a:t>Click to edit Master title style</a:t>
            </a:r>
            <a:endParaRPr lang="en-GB" dirty="0"/>
          </a:p>
        </p:txBody>
      </p:sp>
      <p:sp>
        <p:nvSpPr>
          <p:cNvPr id="4" name="Slide Number Placeholder 5">
            <a:extLst>
              <a:ext uri="{FF2B5EF4-FFF2-40B4-BE49-F238E27FC236}">
                <a16:creationId xmlns:a16="http://schemas.microsoft.com/office/drawing/2014/main" id="{06E20468-12EF-12E9-BD0B-0D8382361DAA}"/>
              </a:ext>
            </a:extLst>
          </p:cNvPr>
          <p:cNvSpPr>
            <a:spLocks noGrp="1"/>
          </p:cNvSpPr>
          <p:nvPr>
            <p:ph type="sldNum" sz="quarter" idx="16"/>
          </p:nvPr>
        </p:nvSpPr>
        <p:spPr/>
        <p:txBody>
          <a:bodyPr/>
          <a:lstStyle>
            <a:lvl1pPr eaLnBrk="1" hangingPunct="1">
              <a:defRPr/>
            </a:lvl1pPr>
          </a:lstStyle>
          <a:p>
            <a:r>
              <a:rPr lang="en-US" altLang="en-US"/>
              <a:t> Slide </a:t>
            </a:r>
            <a:fld id="{40FEB025-4F51-FF4F-967A-D237D4E10D63}" type="slidenum">
              <a:rPr lang="en-US" altLang="en-US"/>
              <a:pPr/>
              <a:t>‹#›</a:t>
            </a:fld>
            <a:endParaRPr lang="en-US" altLang="en-US"/>
          </a:p>
        </p:txBody>
      </p:sp>
      <p:sp>
        <p:nvSpPr>
          <p:cNvPr id="5" name="Footer Placeholder 1">
            <a:extLst>
              <a:ext uri="{FF2B5EF4-FFF2-40B4-BE49-F238E27FC236}">
                <a16:creationId xmlns:a16="http://schemas.microsoft.com/office/drawing/2014/main" id="{6F0F556B-AED8-9F9C-9405-3D97EA7082DB}"/>
              </a:ext>
            </a:extLst>
          </p:cNvPr>
          <p:cNvSpPr>
            <a:spLocks noGrp="1"/>
          </p:cNvSpPr>
          <p:nvPr>
            <p:ph type="ftr" sz="quarter" idx="17"/>
          </p:nvPr>
        </p:nvSpPr>
        <p:spPr/>
        <p:txBody>
          <a:bodyPr/>
          <a:lstStyle>
            <a:lvl1pPr defTabSz="914400" fontAlgn="auto">
              <a:spcBef>
                <a:spcPts val="0"/>
              </a:spcBef>
              <a:spcAft>
                <a:spcPts val="0"/>
              </a:spcAft>
              <a:defRPr>
                <a:ea typeface="+mn-ea"/>
              </a:defRPr>
            </a:lvl1pPr>
          </a:lstStyle>
          <a:p>
            <a:pPr>
              <a:defRPr/>
            </a:pPr>
            <a:r>
              <a:rPr lang="en-US" altLang="en-US"/>
              <a:t>© The Key Support Services Ltd</a:t>
            </a:r>
            <a:endParaRPr lang="en-GB">
              <a:solidFill>
                <a:srgbClr val="12263F">
                  <a:tint val="75000"/>
                </a:srgbClr>
              </a:solidFill>
              <a:latin typeface="Calibri" panose="020F0502020204030204" pitchFamily="34" charset="0"/>
            </a:endParaRPr>
          </a:p>
        </p:txBody>
      </p:sp>
    </p:spTree>
    <p:extLst>
      <p:ext uri="{BB962C8B-B14F-4D97-AF65-F5344CB8AC3E}">
        <p14:creationId xmlns:p14="http://schemas.microsoft.com/office/powerpoint/2010/main" val="740278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KSL slide with subhea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696383" y="1279661"/>
            <a:ext cx="10780183" cy="405449"/>
          </a:xfrm>
          <a:prstGeom prst="rect">
            <a:avLst/>
          </a:prstGeom>
        </p:spPr>
        <p:txBody>
          <a:bodyPr lIns="0" tIns="0"/>
          <a:lstStyle>
            <a:lvl1pPr marL="0" indent="0">
              <a:buFontTx/>
              <a:buNone/>
              <a:defRPr sz="2400" b="1" baseline="0">
                <a:solidFill>
                  <a:srgbClr val="FF1F64"/>
                </a:solidFill>
              </a:defRPr>
            </a:lvl1pPr>
            <a:lvl2pPr marL="0" indent="-285750">
              <a:buFontTx/>
              <a:buBlip>
                <a:blip r:embed="rId2"/>
              </a:buBlip>
              <a:defRPr sz="2400"/>
            </a:lvl2pPr>
            <a:lvl3pPr marL="108000">
              <a:defRPr/>
            </a:lvl3pPr>
          </a:lstStyle>
          <a:p>
            <a:pPr lvl="0"/>
            <a:r>
              <a:rPr lang="en-US"/>
              <a:t>Click to edit Master text styles</a:t>
            </a:r>
          </a:p>
        </p:txBody>
      </p:sp>
      <p:sp>
        <p:nvSpPr>
          <p:cNvPr id="5" name="Title 4"/>
          <p:cNvSpPr>
            <a:spLocks noGrp="1"/>
          </p:cNvSpPr>
          <p:nvPr>
            <p:ph type="title"/>
          </p:nvPr>
        </p:nvSpPr>
        <p:spPr/>
        <p:txBody>
          <a:bodyPr/>
          <a:lstStyle>
            <a:lvl1pPr>
              <a:defRPr/>
            </a:lvl1pPr>
          </a:lstStyle>
          <a:p>
            <a:r>
              <a:rPr lang="en-US"/>
              <a:t>Click to edit Master title style</a:t>
            </a:r>
            <a:endParaRPr lang="en-GB" dirty="0"/>
          </a:p>
        </p:txBody>
      </p:sp>
      <p:sp>
        <p:nvSpPr>
          <p:cNvPr id="12" name="Text Placeholder 11"/>
          <p:cNvSpPr>
            <a:spLocks noGrp="1"/>
          </p:cNvSpPr>
          <p:nvPr>
            <p:ph type="body" sz="quarter" idx="15"/>
          </p:nvPr>
        </p:nvSpPr>
        <p:spPr>
          <a:xfrm>
            <a:off x="696385" y="1710464"/>
            <a:ext cx="10780183" cy="4598896"/>
          </a:xfrm>
          <a:prstGeom prst="rect">
            <a:avLst/>
          </a:prstGeom>
        </p:spPr>
        <p:txBody>
          <a:bodyPr lIns="0" tIns="0" rIns="0"/>
          <a:lstStyle>
            <a:lvl1pPr marL="0" indent="0">
              <a:buFontTx/>
              <a:buNone/>
              <a:defRPr sz="2000"/>
            </a:lvl1pPr>
            <a:lvl2pPr marL="457200" indent="0">
              <a:buFontTx/>
              <a:buNone/>
              <a:defRPr sz="2000"/>
            </a:lvl2pPr>
          </a:lstStyle>
          <a:p>
            <a:pPr lvl="0"/>
            <a:r>
              <a:rPr lang="en-US"/>
              <a:t>Click to edit Master text styles</a:t>
            </a:r>
          </a:p>
        </p:txBody>
      </p:sp>
      <p:sp>
        <p:nvSpPr>
          <p:cNvPr id="6" name="Slide Number Placeholder 5">
            <a:extLst>
              <a:ext uri="{FF2B5EF4-FFF2-40B4-BE49-F238E27FC236}">
                <a16:creationId xmlns:a16="http://schemas.microsoft.com/office/drawing/2014/main" id="{2D0C10E8-FBA9-0697-AC77-4DD6689D21C3}"/>
              </a:ext>
            </a:extLst>
          </p:cNvPr>
          <p:cNvSpPr>
            <a:spLocks noGrp="1"/>
          </p:cNvSpPr>
          <p:nvPr>
            <p:ph type="sldNum" sz="quarter" idx="16"/>
          </p:nvPr>
        </p:nvSpPr>
        <p:spPr/>
        <p:txBody>
          <a:bodyPr/>
          <a:lstStyle>
            <a:lvl1pPr eaLnBrk="1" hangingPunct="1">
              <a:defRPr/>
            </a:lvl1pPr>
          </a:lstStyle>
          <a:p>
            <a:r>
              <a:rPr lang="en-US" altLang="en-US"/>
              <a:t> Slide </a:t>
            </a:r>
            <a:fld id="{224C331D-62A0-A445-897D-709359DD05FA}" type="slidenum">
              <a:rPr lang="en-US" altLang="en-US"/>
              <a:pPr/>
              <a:t>‹#›</a:t>
            </a:fld>
            <a:endParaRPr lang="en-US" altLang="en-US"/>
          </a:p>
        </p:txBody>
      </p:sp>
      <p:sp>
        <p:nvSpPr>
          <p:cNvPr id="7" name="Footer Placeholder 1">
            <a:extLst>
              <a:ext uri="{FF2B5EF4-FFF2-40B4-BE49-F238E27FC236}">
                <a16:creationId xmlns:a16="http://schemas.microsoft.com/office/drawing/2014/main" id="{549343CF-6826-8C9E-8635-9AE06E34BE41}"/>
              </a:ext>
            </a:extLst>
          </p:cNvPr>
          <p:cNvSpPr>
            <a:spLocks noGrp="1"/>
          </p:cNvSpPr>
          <p:nvPr>
            <p:ph type="ftr" sz="quarter" idx="17"/>
          </p:nvPr>
        </p:nvSpPr>
        <p:spPr/>
        <p:txBody>
          <a:bodyPr/>
          <a:lstStyle>
            <a:lvl1pPr defTabSz="914400" fontAlgn="auto">
              <a:spcBef>
                <a:spcPts val="0"/>
              </a:spcBef>
              <a:spcAft>
                <a:spcPts val="0"/>
              </a:spcAft>
              <a:defRPr>
                <a:ea typeface="+mn-ea"/>
              </a:defRPr>
            </a:lvl1pPr>
          </a:lstStyle>
          <a:p>
            <a:pPr>
              <a:defRPr/>
            </a:pPr>
            <a:r>
              <a:rPr lang="en-US" altLang="en-US"/>
              <a:t>© The Key Support Services Ltd</a:t>
            </a:r>
            <a:endParaRPr lang="en-GB">
              <a:solidFill>
                <a:srgbClr val="12263F">
                  <a:tint val="75000"/>
                </a:srgbClr>
              </a:solidFill>
              <a:latin typeface="Calibri" panose="020F0502020204030204" pitchFamily="34" charset="0"/>
            </a:endParaRPr>
          </a:p>
        </p:txBody>
      </p:sp>
    </p:spTree>
    <p:extLst>
      <p:ext uri="{BB962C8B-B14F-4D97-AF65-F5344CB8AC3E}">
        <p14:creationId xmlns:p14="http://schemas.microsoft.com/office/powerpoint/2010/main" val="2237029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627699" y="3609976"/>
            <a:ext cx="10998528" cy="968375"/>
          </a:xfrm>
          <a:prstGeom prst="rect">
            <a:avLst/>
          </a:prstGeom>
        </p:spPr>
        <p:txBody>
          <a:bodyPr/>
          <a:lstStyle>
            <a:lvl1pPr marL="0" indent="0" algn="ctr">
              <a:buFontTx/>
              <a:buNone/>
              <a:defRPr sz="5400" b="1" baseline="0">
                <a:solidFill>
                  <a:schemeClr val="bg1"/>
                </a:solidFill>
                <a:latin typeface="Arial" panose="020B0604020202020204" pitchFamily="34" charset="0"/>
                <a:cs typeface="Arial" panose="020B0604020202020204" pitchFamily="34" charset="0"/>
              </a:defRPr>
            </a:lvl1pPr>
            <a:lvl2pPr>
              <a:defRPr sz="5400" b="1">
                <a:solidFill>
                  <a:schemeClr val="bg1"/>
                </a:solidFill>
                <a:latin typeface="Arial" panose="020B0604020202020204" pitchFamily="34" charset="0"/>
                <a:cs typeface="Arial" panose="020B0604020202020204" pitchFamily="34" charset="0"/>
              </a:defRPr>
            </a:lvl2pPr>
            <a:lvl3pPr>
              <a:defRPr sz="5400" b="1">
                <a:solidFill>
                  <a:schemeClr val="bg1"/>
                </a:solidFill>
                <a:latin typeface="Arial" panose="020B0604020202020204" pitchFamily="34" charset="0"/>
                <a:cs typeface="Arial" panose="020B0604020202020204" pitchFamily="34" charset="0"/>
              </a:defRPr>
            </a:lvl3pPr>
            <a:lvl4pPr>
              <a:defRPr sz="5400" b="1">
                <a:solidFill>
                  <a:schemeClr val="bg1"/>
                </a:solidFill>
                <a:latin typeface="Arial" panose="020B0604020202020204" pitchFamily="34" charset="0"/>
                <a:cs typeface="Arial" panose="020B0604020202020204" pitchFamily="34" charset="0"/>
              </a:defRPr>
            </a:lvl4pPr>
            <a:lvl5pPr>
              <a:defRPr sz="5400" b="1">
                <a:solidFill>
                  <a:schemeClr val="bg1"/>
                </a:solidFill>
                <a:latin typeface="Arial" panose="020B0604020202020204" pitchFamily="34" charset="0"/>
                <a:cs typeface="Arial" panose="020B0604020202020204" pitchFamily="34" charset="0"/>
              </a:defRPr>
            </a:lvl5pPr>
          </a:lstStyle>
          <a:p>
            <a:pPr lvl="0"/>
            <a:r>
              <a:rPr lang="en-US"/>
              <a:t>Click to edit Master text styles</a:t>
            </a:r>
          </a:p>
        </p:txBody>
      </p:sp>
      <p:sp>
        <p:nvSpPr>
          <p:cNvPr id="7" name="Text Placeholder 6"/>
          <p:cNvSpPr>
            <a:spLocks noGrp="1"/>
          </p:cNvSpPr>
          <p:nvPr>
            <p:ph type="body" sz="quarter" idx="11"/>
          </p:nvPr>
        </p:nvSpPr>
        <p:spPr>
          <a:xfrm>
            <a:off x="628651" y="5125454"/>
            <a:ext cx="11076516" cy="595897"/>
          </a:xfrm>
          <a:prstGeom prst="rect">
            <a:avLst/>
          </a:prstGeom>
        </p:spPr>
        <p:txBody>
          <a:bodyPr/>
          <a:lstStyle>
            <a:lvl1pPr marL="0" indent="0" algn="ctr">
              <a:buFontTx/>
              <a:buNone/>
              <a:defRPr sz="4000" b="1">
                <a:solidFill>
                  <a:schemeClr val="tx2"/>
                </a:solidFill>
                <a:latin typeface="Arial" panose="020B0604020202020204" pitchFamily="34" charset="0"/>
                <a:cs typeface="Arial" panose="020B0604020202020204" pitchFamily="34" charset="0"/>
              </a:defRPr>
            </a:lvl1pPr>
            <a:lvl2pPr marL="457200" indent="0" algn="ctr">
              <a:buFontTx/>
              <a:buNone/>
              <a:defRPr sz="3600" b="1">
                <a:latin typeface="Arial" panose="020B0604020202020204" pitchFamily="34" charset="0"/>
                <a:cs typeface="Arial" panose="020B0604020202020204" pitchFamily="34" charset="0"/>
              </a:defRPr>
            </a:lvl2pPr>
            <a:lvl3pPr marL="914400" indent="0" algn="ctr">
              <a:buFontTx/>
              <a:buNone/>
              <a:defRPr sz="3600" b="1">
                <a:latin typeface="Arial" panose="020B0604020202020204" pitchFamily="34" charset="0"/>
                <a:cs typeface="Arial" panose="020B0604020202020204" pitchFamily="34" charset="0"/>
              </a:defRPr>
            </a:lvl3pPr>
            <a:lvl4pPr marL="1371600" indent="0" algn="ctr">
              <a:buFontTx/>
              <a:buNone/>
              <a:defRPr sz="3600" b="1">
                <a:latin typeface="Arial" panose="020B0604020202020204" pitchFamily="34" charset="0"/>
                <a:cs typeface="Arial" panose="020B0604020202020204" pitchFamily="34" charset="0"/>
              </a:defRPr>
            </a:lvl4pPr>
            <a:lvl5pPr marL="1828800" indent="0" algn="ctr">
              <a:buFontTx/>
              <a:buNone/>
              <a:defRPr sz="3600" b="1">
                <a:latin typeface="Arial" panose="020B0604020202020204" pitchFamily="34" charset="0"/>
                <a:cs typeface="Arial" panose="020B0604020202020204" pitchFamily="34" charset="0"/>
              </a:defRPr>
            </a:lvl5pPr>
          </a:lstStyle>
          <a:p>
            <a:pPr lvl="0"/>
            <a:r>
              <a:rPr lang="en-US"/>
              <a:t>Click to edit Master text styles</a:t>
            </a:r>
          </a:p>
        </p:txBody>
      </p:sp>
    </p:spTree>
    <p:extLst>
      <p:ext uri="{BB962C8B-B14F-4D97-AF65-F5344CB8AC3E}">
        <p14:creationId xmlns:p14="http://schemas.microsoft.com/office/powerpoint/2010/main" val="2700798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627699" y="3609976"/>
            <a:ext cx="10998528" cy="968375"/>
          </a:xfrm>
          <a:prstGeom prst="rect">
            <a:avLst/>
          </a:prstGeom>
        </p:spPr>
        <p:txBody>
          <a:bodyPr/>
          <a:lstStyle>
            <a:lvl1pPr marL="0" indent="0" algn="ctr">
              <a:buFontTx/>
              <a:buNone/>
              <a:defRPr sz="5400" b="1" baseline="0">
                <a:solidFill>
                  <a:schemeClr val="bg1"/>
                </a:solidFill>
                <a:latin typeface="Arial" panose="020B0604020202020204" pitchFamily="34" charset="0"/>
                <a:cs typeface="Arial" panose="020B0604020202020204" pitchFamily="34" charset="0"/>
              </a:defRPr>
            </a:lvl1pPr>
            <a:lvl2pPr>
              <a:defRPr sz="5400" b="1">
                <a:solidFill>
                  <a:schemeClr val="bg1"/>
                </a:solidFill>
                <a:latin typeface="Arial" panose="020B0604020202020204" pitchFamily="34" charset="0"/>
                <a:cs typeface="Arial" panose="020B0604020202020204" pitchFamily="34" charset="0"/>
              </a:defRPr>
            </a:lvl2pPr>
            <a:lvl3pPr>
              <a:defRPr sz="5400" b="1">
                <a:solidFill>
                  <a:schemeClr val="bg1"/>
                </a:solidFill>
                <a:latin typeface="Arial" panose="020B0604020202020204" pitchFamily="34" charset="0"/>
                <a:cs typeface="Arial" panose="020B0604020202020204" pitchFamily="34" charset="0"/>
              </a:defRPr>
            </a:lvl3pPr>
            <a:lvl4pPr>
              <a:defRPr sz="5400" b="1">
                <a:solidFill>
                  <a:schemeClr val="bg1"/>
                </a:solidFill>
                <a:latin typeface="Arial" panose="020B0604020202020204" pitchFamily="34" charset="0"/>
                <a:cs typeface="Arial" panose="020B0604020202020204" pitchFamily="34" charset="0"/>
              </a:defRPr>
            </a:lvl4pPr>
            <a:lvl5pPr>
              <a:defRPr sz="5400" b="1">
                <a:solidFill>
                  <a:schemeClr val="bg1"/>
                </a:solidFill>
                <a:latin typeface="Arial" panose="020B0604020202020204" pitchFamily="34" charset="0"/>
                <a:cs typeface="Arial" panose="020B0604020202020204" pitchFamily="34" charset="0"/>
              </a:defRPr>
            </a:lvl5pPr>
          </a:lstStyle>
          <a:p>
            <a:pPr lvl="0"/>
            <a:r>
              <a:rPr lang="en-US"/>
              <a:t>Click to edit Master text styles</a:t>
            </a:r>
          </a:p>
        </p:txBody>
      </p:sp>
      <p:sp>
        <p:nvSpPr>
          <p:cNvPr id="7" name="Text Placeholder 6"/>
          <p:cNvSpPr>
            <a:spLocks noGrp="1"/>
          </p:cNvSpPr>
          <p:nvPr>
            <p:ph type="body" sz="quarter" idx="11"/>
          </p:nvPr>
        </p:nvSpPr>
        <p:spPr>
          <a:xfrm>
            <a:off x="628651" y="5125454"/>
            <a:ext cx="11076516" cy="595897"/>
          </a:xfrm>
          <a:prstGeom prst="rect">
            <a:avLst/>
          </a:prstGeom>
        </p:spPr>
        <p:txBody>
          <a:bodyPr/>
          <a:lstStyle>
            <a:lvl1pPr marL="0" indent="0" algn="ctr">
              <a:buFontTx/>
              <a:buNone/>
              <a:defRPr sz="4000" b="1">
                <a:solidFill>
                  <a:schemeClr val="tx2"/>
                </a:solidFill>
                <a:latin typeface="Arial" panose="020B0604020202020204" pitchFamily="34" charset="0"/>
                <a:cs typeface="Arial" panose="020B0604020202020204" pitchFamily="34" charset="0"/>
              </a:defRPr>
            </a:lvl1pPr>
            <a:lvl2pPr marL="457200" indent="0" algn="ctr">
              <a:buFontTx/>
              <a:buNone/>
              <a:defRPr sz="3600" b="1">
                <a:latin typeface="Arial" panose="020B0604020202020204" pitchFamily="34" charset="0"/>
                <a:cs typeface="Arial" panose="020B0604020202020204" pitchFamily="34" charset="0"/>
              </a:defRPr>
            </a:lvl2pPr>
            <a:lvl3pPr marL="914400" indent="0" algn="ctr">
              <a:buFontTx/>
              <a:buNone/>
              <a:defRPr sz="3600" b="1">
                <a:latin typeface="Arial" panose="020B0604020202020204" pitchFamily="34" charset="0"/>
                <a:cs typeface="Arial" panose="020B0604020202020204" pitchFamily="34" charset="0"/>
              </a:defRPr>
            </a:lvl3pPr>
            <a:lvl4pPr marL="1371600" indent="0" algn="ctr">
              <a:buFontTx/>
              <a:buNone/>
              <a:defRPr sz="3600" b="1">
                <a:latin typeface="Arial" panose="020B0604020202020204" pitchFamily="34" charset="0"/>
                <a:cs typeface="Arial" panose="020B0604020202020204" pitchFamily="34" charset="0"/>
              </a:defRPr>
            </a:lvl4pPr>
            <a:lvl5pPr marL="1828800" indent="0" algn="ctr">
              <a:buFontTx/>
              <a:buNone/>
              <a:defRPr sz="3600" b="1">
                <a:latin typeface="Arial" panose="020B0604020202020204" pitchFamily="34" charset="0"/>
                <a:cs typeface="Arial" panose="020B0604020202020204" pitchFamily="34" charset="0"/>
              </a:defRPr>
            </a:lvl5pPr>
          </a:lstStyle>
          <a:p>
            <a:pPr lvl="0"/>
            <a:r>
              <a:rPr lang="en-US"/>
              <a:t>Click to edit Master text styles</a:t>
            </a:r>
          </a:p>
        </p:txBody>
      </p:sp>
    </p:spTree>
    <p:extLst>
      <p:ext uri="{BB962C8B-B14F-4D97-AF65-F5344CB8AC3E}">
        <p14:creationId xmlns:p14="http://schemas.microsoft.com/office/powerpoint/2010/main" val="32299793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KSL slide">
    <p:spTree>
      <p:nvGrpSpPr>
        <p:cNvPr id="1" name=""/>
        <p:cNvGrpSpPr/>
        <p:nvPr/>
      </p:nvGrpSpPr>
      <p:grpSpPr>
        <a:xfrm>
          <a:off x="0" y="0"/>
          <a:ext cx="0" cy="0"/>
          <a:chOff x="0" y="0"/>
          <a:chExt cx="0" cy="0"/>
        </a:xfrm>
      </p:grpSpPr>
      <p:sp>
        <p:nvSpPr>
          <p:cNvPr id="18" name="Text Placeholder 17"/>
          <p:cNvSpPr>
            <a:spLocks noGrp="1"/>
          </p:cNvSpPr>
          <p:nvPr>
            <p:ph type="body" sz="quarter" idx="15"/>
          </p:nvPr>
        </p:nvSpPr>
        <p:spPr>
          <a:xfrm>
            <a:off x="677334" y="1332653"/>
            <a:ext cx="10799233" cy="2102879"/>
          </a:xfrm>
          <a:prstGeom prst="rect">
            <a:avLst/>
          </a:prstGeom>
        </p:spPr>
        <p:txBody>
          <a:bodyPr/>
          <a:lstStyle>
            <a:lvl1pPr marL="342900" indent="-342900">
              <a:buFontTx/>
              <a:buBlip>
                <a:blip r:embed="rId2"/>
              </a:buBlip>
              <a:defRPr sz="2400"/>
            </a:lvl1pPr>
            <a:lvl2pPr marL="742950" indent="-285750">
              <a:buFont typeface="Arial" panose="020B0604020202020204" pitchFamily="34" charset="0"/>
              <a:buChar char="•"/>
              <a:defRPr sz="2000" baseline="0"/>
            </a:lvl2pPr>
            <a:lvl3pPr marL="1143000" marR="0" indent="-228600" algn="l" defTabSz="457200" rtl="0" eaLnBrk="1" fontAlgn="base" latinLnBrk="0" hangingPunct="1">
              <a:lnSpc>
                <a:spcPct val="100000"/>
              </a:lnSpc>
              <a:spcBef>
                <a:spcPct val="20000"/>
              </a:spcBef>
              <a:spcAft>
                <a:spcPct val="0"/>
              </a:spcAft>
              <a:buClrTx/>
              <a:buSzTx/>
              <a:buFont typeface="Courier New" panose="02070309020205020404" pitchFamily="49" charset="0"/>
              <a:buChar char="o"/>
              <a:tabLst/>
              <a:defRPr sz="2000" baseline="0"/>
            </a:lvl3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677332" y="130630"/>
            <a:ext cx="10799235" cy="927463"/>
          </a:xfrm>
        </p:spPr>
        <p:txBody>
          <a:bodyPr/>
          <a:lstStyle>
            <a:lvl1pPr>
              <a:defRPr/>
            </a:lvl1pPr>
          </a:lstStyle>
          <a:p>
            <a:r>
              <a:rPr lang="en-US"/>
              <a:t>Click to edit Master title style</a:t>
            </a:r>
            <a:endParaRPr lang="en-GB" dirty="0"/>
          </a:p>
        </p:txBody>
      </p:sp>
      <p:sp>
        <p:nvSpPr>
          <p:cNvPr id="4" name="Slide Number Placeholder 5">
            <a:extLst>
              <a:ext uri="{FF2B5EF4-FFF2-40B4-BE49-F238E27FC236}">
                <a16:creationId xmlns:a16="http://schemas.microsoft.com/office/drawing/2014/main" id="{9C06F32C-01E2-27F6-5828-14B4037AB7FE}"/>
              </a:ext>
            </a:extLst>
          </p:cNvPr>
          <p:cNvSpPr>
            <a:spLocks noGrp="1"/>
          </p:cNvSpPr>
          <p:nvPr>
            <p:ph type="sldNum" sz="quarter" idx="16"/>
          </p:nvPr>
        </p:nvSpPr>
        <p:spPr/>
        <p:txBody>
          <a:bodyPr/>
          <a:lstStyle>
            <a:lvl1pPr eaLnBrk="1" hangingPunct="1">
              <a:defRPr/>
            </a:lvl1pPr>
          </a:lstStyle>
          <a:p>
            <a:r>
              <a:rPr lang="en-US" altLang="en-US"/>
              <a:t> Slide </a:t>
            </a:r>
            <a:fld id="{78C3D662-71C8-8042-88B8-16ECE828D10C}" type="slidenum">
              <a:rPr lang="en-US" altLang="en-US"/>
              <a:pPr/>
              <a:t>‹#›</a:t>
            </a:fld>
            <a:endParaRPr lang="en-US" altLang="en-US"/>
          </a:p>
        </p:txBody>
      </p:sp>
      <p:sp>
        <p:nvSpPr>
          <p:cNvPr id="5" name="Footer Placeholder 1">
            <a:extLst>
              <a:ext uri="{FF2B5EF4-FFF2-40B4-BE49-F238E27FC236}">
                <a16:creationId xmlns:a16="http://schemas.microsoft.com/office/drawing/2014/main" id="{DCE0875E-AD46-F633-CDB7-EFC897F331F2}"/>
              </a:ext>
            </a:extLst>
          </p:cNvPr>
          <p:cNvSpPr>
            <a:spLocks noGrp="1"/>
          </p:cNvSpPr>
          <p:nvPr>
            <p:ph type="ftr" sz="quarter" idx="17"/>
          </p:nvPr>
        </p:nvSpPr>
        <p:spPr/>
        <p:txBody>
          <a:bodyPr/>
          <a:lstStyle>
            <a:lvl1pPr defTabSz="914400" fontAlgn="auto">
              <a:spcBef>
                <a:spcPts val="0"/>
              </a:spcBef>
              <a:spcAft>
                <a:spcPts val="0"/>
              </a:spcAft>
              <a:defRPr>
                <a:ea typeface="+mn-ea"/>
              </a:defRPr>
            </a:lvl1pPr>
          </a:lstStyle>
          <a:p>
            <a:pPr>
              <a:defRPr/>
            </a:pPr>
            <a:r>
              <a:rPr lang="en-US" altLang="en-US"/>
              <a:t>© The Key Support Services Ltd</a:t>
            </a:r>
            <a:endParaRPr lang="en-GB">
              <a:solidFill>
                <a:srgbClr val="12263F">
                  <a:tint val="75000"/>
                </a:srgbClr>
              </a:solidFill>
              <a:latin typeface="Calibri" panose="020F0502020204030204" pitchFamily="34" charset="0"/>
            </a:endParaRPr>
          </a:p>
        </p:txBody>
      </p:sp>
    </p:spTree>
    <p:extLst>
      <p:ext uri="{BB962C8B-B14F-4D97-AF65-F5344CB8AC3E}">
        <p14:creationId xmlns:p14="http://schemas.microsoft.com/office/powerpoint/2010/main" val="35274732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KSL slide with subhea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696383" y="1279661"/>
            <a:ext cx="10780183" cy="405449"/>
          </a:xfrm>
          <a:prstGeom prst="rect">
            <a:avLst/>
          </a:prstGeom>
        </p:spPr>
        <p:txBody>
          <a:bodyPr lIns="0" tIns="0"/>
          <a:lstStyle>
            <a:lvl1pPr marL="0" indent="0">
              <a:buFontTx/>
              <a:buNone/>
              <a:defRPr sz="2400" b="1" baseline="0">
                <a:solidFill>
                  <a:srgbClr val="FF1F64"/>
                </a:solidFill>
              </a:defRPr>
            </a:lvl1pPr>
            <a:lvl2pPr marL="0" indent="-285750">
              <a:buFontTx/>
              <a:buBlip>
                <a:blip r:embed="rId2"/>
              </a:buBlip>
              <a:defRPr sz="2400"/>
            </a:lvl2pPr>
            <a:lvl3pPr marL="108000">
              <a:defRPr/>
            </a:lvl3pPr>
          </a:lstStyle>
          <a:p>
            <a:pPr lvl="0"/>
            <a:r>
              <a:rPr lang="en-US"/>
              <a:t>Click to edit Master text styles</a:t>
            </a:r>
          </a:p>
        </p:txBody>
      </p:sp>
      <p:sp>
        <p:nvSpPr>
          <p:cNvPr id="5" name="Title 4"/>
          <p:cNvSpPr>
            <a:spLocks noGrp="1"/>
          </p:cNvSpPr>
          <p:nvPr>
            <p:ph type="title"/>
          </p:nvPr>
        </p:nvSpPr>
        <p:spPr/>
        <p:txBody>
          <a:bodyPr/>
          <a:lstStyle>
            <a:lvl1pPr>
              <a:defRPr/>
            </a:lvl1pPr>
          </a:lstStyle>
          <a:p>
            <a:r>
              <a:rPr lang="en-US"/>
              <a:t>Click to edit Master title style</a:t>
            </a:r>
            <a:endParaRPr lang="en-GB" dirty="0"/>
          </a:p>
        </p:txBody>
      </p:sp>
      <p:sp>
        <p:nvSpPr>
          <p:cNvPr id="12" name="Text Placeholder 11"/>
          <p:cNvSpPr>
            <a:spLocks noGrp="1"/>
          </p:cNvSpPr>
          <p:nvPr>
            <p:ph type="body" sz="quarter" idx="15"/>
          </p:nvPr>
        </p:nvSpPr>
        <p:spPr>
          <a:xfrm>
            <a:off x="696385" y="1710464"/>
            <a:ext cx="10780183" cy="4598896"/>
          </a:xfrm>
          <a:prstGeom prst="rect">
            <a:avLst/>
          </a:prstGeom>
        </p:spPr>
        <p:txBody>
          <a:bodyPr lIns="0" tIns="0" rIns="0"/>
          <a:lstStyle>
            <a:lvl1pPr marL="0" indent="0">
              <a:buFontTx/>
              <a:buNone/>
              <a:defRPr sz="2000"/>
            </a:lvl1pPr>
            <a:lvl2pPr marL="457200" indent="0">
              <a:buFontTx/>
              <a:buNone/>
              <a:defRPr sz="2000"/>
            </a:lvl2pPr>
          </a:lstStyle>
          <a:p>
            <a:pPr lvl="0"/>
            <a:r>
              <a:rPr lang="en-US"/>
              <a:t>Click to edit Master text styles</a:t>
            </a:r>
          </a:p>
        </p:txBody>
      </p:sp>
      <p:sp>
        <p:nvSpPr>
          <p:cNvPr id="6" name="Slide Number Placeholder 5">
            <a:extLst>
              <a:ext uri="{FF2B5EF4-FFF2-40B4-BE49-F238E27FC236}">
                <a16:creationId xmlns:a16="http://schemas.microsoft.com/office/drawing/2014/main" id="{C9485A5E-2093-1477-ABF6-9A38031914B7}"/>
              </a:ext>
            </a:extLst>
          </p:cNvPr>
          <p:cNvSpPr>
            <a:spLocks noGrp="1"/>
          </p:cNvSpPr>
          <p:nvPr>
            <p:ph type="sldNum" sz="quarter" idx="16"/>
          </p:nvPr>
        </p:nvSpPr>
        <p:spPr/>
        <p:txBody>
          <a:bodyPr/>
          <a:lstStyle>
            <a:lvl1pPr eaLnBrk="1" hangingPunct="1">
              <a:defRPr/>
            </a:lvl1pPr>
          </a:lstStyle>
          <a:p>
            <a:r>
              <a:rPr lang="en-US" altLang="en-US"/>
              <a:t> Slide </a:t>
            </a:r>
            <a:fld id="{DD253117-84BE-D14D-8957-F215154A43B0}" type="slidenum">
              <a:rPr lang="en-US" altLang="en-US"/>
              <a:pPr/>
              <a:t>‹#›</a:t>
            </a:fld>
            <a:endParaRPr lang="en-US" altLang="en-US"/>
          </a:p>
        </p:txBody>
      </p:sp>
      <p:sp>
        <p:nvSpPr>
          <p:cNvPr id="7" name="Footer Placeholder 1">
            <a:extLst>
              <a:ext uri="{FF2B5EF4-FFF2-40B4-BE49-F238E27FC236}">
                <a16:creationId xmlns:a16="http://schemas.microsoft.com/office/drawing/2014/main" id="{E24FE68C-D46A-809F-19EF-50FFADBFC742}"/>
              </a:ext>
            </a:extLst>
          </p:cNvPr>
          <p:cNvSpPr>
            <a:spLocks noGrp="1"/>
          </p:cNvSpPr>
          <p:nvPr>
            <p:ph type="ftr" sz="quarter" idx="17"/>
          </p:nvPr>
        </p:nvSpPr>
        <p:spPr/>
        <p:txBody>
          <a:bodyPr/>
          <a:lstStyle>
            <a:lvl1pPr defTabSz="914400" fontAlgn="auto">
              <a:spcBef>
                <a:spcPts val="0"/>
              </a:spcBef>
              <a:spcAft>
                <a:spcPts val="0"/>
              </a:spcAft>
              <a:defRPr>
                <a:ea typeface="+mn-ea"/>
              </a:defRPr>
            </a:lvl1pPr>
          </a:lstStyle>
          <a:p>
            <a:pPr>
              <a:defRPr/>
            </a:pPr>
            <a:r>
              <a:rPr lang="en-US" altLang="en-US"/>
              <a:t>© The Key Support Services Ltd</a:t>
            </a:r>
            <a:endParaRPr lang="en-GB">
              <a:solidFill>
                <a:srgbClr val="12263F">
                  <a:tint val="75000"/>
                </a:srgbClr>
              </a:solidFill>
              <a:latin typeface="Calibri" panose="020F0502020204030204" pitchFamily="34" charset="0"/>
            </a:endParaRPr>
          </a:p>
        </p:txBody>
      </p:sp>
    </p:spTree>
    <p:extLst>
      <p:ext uri="{BB962C8B-B14F-4D97-AF65-F5344CB8AC3E}">
        <p14:creationId xmlns:p14="http://schemas.microsoft.com/office/powerpoint/2010/main" val="5138446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52004DB3-696A-248C-7FB6-2450FFB8661A}"/>
              </a:ext>
            </a:extLst>
          </p:cNvPr>
          <p:cNvCxnSpPr/>
          <p:nvPr/>
        </p:nvCxnSpPr>
        <p:spPr>
          <a:xfrm>
            <a:off x="2417763" y="3529013"/>
            <a:ext cx="863758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ctrTitle"/>
          </p:nvPr>
        </p:nvSpPr>
        <p:spPr>
          <a:xfrm>
            <a:off x="2417779" y="802298"/>
            <a:ext cx="8637073" cy="2541431"/>
          </a:xfrm>
        </p:spPr>
        <p:txBody>
          <a:bodyPr bIns="0" anchor="b"/>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BDB7BB7E-B47C-33FE-6141-26B860D24E58}"/>
              </a:ext>
            </a:extLst>
          </p:cNvPr>
          <p:cNvSpPr>
            <a:spLocks noGrp="1"/>
          </p:cNvSpPr>
          <p:nvPr>
            <p:ph type="dt" sz="half" idx="10"/>
          </p:nvPr>
        </p:nvSpPr>
        <p:spPr/>
        <p:txBody>
          <a:bodyPr/>
          <a:lstStyle>
            <a:lvl1pPr>
              <a:defRPr/>
            </a:lvl1pPr>
          </a:lstStyle>
          <a:p>
            <a:pPr>
              <a:defRPr/>
            </a:pPr>
            <a:fld id="{BD51D15D-D7B3-154C-A5C8-16CBF5BE886F}" type="datetimeFigureOut">
              <a:rPr lang="en-GB"/>
              <a:pPr>
                <a:defRPr/>
              </a:pPr>
              <a:t>21/05/2025</a:t>
            </a:fld>
            <a:endParaRPr lang="en-GB"/>
          </a:p>
        </p:txBody>
      </p:sp>
      <p:sp>
        <p:nvSpPr>
          <p:cNvPr id="6" name="Footer Placeholder 4">
            <a:extLst>
              <a:ext uri="{FF2B5EF4-FFF2-40B4-BE49-F238E27FC236}">
                <a16:creationId xmlns:a16="http://schemas.microsoft.com/office/drawing/2014/main" id="{9682E7B0-3B18-F740-864E-26C63178BDC3}"/>
              </a:ext>
            </a:extLst>
          </p:cNvPr>
          <p:cNvSpPr>
            <a:spLocks noGrp="1"/>
          </p:cNvSpPr>
          <p:nvPr>
            <p:ph type="ftr" sz="quarter" idx="11"/>
          </p:nvPr>
        </p:nvSpPr>
        <p:spPr>
          <a:xfrm>
            <a:off x="2416175" y="328613"/>
            <a:ext cx="4973638" cy="309562"/>
          </a:xfrm>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B6DDC937-ACF7-73C2-07EC-D22A43AFF7A9}"/>
              </a:ext>
            </a:extLst>
          </p:cNvPr>
          <p:cNvSpPr>
            <a:spLocks noGrp="1"/>
          </p:cNvSpPr>
          <p:nvPr>
            <p:ph type="sldNum" sz="quarter" idx="12"/>
          </p:nvPr>
        </p:nvSpPr>
        <p:spPr>
          <a:xfrm>
            <a:off x="1438275" y="798513"/>
            <a:ext cx="809625" cy="504825"/>
          </a:xfrm>
        </p:spPr>
        <p:txBody>
          <a:bodyPr/>
          <a:lstStyle>
            <a:lvl1pPr>
              <a:defRPr/>
            </a:lvl1pPr>
          </a:lstStyle>
          <a:p>
            <a:fld id="{B3DA8C68-7801-D043-8CC4-7BE8AC0B9905}" type="slidenum">
              <a:rPr lang="en-GB" altLang="en-US"/>
              <a:pPr/>
              <a:t>‹#›</a:t>
            </a:fld>
            <a:endParaRPr lang="en-GB" altLang="en-US"/>
          </a:p>
        </p:txBody>
      </p:sp>
    </p:spTree>
    <p:extLst>
      <p:ext uri="{BB962C8B-B14F-4D97-AF65-F5344CB8AC3E}">
        <p14:creationId xmlns:p14="http://schemas.microsoft.com/office/powerpoint/2010/main" val="876022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8E50A3-57B9-EDBC-873D-D94776EEEC96}"/>
              </a:ext>
            </a:extLst>
          </p:cNvPr>
          <p:cNvSpPr>
            <a:spLocks noGrp="1"/>
          </p:cNvSpPr>
          <p:nvPr>
            <p:ph type="dt" sz="half" idx="10"/>
          </p:nvPr>
        </p:nvSpPr>
        <p:spPr/>
        <p:txBody>
          <a:bodyPr/>
          <a:lstStyle>
            <a:lvl1pPr>
              <a:defRPr/>
            </a:lvl1pPr>
          </a:lstStyle>
          <a:p>
            <a:pPr>
              <a:defRPr/>
            </a:pPr>
            <a:fld id="{05AE900C-6893-664B-9EBC-20779BE4BE03}" type="datetimeFigureOut">
              <a:rPr lang="en-GB"/>
              <a:pPr>
                <a:defRPr/>
              </a:pPr>
              <a:t>21/05/2025</a:t>
            </a:fld>
            <a:endParaRPr lang="en-GB"/>
          </a:p>
        </p:txBody>
      </p:sp>
      <p:sp>
        <p:nvSpPr>
          <p:cNvPr id="5" name="Footer Placeholder 4">
            <a:extLst>
              <a:ext uri="{FF2B5EF4-FFF2-40B4-BE49-F238E27FC236}">
                <a16:creationId xmlns:a16="http://schemas.microsoft.com/office/drawing/2014/main" id="{2F436878-0100-CB6F-949A-9BA8894801B8}"/>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6C822B31-8053-380F-7ABB-488D9DE21C1D}"/>
              </a:ext>
            </a:extLst>
          </p:cNvPr>
          <p:cNvSpPr>
            <a:spLocks noGrp="1"/>
          </p:cNvSpPr>
          <p:nvPr>
            <p:ph type="sldNum" sz="quarter" idx="12"/>
          </p:nvPr>
        </p:nvSpPr>
        <p:spPr/>
        <p:txBody>
          <a:bodyPr/>
          <a:lstStyle>
            <a:lvl1pPr>
              <a:defRPr/>
            </a:lvl1pPr>
          </a:lstStyle>
          <a:p>
            <a:fld id="{B544B940-C4FA-D941-ABA0-1A9D38F74348}" type="slidenum">
              <a:rPr lang="en-GB" altLang="en-US"/>
              <a:pPr/>
              <a:t>‹#›</a:t>
            </a:fld>
            <a:endParaRPr lang="en-GB" altLang="en-US"/>
          </a:p>
        </p:txBody>
      </p:sp>
    </p:spTree>
    <p:extLst>
      <p:ext uri="{BB962C8B-B14F-4D97-AF65-F5344CB8AC3E}">
        <p14:creationId xmlns:p14="http://schemas.microsoft.com/office/powerpoint/2010/main" val="15373998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85ED7B6A-598C-0FF1-C20A-12EA57CA0BD9}"/>
              </a:ext>
            </a:extLst>
          </p:cNvPr>
          <p:cNvCxnSpPr/>
          <p:nvPr/>
        </p:nvCxnSpPr>
        <p:spPr>
          <a:xfrm>
            <a:off x="1454150" y="1847850"/>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0222CF11-055C-3139-DDD7-9604ADEB6C59}"/>
              </a:ext>
            </a:extLst>
          </p:cNvPr>
          <p:cNvSpPr>
            <a:spLocks noGrp="1"/>
          </p:cNvSpPr>
          <p:nvPr>
            <p:ph type="dt" sz="half" idx="10"/>
          </p:nvPr>
        </p:nvSpPr>
        <p:spPr/>
        <p:txBody>
          <a:bodyPr/>
          <a:lstStyle>
            <a:lvl1pPr>
              <a:defRPr/>
            </a:lvl1pPr>
          </a:lstStyle>
          <a:p>
            <a:pPr>
              <a:defRPr/>
            </a:pPr>
            <a:fld id="{A097C199-334C-5C45-A0BC-C29F4A1C1AAA}" type="datetimeFigureOut">
              <a:rPr lang="en-GB"/>
              <a:pPr>
                <a:defRPr/>
              </a:pPr>
              <a:t>21/05/2025</a:t>
            </a:fld>
            <a:endParaRPr lang="en-GB"/>
          </a:p>
        </p:txBody>
      </p:sp>
      <p:sp>
        <p:nvSpPr>
          <p:cNvPr id="6" name="Footer Placeholder 4">
            <a:extLst>
              <a:ext uri="{FF2B5EF4-FFF2-40B4-BE49-F238E27FC236}">
                <a16:creationId xmlns:a16="http://schemas.microsoft.com/office/drawing/2014/main" id="{478B1D48-8A67-61CE-B6C1-DDA8645AFCB5}"/>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F5A0A85D-45AE-A349-5B46-54ED4411881C}"/>
              </a:ext>
            </a:extLst>
          </p:cNvPr>
          <p:cNvSpPr>
            <a:spLocks noGrp="1"/>
          </p:cNvSpPr>
          <p:nvPr>
            <p:ph type="sldNum" sz="quarter" idx="12"/>
          </p:nvPr>
        </p:nvSpPr>
        <p:spPr/>
        <p:txBody>
          <a:bodyPr/>
          <a:lstStyle>
            <a:lvl1pPr>
              <a:defRPr/>
            </a:lvl1pPr>
          </a:lstStyle>
          <a:p>
            <a:fld id="{B0FAD19A-36B5-A846-ADBA-619B9A500544}" type="slidenum">
              <a:rPr lang="en-GB" altLang="en-US"/>
              <a:pPr/>
              <a:t>‹#›</a:t>
            </a:fld>
            <a:endParaRPr lang="en-GB" altLang="en-US"/>
          </a:p>
        </p:txBody>
      </p:sp>
    </p:spTree>
    <p:extLst>
      <p:ext uri="{BB962C8B-B14F-4D97-AF65-F5344CB8AC3E}">
        <p14:creationId xmlns:p14="http://schemas.microsoft.com/office/powerpoint/2010/main" val="782166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6CA9405F-6E01-D7E3-5E66-5820EB598C50}"/>
              </a:ext>
            </a:extLst>
          </p:cNvPr>
          <p:cNvCxnSpPr/>
          <p:nvPr/>
        </p:nvCxnSpPr>
        <p:spPr>
          <a:xfrm>
            <a:off x="1454150" y="3805238"/>
            <a:ext cx="8631238"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54239" y="1756130"/>
            <a:ext cx="8643154" cy="1887950"/>
          </a:xfrm>
        </p:spPr>
        <p:txBody>
          <a:bodyPr anchor="b"/>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Date Placeholder 3">
            <a:extLst>
              <a:ext uri="{FF2B5EF4-FFF2-40B4-BE49-F238E27FC236}">
                <a16:creationId xmlns:a16="http://schemas.microsoft.com/office/drawing/2014/main" id="{31667193-1F54-4FEB-6BDF-B912DDF5C30B}"/>
              </a:ext>
            </a:extLst>
          </p:cNvPr>
          <p:cNvSpPr>
            <a:spLocks noGrp="1"/>
          </p:cNvSpPr>
          <p:nvPr>
            <p:ph type="dt" sz="half" idx="10"/>
          </p:nvPr>
        </p:nvSpPr>
        <p:spPr/>
        <p:txBody>
          <a:bodyPr/>
          <a:lstStyle>
            <a:lvl1pPr>
              <a:defRPr/>
            </a:lvl1pPr>
          </a:lstStyle>
          <a:p>
            <a:pPr>
              <a:defRPr/>
            </a:pPr>
            <a:fld id="{C85A08A6-5C77-2F4D-915A-CCF47F9D5476}" type="datetimeFigureOut">
              <a:rPr lang="en-GB"/>
              <a:pPr>
                <a:defRPr/>
              </a:pPr>
              <a:t>21/05/2025</a:t>
            </a:fld>
            <a:endParaRPr lang="en-GB"/>
          </a:p>
        </p:txBody>
      </p:sp>
      <p:sp>
        <p:nvSpPr>
          <p:cNvPr id="6" name="Footer Placeholder 4">
            <a:extLst>
              <a:ext uri="{FF2B5EF4-FFF2-40B4-BE49-F238E27FC236}">
                <a16:creationId xmlns:a16="http://schemas.microsoft.com/office/drawing/2014/main" id="{9468E367-D06E-B7BD-F17E-C094FD5B852C}"/>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1BDDB466-9406-F9E0-8C2A-740FEBC03B11}"/>
              </a:ext>
            </a:extLst>
          </p:cNvPr>
          <p:cNvSpPr>
            <a:spLocks noGrp="1"/>
          </p:cNvSpPr>
          <p:nvPr>
            <p:ph type="sldNum" sz="quarter" idx="12"/>
          </p:nvPr>
        </p:nvSpPr>
        <p:spPr/>
        <p:txBody>
          <a:bodyPr/>
          <a:lstStyle>
            <a:lvl1pPr>
              <a:defRPr/>
            </a:lvl1pPr>
          </a:lstStyle>
          <a:p>
            <a:fld id="{0F433A32-9C06-A042-9D66-68D61EA84EE9}" type="slidenum">
              <a:rPr lang="en-GB" altLang="en-US"/>
              <a:pPr/>
              <a:t>‹#›</a:t>
            </a:fld>
            <a:endParaRPr lang="en-GB" altLang="en-US"/>
          </a:p>
        </p:txBody>
      </p:sp>
    </p:spTree>
    <p:extLst>
      <p:ext uri="{BB962C8B-B14F-4D97-AF65-F5344CB8AC3E}">
        <p14:creationId xmlns:p14="http://schemas.microsoft.com/office/powerpoint/2010/main" val="19943146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2460B1B-41C0-EF3A-0616-39D691FD2FF9}"/>
              </a:ext>
            </a:extLst>
          </p:cNvPr>
          <p:cNvCxnSpPr/>
          <p:nvPr/>
        </p:nvCxnSpPr>
        <p:spPr>
          <a:xfrm>
            <a:off x="1454150" y="1847850"/>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id="{4B34C0DA-8D55-93C0-3B7F-A183B97F9B55}"/>
              </a:ext>
            </a:extLst>
          </p:cNvPr>
          <p:cNvSpPr>
            <a:spLocks noGrp="1"/>
          </p:cNvSpPr>
          <p:nvPr>
            <p:ph type="dt" sz="half" idx="10"/>
          </p:nvPr>
        </p:nvSpPr>
        <p:spPr/>
        <p:txBody>
          <a:bodyPr/>
          <a:lstStyle>
            <a:lvl1pPr>
              <a:defRPr/>
            </a:lvl1pPr>
          </a:lstStyle>
          <a:p>
            <a:pPr>
              <a:defRPr/>
            </a:pPr>
            <a:fld id="{F2AC3B6F-6CC6-B543-B710-2BD99585E379}" type="datetimeFigureOut">
              <a:rPr lang="en-GB"/>
              <a:pPr>
                <a:defRPr/>
              </a:pPr>
              <a:t>21/05/2025</a:t>
            </a:fld>
            <a:endParaRPr lang="en-GB"/>
          </a:p>
        </p:txBody>
      </p:sp>
      <p:sp>
        <p:nvSpPr>
          <p:cNvPr id="7" name="Footer Placeholder 5">
            <a:extLst>
              <a:ext uri="{FF2B5EF4-FFF2-40B4-BE49-F238E27FC236}">
                <a16:creationId xmlns:a16="http://schemas.microsoft.com/office/drawing/2014/main" id="{C8EFF442-969C-797C-18D6-98D37BF37EC3}"/>
              </a:ext>
            </a:extLst>
          </p:cNvPr>
          <p:cNvSpPr>
            <a:spLocks noGrp="1"/>
          </p:cNvSpPr>
          <p:nvPr>
            <p:ph type="ftr" sz="quarter" idx="11"/>
          </p:nvPr>
        </p:nvSpPr>
        <p:spPr/>
        <p:txBody>
          <a:bodyPr/>
          <a:lstStyle>
            <a:lvl1pPr>
              <a:defRPr/>
            </a:lvl1pPr>
          </a:lstStyle>
          <a:p>
            <a:pPr>
              <a:defRPr/>
            </a:pPr>
            <a:endParaRPr lang="en-GB"/>
          </a:p>
        </p:txBody>
      </p:sp>
      <p:sp>
        <p:nvSpPr>
          <p:cNvPr id="8" name="Slide Number Placeholder 6">
            <a:extLst>
              <a:ext uri="{FF2B5EF4-FFF2-40B4-BE49-F238E27FC236}">
                <a16:creationId xmlns:a16="http://schemas.microsoft.com/office/drawing/2014/main" id="{4F8DE4BA-6386-1073-686D-7CE108A050AD}"/>
              </a:ext>
            </a:extLst>
          </p:cNvPr>
          <p:cNvSpPr>
            <a:spLocks noGrp="1"/>
          </p:cNvSpPr>
          <p:nvPr>
            <p:ph type="sldNum" sz="quarter" idx="12"/>
          </p:nvPr>
        </p:nvSpPr>
        <p:spPr/>
        <p:txBody>
          <a:bodyPr/>
          <a:lstStyle>
            <a:lvl1pPr>
              <a:defRPr/>
            </a:lvl1pPr>
          </a:lstStyle>
          <a:p>
            <a:fld id="{FF9639D9-5D26-414C-B0A4-485EC5E74B99}" type="slidenum">
              <a:rPr lang="en-GB" altLang="en-US"/>
              <a:pPr/>
              <a:t>‹#›</a:t>
            </a:fld>
            <a:endParaRPr lang="en-GB" altLang="en-US"/>
          </a:p>
        </p:txBody>
      </p:sp>
    </p:spTree>
    <p:extLst>
      <p:ext uri="{BB962C8B-B14F-4D97-AF65-F5344CB8AC3E}">
        <p14:creationId xmlns:p14="http://schemas.microsoft.com/office/powerpoint/2010/main" val="21622598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49FDB2A0-BF84-5BE4-1F67-F27442923113}"/>
              </a:ext>
            </a:extLst>
          </p:cNvPr>
          <p:cNvCxnSpPr/>
          <p:nvPr/>
        </p:nvCxnSpPr>
        <p:spPr>
          <a:xfrm>
            <a:off x="1454150" y="1847850"/>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5DC095DB-5543-7796-9C1B-799406470E70}"/>
              </a:ext>
            </a:extLst>
          </p:cNvPr>
          <p:cNvSpPr>
            <a:spLocks noGrp="1"/>
          </p:cNvSpPr>
          <p:nvPr>
            <p:ph type="dt" sz="half" idx="10"/>
          </p:nvPr>
        </p:nvSpPr>
        <p:spPr/>
        <p:txBody>
          <a:bodyPr/>
          <a:lstStyle>
            <a:lvl1pPr>
              <a:defRPr/>
            </a:lvl1pPr>
          </a:lstStyle>
          <a:p>
            <a:pPr>
              <a:defRPr/>
            </a:pPr>
            <a:fld id="{351AEB53-8086-2D47-AD7C-E2B1079F4D5D}" type="datetimeFigureOut">
              <a:rPr lang="en-GB"/>
              <a:pPr>
                <a:defRPr/>
              </a:pPr>
              <a:t>21/05/2025</a:t>
            </a:fld>
            <a:endParaRPr lang="en-GB"/>
          </a:p>
        </p:txBody>
      </p:sp>
      <p:sp>
        <p:nvSpPr>
          <p:cNvPr id="9" name="Footer Placeholder 7">
            <a:extLst>
              <a:ext uri="{FF2B5EF4-FFF2-40B4-BE49-F238E27FC236}">
                <a16:creationId xmlns:a16="http://schemas.microsoft.com/office/drawing/2014/main" id="{403B0A35-A37C-2AEF-F0F6-C585757E9066}"/>
              </a:ext>
            </a:extLst>
          </p:cNvPr>
          <p:cNvSpPr>
            <a:spLocks noGrp="1"/>
          </p:cNvSpPr>
          <p:nvPr>
            <p:ph type="ftr" sz="quarter" idx="11"/>
          </p:nvPr>
        </p:nvSpPr>
        <p:spPr/>
        <p:txBody>
          <a:bodyPr/>
          <a:lstStyle>
            <a:lvl1pPr>
              <a:defRPr/>
            </a:lvl1pPr>
          </a:lstStyle>
          <a:p>
            <a:pPr>
              <a:defRPr/>
            </a:pPr>
            <a:endParaRPr lang="en-GB"/>
          </a:p>
        </p:txBody>
      </p:sp>
      <p:sp>
        <p:nvSpPr>
          <p:cNvPr id="10" name="Slide Number Placeholder 8">
            <a:extLst>
              <a:ext uri="{FF2B5EF4-FFF2-40B4-BE49-F238E27FC236}">
                <a16:creationId xmlns:a16="http://schemas.microsoft.com/office/drawing/2014/main" id="{296A35EC-3080-B26E-6940-E5E3F2EDB882}"/>
              </a:ext>
            </a:extLst>
          </p:cNvPr>
          <p:cNvSpPr>
            <a:spLocks noGrp="1"/>
          </p:cNvSpPr>
          <p:nvPr>
            <p:ph type="sldNum" sz="quarter" idx="12"/>
          </p:nvPr>
        </p:nvSpPr>
        <p:spPr/>
        <p:txBody>
          <a:bodyPr/>
          <a:lstStyle>
            <a:lvl1pPr>
              <a:defRPr/>
            </a:lvl1pPr>
          </a:lstStyle>
          <a:p>
            <a:fld id="{DE0D771C-9422-9A42-8C6F-A7F3681E7CD5}" type="slidenum">
              <a:rPr lang="en-GB" altLang="en-US"/>
              <a:pPr/>
              <a:t>‹#›</a:t>
            </a:fld>
            <a:endParaRPr lang="en-GB" altLang="en-US"/>
          </a:p>
        </p:txBody>
      </p:sp>
    </p:spTree>
    <p:extLst>
      <p:ext uri="{BB962C8B-B14F-4D97-AF65-F5344CB8AC3E}">
        <p14:creationId xmlns:p14="http://schemas.microsoft.com/office/powerpoint/2010/main" val="24041694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DE8203C5-3996-6903-693A-A92BB66616B4}"/>
              </a:ext>
            </a:extLst>
          </p:cNvPr>
          <p:cNvCxnSpPr/>
          <p:nvPr/>
        </p:nvCxnSpPr>
        <p:spPr>
          <a:xfrm>
            <a:off x="1454150" y="1847850"/>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id="{F6E44AF8-2697-47AF-F4AD-DC85AF3EE9C0}"/>
              </a:ext>
            </a:extLst>
          </p:cNvPr>
          <p:cNvSpPr>
            <a:spLocks noGrp="1"/>
          </p:cNvSpPr>
          <p:nvPr>
            <p:ph type="dt" sz="half" idx="10"/>
          </p:nvPr>
        </p:nvSpPr>
        <p:spPr/>
        <p:txBody>
          <a:bodyPr/>
          <a:lstStyle>
            <a:lvl1pPr>
              <a:defRPr/>
            </a:lvl1pPr>
          </a:lstStyle>
          <a:p>
            <a:pPr>
              <a:defRPr/>
            </a:pPr>
            <a:fld id="{C3A8BA70-FE86-924C-AD74-2660AB488469}" type="datetimeFigureOut">
              <a:rPr lang="en-GB"/>
              <a:pPr>
                <a:defRPr/>
              </a:pPr>
              <a:t>21/05/2025</a:t>
            </a:fld>
            <a:endParaRPr lang="en-GB"/>
          </a:p>
        </p:txBody>
      </p:sp>
      <p:sp>
        <p:nvSpPr>
          <p:cNvPr id="5" name="Footer Placeholder 3">
            <a:extLst>
              <a:ext uri="{FF2B5EF4-FFF2-40B4-BE49-F238E27FC236}">
                <a16:creationId xmlns:a16="http://schemas.microsoft.com/office/drawing/2014/main" id="{F8C478E7-0C47-7F1B-20C1-CB28FC145982}"/>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4">
            <a:extLst>
              <a:ext uri="{FF2B5EF4-FFF2-40B4-BE49-F238E27FC236}">
                <a16:creationId xmlns:a16="http://schemas.microsoft.com/office/drawing/2014/main" id="{7F0B8413-F523-FB5D-7AC5-29AB4725F85A}"/>
              </a:ext>
            </a:extLst>
          </p:cNvPr>
          <p:cNvSpPr>
            <a:spLocks noGrp="1"/>
          </p:cNvSpPr>
          <p:nvPr>
            <p:ph type="sldNum" sz="quarter" idx="12"/>
          </p:nvPr>
        </p:nvSpPr>
        <p:spPr/>
        <p:txBody>
          <a:bodyPr/>
          <a:lstStyle>
            <a:lvl1pPr>
              <a:defRPr/>
            </a:lvl1pPr>
          </a:lstStyle>
          <a:p>
            <a:fld id="{67C8B9A1-A151-AB43-A31F-410F25939DAA}" type="slidenum">
              <a:rPr lang="en-GB" altLang="en-US"/>
              <a:pPr/>
              <a:t>‹#›</a:t>
            </a:fld>
            <a:endParaRPr lang="en-GB" altLang="en-US"/>
          </a:p>
        </p:txBody>
      </p:sp>
    </p:spTree>
    <p:extLst>
      <p:ext uri="{BB962C8B-B14F-4D97-AF65-F5344CB8AC3E}">
        <p14:creationId xmlns:p14="http://schemas.microsoft.com/office/powerpoint/2010/main" val="29249131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5BED586-FD08-D4DD-92A2-62D0C83ADB4B}"/>
              </a:ext>
            </a:extLst>
          </p:cNvPr>
          <p:cNvSpPr>
            <a:spLocks noGrp="1"/>
          </p:cNvSpPr>
          <p:nvPr>
            <p:ph type="dt" sz="half" idx="10"/>
          </p:nvPr>
        </p:nvSpPr>
        <p:spPr/>
        <p:txBody>
          <a:bodyPr/>
          <a:lstStyle>
            <a:lvl1pPr>
              <a:defRPr/>
            </a:lvl1pPr>
          </a:lstStyle>
          <a:p>
            <a:pPr>
              <a:defRPr/>
            </a:pPr>
            <a:fld id="{ACCF0B67-3C33-9E47-AB51-A66D3E7078F0}" type="datetimeFigureOut">
              <a:rPr lang="en-GB"/>
              <a:pPr>
                <a:defRPr/>
              </a:pPr>
              <a:t>21/05/2025</a:t>
            </a:fld>
            <a:endParaRPr lang="en-GB"/>
          </a:p>
        </p:txBody>
      </p:sp>
      <p:sp>
        <p:nvSpPr>
          <p:cNvPr id="3" name="Footer Placeholder 4">
            <a:extLst>
              <a:ext uri="{FF2B5EF4-FFF2-40B4-BE49-F238E27FC236}">
                <a16:creationId xmlns:a16="http://schemas.microsoft.com/office/drawing/2014/main" id="{96627C88-08CC-9B26-3CB6-655634E5E567}"/>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97DBD028-3080-58BF-1226-B71EDA1D7EA2}"/>
              </a:ext>
            </a:extLst>
          </p:cNvPr>
          <p:cNvSpPr>
            <a:spLocks noGrp="1"/>
          </p:cNvSpPr>
          <p:nvPr>
            <p:ph type="sldNum" sz="quarter" idx="12"/>
          </p:nvPr>
        </p:nvSpPr>
        <p:spPr/>
        <p:txBody>
          <a:bodyPr/>
          <a:lstStyle>
            <a:lvl1pPr>
              <a:defRPr/>
            </a:lvl1pPr>
          </a:lstStyle>
          <a:p>
            <a:fld id="{5BE0F7BB-1D4D-CB42-B121-AF10872FA730}" type="slidenum">
              <a:rPr lang="en-GB" altLang="en-US"/>
              <a:pPr/>
              <a:t>‹#›</a:t>
            </a:fld>
            <a:endParaRPr lang="en-GB" altLang="en-US"/>
          </a:p>
        </p:txBody>
      </p:sp>
    </p:spTree>
    <p:extLst>
      <p:ext uri="{BB962C8B-B14F-4D97-AF65-F5344CB8AC3E}">
        <p14:creationId xmlns:p14="http://schemas.microsoft.com/office/powerpoint/2010/main" val="3921475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518C525-72B4-6B53-906B-F8E06176BEBC}"/>
              </a:ext>
            </a:extLst>
          </p:cNvPr>
          <p:cNvCxnSpPr/>
          <p:nvPr/>
        </p:nvCxnSpPr>
        <p:spPr>
          <a:xfrm>
            <a:off x="1447800" y="3205163"/>
            <a:ext cx="32702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4671" y="798973"/>
            <a:ext cx="3273099" cy="2247117"/>
          </a:xfrm>
        </p:spPr>
        <p:txBody>
          <a:bodyPr anchor="b"/>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4">
            <a:extLst>
              <a:ext uri="{FF2B5EF4-FFF2-40B4-BE49-F238E27FC236}">
                <a16:creationId xmlns:a16="http://schemas.microsoft.com/office/drawing/2014/main" id="{49F7CC1F-F8C7-84F0-02C3-0411E3F0FC19}"/>
              </a:ext>
            </a:extLst>
          </p:cNvPr>
          <p:cNvSpPr>
            <a:spLocks noGrp="1"/>
          </p:cNvSpPr>
          <p:nvPr>
            <p:ph type="dt" sz="half" idx="10"/>
          </p:nvPr>
        </p:nvSpPr>
        <p:spPr/>
        <p:txBody>
          <a:bodyPr/>
          <a:lstStyle>
            <a:lvl1pPr>
              <a:defRPr/>
            </a:lvl1pPr>
          </a:lstStyle>
          <a:p>
            <a:pPr>
              <a:defRPr/>
            </a:pPr>
            <a:fld id="{75ADB34F-4EB1-C449-8EB9-4B208512D385}" type="datetimeFigureOut">
              <a:rPr lang="en-GB"/>
              <a:pPr>
                <a:defRPr/>
              </a:pPr>
              <a:t>21/05/2025</a:t>
            </a:fld>
            <a:endParaRPr lang="en-GB"/>
          </a:p>
        </p:txBody>
      </p:sp>
      <p:sp>
        <p:nvSpPr>
          <p:cNvPr id="7" name="Footer Placeholder 5">
            <a:extLst>
              <a:ext uri="{FF2B5EF4-FFF2-40B4-BE49-F238E27FC236}">
                <a16:creationId xmlns:a16="http://schemas.microsoft.com/office/drawing/2014/main" id="{BE0B29D3-4D1B-66DE-C099-365812CEDCC5}"/>
              </a:ext>
            </a:extLst>
          </p:cNvPr>
          <p:cNvSpPr>
            <a:spLocks noGrp="1"/>
          </p:cNvSpPr>
          <p:nvPr>
            <p:ph type="ftr" sz="quarter" idx="11"/>
          </p:nvPr>
        </p:nvSpPr>
        <p:spPr/>
        <p:txBody>
          <a:bodyPr/>
          <a:lstStyle>
            <a:lvl1pPr>
              <a:defRPr/>
            </a:lvl1pPr>
          </a:lstStyle>
          <a:p>
            <a:pPr>
              <a:defRPr/>
            </a:pPr>
            <a:endParaRPr lang="en-GB"/>
          </a:p>
        </p:txBody>
      </p:sp>
      <p:sp>
        <p:nvSpPr>
          <p:cNvPr id="8" name="Slide Number Placeholder 6">
            <a:extLst>
              <a:ext uri="{FF2B5EF4-FFF2-40B4-BE49-F238E27FC236}">
                <a16:creationId xmlns:a16="http://schemas.microsoft.com/office/drawing/2014/main" id="{68F40165-79B5-456C-ED2B-D8E9735E6BCD}"/>
              </a:ext>
            </a:extLst>
          </p:cNvPr>
          <p:cNvSpPr>
            <a:spLocks noGrp="1"/>
          </p:cNvSpPr>
          <p:nvPr>
            <p:ph type="sldNum" sz="quarter" idx="12"/>
          </p:nvPr>
        </p:nvSpPr>
        <p:spPr/>
        <p:txBody>
          <a:bodyPr/>
          <a:lstStyle>
            <a:lvl1pPr>
              <a:defRPr/>
            </a:lvl1pPr>
          </a:lstStyle>
          <a:p>
            <a:fld id="{071FA51F-3EF5-034B-B2E8-F285876F6E57}" type="slidenum">
              <a:rPr lang="en-GB" altLang="en-US"/>
              <a:pPr/>
              <a:t>‹#›</a:t>
            </a:fld>
            <a:endParaRPr lang="en-GB" altLang="en-US"/>
          </a:p>
        </p:txBody>
      </p:sp>
    </p:spTree>
    <p:extLst>
      <p:ext uri="{BB962C8B-B14F-4D97-AF65-F5344CB8AC3E}">
        <p14:creationId xmlns:p14="http://schemas.microsoft.com/office/powerpoint/2010/main" val="41752904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0">
            <a:extLst>
              <a:ext uri="{FF2B5EF4-FFF2-40B4-BE49-F238E27FC236}">
                <a16:creationId xmlns:a16="http://schemas.microsoft.com/office/drawing/2014/main" id="{E4840FF4-22AD-63DD-E0D8-632A78902C9F}"/>
              </a:ext>
            </a:extLst>
          </p:cNvPr>
          <p:cNvGrpSpPr>
            <a:grpSpLocks/>
          </p:cNvGrpSpPr>
          <p:nvPr/>
        </p:nvGrpSpPr>
        <p:grpSpPr bwMode="auto">
          <a:xfrm>
            <a:off x="7477125" y="482600"/>
            <a:ext cx="4075113" cy="5148263"/>
            <a:chOff x="7477387" y="482170"/>
            <a:chExt cx="4074533" cy="5149101"/>
          </a:xfrm>
        </p:grpSpPr>
        <p:sp>
          <p:nvSpPr>
            <p:cNvPr id="6" name="Rectangle 5">
              <a:extLst>
                <a:ext uri="{FF2B5EF4-FFF2-40B4-BE49-F238E27FC236}">
                  <a16:creationId xmlns:a16="http://schemas.microsoft.com/office/drawing/2014/main" id="{B3F6248B-F0B1-26DB-12D5-0E1F85CBE635}"/>
                </a:ext>
              </a:extLst>
            </p:cNvPr>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24C30F71-64A1-3E05-9C88-B7BB052ABBED}"/>
                </a:ext>
              </a:extLst>
            </p:cNvPr>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cxnSp>
        <p:nvCxnSpPr>
          <p:cNvPr id="8" name="Straight Connector 7">
            <a:extLst>
              <a:ext uri="{FF2B5EF4-FFF2-40B4-BE49-F238E27FC236}">
                <a16:creationId xmlns:a16="http://schemas.microsoft.com/office/drawing/2014/main" id="{C083E7D6-DF1F-ACE9-5120-815236374F05}"/>
              </a:ext>
            </a:extLst>
          </p:cNvPr>
          <p:cNvCxnSpPr/>
          <p:nvPr/>
        </p:nvCxnSpPr>
        <p:spPr>
          <a:xfrm>
            <a:off x="1447800" y="3143250"/>
            <a:ext cx="5527675"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51206" y="1129513"/>
            <a:ext cx="5532328" cy="1830584"/>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4">
            <a:extLst>
              <a:ext uri="{FF2B5EF4-FFF2-40B4-BE49-F238E27FC236}">
                <a16:creationId xmlns:a16="http://schemas.microsoft.com/office/drawing/2014/main" id="{44E442D1-1C4D-EE38-0F91-822A779B15F5}"/>
              </a:ext>
            </a:extLst>
          </p:cNvPr>
          <p:cNvSpPr>
            <a:spLocks noGrp="1"/>
          </p:cNvSpPr>
          <p:nvPr>
            <p:ph type="dt" sz="half" idx="10"/>
          </p:nvPr>
        </p:nvSpPr>
        <p:spPr>
          <a:xfrm>
            <a:off x="1447800" y="5470525"/>
            <a:ext cx="5527675" cy="319088"/>
          </a:xfrm>
        </p:spPr>
        <p:txBody>
          <a:bodyPr/>
          <a:lstStyle>
            <a:lvl1pPr algn="l">
              <a:defRPr/>
            </a:lvl1pPr>
          </a:lstStyle>
          <a:p>
            <a:pPr>
              <a:defRPr/>
            </a:pPr>
            <a:fld id="{9B6505D4-9A21-2E49-9635-4CCEC3B1A898}" type="datetimeFigureOut">
              <a:rPr lang="en-GB"/>
              <a:pPr>
                <a:defRPr/>
              </a:pPr>
              <a:t>21/05/2025</a:t>
            </a:fld>
            <a:endParaRPr lang="en-GB"/>
          </a:p>
        </p:txBody>
      </p:sp>
      <p:sp>
        <p:nvSpPr>
          <p:cNvPr id="10" name="Footer Placeholder 5">
            <a:extLst>
              <a:ext uri="{FF2B5EF4-FFF2-40B4-BE49-F238E27FC236}">
                <a16:creationId xmlns:a16="http://schemas.microsoft.com/office/drawing/2014/main" id="{9C613842-76D4-B842-9600-EAEBEEB8DF4B}"/>
              </a:ext>
            </a:extLst>
          </p:cNvPr>
          <p:cNvSpPr>
            <a:spLocks noGrp="1"/>
          </p:cNvSpPr>
          <p:nvPr>
            <p:ph type="ftr" sz="quarter" idx="11"/>
          </p:nvPr>
        </p:nvSpPr>
        <p:spPr>
          <a:xfrm>
            <a:off x="1447800" y="319088"/>
            <a:ext cx="5540375" cy="320675"/>
          </a:xfrm>
        </p:spPr>
        <p:txBody>
          <a:bodyPr/>
          <a:lstStyle>
            <a:lvl1pPr>
              <a:defRPr/>
            </a:lvl1pPr>
          </a:lstStyle>
          <a:p>
            <a:pPr>
              <a:defRPr/>
            </a:pPr>
            <a:endParaRPr lang="en-GB"/>
          </a:p>
        </p:txBody>
      </p:sp>
      <p:sp>
        <p:nvSpPr>
          <p:cNvPr id="11" name="Slide Number Placeholder 6">
            <a:extLst>
              <a:ext uri="{FF2B5EF4-FFF2-40B4-BE49-F238E27FC236}">
                <a16:creationId xmlns:a16="http://schemas.microsoft.com/office/drawing/2014/main" id="{938C4FA9-420D-20D4-15F6-ADA9AC062775}"/>
              </a:ext>
            </a:extLst>
          </p:cNvPr>
          <p:cNvSpPr>
            <a:spLocks noGrp="1"/>
          </p:cNvSpPr>
          <p:nvPr>
            <p:ph type="sldNum" sz="quarter" idx="12"/>
          </p:nvPr>
        </p:nvSpPr>
        <p:spPr/>
        <p:txBody>
          <a:bodyPr/>
          <a:lstStyle>
            <a:lvl1pPr>
              <a:defRPr/>
            </a:lvl1pPr>
          </a:lstStyle>
          <a:p>
            <a:fld id="{DA27AEA5-4A10-E641-8359-F05433A1C99C}" type="slidenum">
              <a:rPr lang="en-GB" altLang="en-US"/>
              <a:pPr/>
              <a:t>‹#›</a:t>
            </a:fld>
            <a:endParaRPr lang="en-GB" altLang="en-US"/>
          </a:p>
        </p:txBody>
      </p:sp>
    </p:spTree>
    <p:extLst>
      <p:ext uri="{BB962C8B-B14F-4D97-AF65-F5344CB8AC3E}">
        <p14:creationId xmlns:p14="http://schemas.microsoft.com/office/powerpoint/2010/main" val="22888014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A9FF0650-678A-2429-08F3-025D605A1DFF}"/>
              </a:ext>
            </a:extLst>
          </p:cNvPr>
          <p:cNvCxnSpPr/>
          <p:nvPr/>
        </p:nvCxnSpPr>
        <p:spPr>
          <a:xfrm>
            <a:off x="1454150" y="1847850"/>
            <a:ext cx="96075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1AC65B52-459E-BC53-ADCB-E1F4819999AB}"/>
              </a:ext>
            </a:extLst>
          </p:cNvPr>
          <p:cNvSpPr>
            <a:spLocks noGrp="1"/>
          </p:cNvSpPr>
          <p:nvPr>
            <p:ph type="dt" sz="half" idx="10"/>
          </p:nvPr>
        </p:nvSpPr>
        <p:spPr/>
        <p:txBody>
          <a:bodyPr/>
          <a:lstStyle>
            <a:lvl1pPr>
              <a:defRPr/>
            </a:lvl1pPr>
          </a:lstStyle>
          <a:p>
            <a:pPr>
              <a:defRPr/>
            </a:pPr>
            <a:fld id="{56B33517-A67D-9148-8EBE-C1852FD4CD9C}" type="datetimeFigureOut">
              <a:rPr lang="en-GB"/>
              <a:pPr>
                <a:defRPr/>
              </a:pPr>
              <a:t>21/05/2025</a:t>
            </a:fld>
            <a:endParaRPr lang="en-GB"/>
          </a:p>
        </p:txBody>
      </p:sp>
      <p:sp>
        <p:nvSpPr>
          <p:cNvPr id="6" name="Footer Placeholder 4">
            <a:extLst>
              <a:ext uri="{FF2B5EF4-FFF2-40B4-BE49-F238E27FC236}">
                <a16:creationId xmlns:a16="http://schemas.microsoft.com/office/drawing/2014/main" id="{278094CC-F1E2-8BB2-BA8D-D51054E293FA}"/>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81F6B592-B312-59FC-ADE2-995807215997}"/>
              </a:ext>
            </a:extLst>
          </p:cNvPr>
          <p:cNvSpPr>
            <a:spLocks noGrp="1"/>
          </p:cNvSpPr>
          <p:nvPr>
            <p:ph type="sldNum" sz="quarter" idx="12"/>
          </p:nvPr>
        </p:nvSpPr>
        <p:spPr/>
        <p:txBody>
          <a:bodyPr/>
          <a:lstStyle>
            <a:lvl1pPr>
              <a:defRPr/>
            </a:lvl1pPr>
          </a:lstStyle>
          <a:p>
            <a:fld id="{C2B22F30-7E7D-224D-910A-1A921FA1A7BE}" type="slidenum">
              <a:rPr lang="en-GB" altLang="en-US"/>
              <a:pPr/>
              <a:t>‹#›</a:t>
            </a:fld>
            <a:endParaRPr lang="en-GB" altLang="en-US"/>
          </a:p>
        </p:txBody>
      </p:sp>
    </p:spTree>
    <p:extLst>
      <p:ext uri="{BB962C8B-B14F-4D97-AF65-F5344CB8AC3E}">
        <p14:creationId xmlns:p14="http://schemas.microsoft.com/office/powerpoint/2010/main" val="39883647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03CC2C64-C85C-BF42-F86C-4A41805F1428}"/>
              </a:ext>
            </a:extLst>
          </p:cNvPr>
          <p:cNvCxnSpPr/>
          <p:nvPr/>
        </p:nvCxnSpPr>
        <p:spPr>
          <a:xfrm>
            <a:off x="9439275" y="798513"/>
            <a:ext cx="0" cy="466090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DF51206E-9A80-ACFD-621E-2DD8E376E768}"/>
              </a:ext>
            </a:extLst>
          </p:cNvPr>
          <p:cNvSpPr>
            <a:spLocks noGrp="1"/>
          </p:cNvSpPr>
          <p:nvPr>
            <p:ph type="dt" sz="half" idx="10"/>
          </p:nvPr>
        </p:nvSpPr>
        <p:spPr/>
        <p:txBody>
          <a:bodyPr/>
          <a:lstStyle>
            <a:lvl1pPr>
              <a:defRPr/>
            </a:lvl1pPr>
          </a:lstStyle>
          <a:p>
            <a:pPr>
              <a:defRPr/>
            </a:pPr>
            <a:fld id="{DBC00997-DC0B-0F4A-ACCF-91AD8C501C4B}" type="datetimeFigureOut">
              <a:rPr lang="en-GB"/>
              <a:pPr>
                <a:defRPr/>
              </a:pPr>
              <a:t>21/05/2025</a:t>
            </a:fld>
            <a:endParaRPr lang="en-GB"/>
          </a:p>
        </p:txBody>
      </p:sp>
      <p:sp>
        <p:nvSpPr>
          <p:cNvPr id="6" name="Footer Placeholder 4">
            <a:extLst>
              <a:ext uri="{FF2B5EF4-FFF2-40B4-BE49-F238E27FC236}">
                <a16:creationId xmlns:a16="http://schemas.microsoft.com/office/drawing/2014/main" id="{FBF5FA9C-85B0-4D5F-35FB-32DF3DC8208A}"/>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45B55F0E-FD29-6373-35E2-F02FFEC0A64A}"/>
              </a:ext>
            </a:extLst>
          </p:cNvPr>
          <p:cNvSpPr>
            <a:spLocks noGrp="1"/>
          </p:cNvSpPr>
          <p:nvPr>
            <p:ph type="sldNum" sz="quarter" idx="12"/>
          </p:nvPr>
        </p:nvSpPr>
        <p:spPr/>
        <p:txBody>
          <a:bodyPr/>
          <a:lstStyle>
            <a:lvl1pPr>
              <a:defRPr/>
            </a:lvl1pPr>
          </a:lstStyle>
          <a:p>
            <a:fld id="{11A05AD8-E599-1849-8440-8B7B9BFC4581}" type="slidenum">
              <a:rPr lang="en-GB" altLang="en-US"/>
              <a:pPr/>
              <a:t>‹#›</a:t>
            </a:fld>
            <a:endParaRPr lang="en-GB" altLang="en-US"/>
          </a:p>
        </p:txBody>
      </p:sp>
    </p:spTree>
    <p:extLst>
      <p:ext uri="{BB962C8B-B14F-4D97-AF65-F5344CB8AC3E}">
        <p14:creationId xmlns:p14="http://schemas.microsoft.com/office/powerpoint/2010/main" val="527777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DD7761-B332-C848-5FD6-66F6351035A7}"/>
              </a:ext>
            </a:extLst>
          </p:cNvPr>
          <p:cNvSpPr>
            <a:spLocks noGrp="1"/>
          </p:cNvSpPr>
          <p:nvPr>
            <p:ph type="dt" sz="half" idx="10"/>
          </p:nvPr>
        </p:nvSpPr>
        <p:spPr/>
        <p:txBody>
          <a:bodyPr/>
          <a:lstStyle>
            <a:lvl1pPr>
              <a:defRPr/>
            </a:lvl1pPr>
          </a:lstStyle>
          <a:p>
            <a:pPr>
              <a:defRPr/>
            </a:pPr>
            <a:fld id="{1A7B0AC7-96CC-1845-8B4C-5BC03A3017D0}" type="datetimeFigureOut">
              <a:rPr lang="en-GB"/>
              <a:pPr>
                <a:defRPr/>
              </a:pPr>
              <a:t>21/05/2025</a:t>
            </a:fld>
            <a:endParaRPr lang="en-GB"/>
          </a:p>
        </p:txBody>
      </p:sp>
      <p:sp>
        <p:nvSpPr>
          <p:cNvPr id="5" name="Footer Placeholder 4">
            <a:extLst>
              <a:ext uri="{FF2B5EF4-FFF2-40B4-BE49-F238E27FC236}">
                <a16:creationId xmlns:a16="http://schemas.microsoft.com/office/drawing/2014/main" id="{44E78371-25F9-0E0A-87A5-60870F4C36AA}"/>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11001AAC-5035-7375-9799-ED25D7517EF8}"/>
              </a:ext>
            </a:extLst>
          </p:cNvPr>
          <p:cNvSpPr>
            <a:spLocks noGrp="1"/>
          </p:cNvSpPr>
          <p:nvPr>
            <p:ph type="sldNum" sz="quarter" idx="12"/>
          </p:nvPr>
        </p:nvSpPr>
        <p:spPr/>
        <p:txBody>
          <a:bodyPr/>
          <a:lstStyle>
            <a:lvl1pPr>
              <a:defRPr/>
            </a:lvl1pPr>
          </a:lstStyle>
          <a:p>
            <a:fld id="{CF8D4118-8D6A-744A-A1D8-05E9856C9802}" type="slidenum">
              <a:rPr lang="en-GB" altLang="en-US"/>
              <a:pPr/>
              <a:t>‹#›</a:t>
            </a:fld>
            <a:endParaRPr lang="en-GB" altLang="en-US"/>
          </a:p>
        </p:txBody>
      </p:sp>
    </p:spTree>
    <p:extLst>
      <p:ext uri="{BB962C8B-B14F-4D97-AF65-F5344CB8AC3E}">
        <p14:creationId xmlns:p14="http://schemas.microsoft.com/office/powerpoint/2010/main" val="20829781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627699" y="3609976"/>
            <a:ext cx="10998528" cy="968375"/>
          </a:xfrm>
          <a:prstGeom prst="rect">
            <a:avLst/>
          </a:prstGeom>
        </p:spPr>
        <p:txBody>
          <a:bodyPr/>
          <a:lstStyle>
            <a:lvl1pPr marL="0" indent="0" algn="ctr">
              <a:buFontTx/>
              <a:buNone/>
              <a:defRPr sz="5400" b="1" baseline="0">
                <a:solidFill>
                  <a:schemeClr val="bg1"/>
                </a:solidFill>
                <a:latin typeface="Arial" panose="020B0604020202020204" pitchFamily="34" charset="0"/>
                <a:cs typeface="Arial" panose="020B0604020202020204" pitchFamily="34" charset="0"/>
              </a:defRPr>
            </a:lvl1pPr>
            <a:lvl2pPr>
              <a:defRPr sz="5400" b="1">
                <a:solidFill>
                  <a:schemeClr val="bg1"/>
                </a:solidFill>
                <a:latin typeface="Arial" panose="020B0604020202020204" pitchFamily="34" charset="0"/>
                <a:cs typeface="Arial" panose="020B0604020202020204" pitchFamily="34" charset="0"/>
              </a:defRPr>
            </a:lvl2pPr>
            <a:lvl3pPr>
              <a:defRPr sz="5400" b="1">
                <a:solidFill>
                  <a:schemeClr val="bg1"/>
                </a:solidFill>
                <a:latin typeface="Arial" panose="020B0604020202020204" pitchFamily="34" charset="0"/>
                <a:cs typeface="Arial" panose="020B0604020202020204" pitchFamily="34" charset="0"/>
              </a:defRPr>
            </a:lvl3pPr>
            <a:lvl4pPr>
              <a:defRPr sz="5400" b="1">
                <a:solidFill>
                  <a:schemeClr val="bg1"/>
                </a:solidFill>
                <a:latin typeface="Arial" panose="020B0604020202020204" pitchFamily="34" charset="0"/>
                <a:cs typeface="Arial" panose="020B0604020202020204" pitchFamily="34" charset="0"/>
              </a:defRPr>
            </a:lvl4pPr>
            <a:lvl5pPr>
              <a:defRPr sz="5400" b="1">
                <a:solidFill>
                  <a:schemeClr val="bg1"/>
                </a:solidFill>
                <a:latin typeface="Arial" panose="020B0604020202020204" pitchFamily="34" charset="0"/>
                <a:cs typeface="Arial" panose="020B0604020202020204" pitchFamily="34" charset="0"/>
              </a:defRPr>
            </a:lvl5pPr>
          </a:lstStyle>
          <a:p>
            <a:pPr lvl="0"/>
            <a:r>
              <a:rPr lang="en-US"/>
              <a:t>Click to edit Master text styles</a:t>
            </a:r>
          </a:p>
        </p:txBody>
      </p:sp>
      <p:sp>
        <p:nvSpPr>
          <p:cNvPr id="7" name="Text Placeholder 6"/>
          <p:cNvSpPr>
            <a:spLocks noGrp="1"/>
          </p:cNvSpPr>
          <p:nvPr>
            <p:ph type="body" sz="quarter" idx="11"/>
          </p:nvPr>
        </p:nvSpPr>
        <p:spPr>
          <a:xfrm>
            <a:off x="628651" y="5125454"/>
            <a:ext cx="11076516" cy="595897"/>
          </a:xfrm>
          <a:prstGeom prst="rect">
            <a:avLst/>
          </a:prstGeom>
        </p:spPr>
        <p:txBody>
          <a:bodyPr/>
          <a:lstStyle>
            <a:lvl1pPr marL="0" indent="0" algn="ctr">
              <a:buFontTx/>
              <a:buNone/>
              <a:defRPr sz="4000" b="1">
                <a:solidFill>
                  <a:schemeClr val="tx2"/>
                </a:solidFill>
                <a:latin typeface="Arial" panose="020B0604020202020204" pitchFamily="34" charset="0"/>
                <a:cs typeface="Arial" panose="020B0604020202020204" pitchFamily="34" charset="0"/>
              </a:defRPr>
            </a:lvl1pPr>
            <a:lvl2pPr marL="457200" indent="0" algn="ctr">
              <a:buFontTx/>
              <a:buNone/>
              <a:defRPr sz="3600" b="1">
                <a:latin typeface="Arial" panose="020B0604020202020204" pitchFamily="34" charset="0"/>
                <a:cs typeface="Arial" panose="020B0604020202020204" pitchFamily="34" charset="0"/>
              </a:defRPr>
            </a:lvl2pPr>
            <a:lvl3pPr marL="914400" indent="0" algn="ctr">
              <a:buFontTx/>
              <a:buNone/>
              <a:defRPr sz="3600" b="1">
                <a:latin typeface="Arial" panose="020B0604020202020204" pitchFamily="34" charset="0"/>
                <a:cs typeface="Arial" panose="020B0604020202020204" pitchFamily="34" charset="0"/>
              </a:defRPr>
            </a:lvl3pPr>
            <a:lvl4pPr marL="1371600" indent="0" algn="ctr">
              <a:buFontTx/>
              <a:buNone/>
              <a:defRPr sz="3600" b="1">
                <a:latin typeface="Arial" panose="020B0604020202020204" pitchFamily="34" charset="0"/>
                <a:cs typeface="Arial" panose="020B0604020202020204" pitchFamily="34" charset="0"/>
              </a:defRPr>
            </a:lvl4pPr>
            <a:lvl5pPr marL="1828800" indent="0" algn="ctr">
              <a:buFontTx/>
              <a:buNone/>
              <a:defRPr sz="3600" b="1">
                <a:latin typeface="Arial" panose="020B0604020202020204" pitchFamily="34" charset="0"/>
                <a:cs typeface="Arial" panose="020B0604020202020204" pitchFamily="34" charset="0"/>
              </a:defRPr>
            </a:lvl5pPr>
          </a:lstStyle>
          <a:p>
            <a:pPr lvl="0"/>
            <a:r>
              <a:rPr lang="en-US"/>
              <a:t>Click to edit Master text styles</a:t>
            </a:r>
          </a:p>
        </p:txBody>
      </p:sp>
    </p:spTree>
    <p:extLst>
      <p:ext uri="{BB962C8B-B14F-4D97-AF65-F5344CB8AC3E}">
        <p14:creationId xmlns:p14="http://schemas.microsoft.com/office/powerpoint/2010/main" val="27928898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KSL slide">
    <p:spTree>
      <p:nvGrpSpPr>
        <p:cNvPr id="1" name=""/>
        <p:cNvGrpSpPr/>
        <p:nvPr/>
      </p:nvGrpSpPr>
      <p:grpSpPr>
        <a:xfrm>
          <a:off x="0" y="0"/>
          <a:ext cx="0" cy="0"/>
          <a:chOff x="0" y="0"/>
          <a:chExt cx="0" cy="0"/>
        </a:xfrm>
      </p:grpSpPr>
      <p:sp>
        <p:nvSpPr>
          <p:cNvPr id="18" name="Text Placeholder 17"/>
          <p:cNvSpPr>
            <a:spLocks noGrp="1"/>
          </p:cNvSpPr>
          <p:nvPr>
            <p:ph type="body" sz="quarter" idx="15"/>
          </p:nvPr>
        </p:nvSpPr>
        <p:spPr>
          <a:xfrm>
            <a:off x="677334" y="1332653"/>
            <a:ext cx="10799233" cy="2102879"/>
          </a:xfrm>
          <a:prstGeom prst="rect">
            <a:avLst/>
          </a:prstGeom>
        </p:spPr>
        <p:txBody>
          <a:bodyPr/>
          <a:lstStyle>
            <a:lvl1pPr marL="342900" indent="-342900">
              <a:buFontTx/>
              <a:buBlip>
                <a:blip r:embed="rId2"/>
              </a:buBlip>
              <a:defRPr sz="2400"/>
            </a:lvl1pPr>
            <a:lvl2pPr marL="742950" indent="-285750">
              <a:buFont typeface="Arial" panose="020B0604020202020204" pitchFamily="34" charset="0"/>
              <a:buChar char="•"/>
              <a:defRPr sz="2000" baseline="0"/>
            </a:lvl2pPr>
            <a:lvl3pPr marL="1143000" marR="0" indent="-228600" algn="l" defTabSz="457200" rtl="0" eaLnBrk="1" fontAlgn="base" latinLnBrk="0" hangingPunct="1">
              <a:lnSpc>
                <a:spcPct val="100000"/>
              </a:lnSpc>
              <a:spcBef>
                <a:spcPct val="20000"/>
              </a:spcBef>
              <a:spcAft>
                <a:spcPct val="0"/>
              </a:spcAft>
              <a:buClrTx/>
              <a:buSzTx/>
              <a:buFont typeface="Courier New" panose="02070309020205020404" pitchFamily="49" charset="0"/>
              <a:buChar char="o"/>
              <a:tabLst/>
              <a:defRPr sz="2000" baseline="0"/>
            </a:lvl3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677332" y="130630"/>
            <a:ext cx="10799235" cy="927463"/>
          </a:xfrm>
        </p:spPr>
        <p:txBody>
          <a:bodyPr/>
          <a:lstStyle>
            <a:lvl1pPr>
              <a:defRPr/>
            </a:lvl1pPr>
          </a:lstStyle>
          <a:p>
            <a:r>
              <a:rPr lang="en-US"/>
              <a:t>Click to edit Master title style</a:t>
            </a:r>
            <a:endParaRPr lang="en-GB" dirty="0"/>
          </a:p>
        </p:txBody>
      </p:sp>
      <p:sp>
        <p:nvSpPr>
          <p:cNvPr id="4" name="Slide Number Placeholder 5">
            <a:extLst>
              <a:ext uri="{FF2B5EF4-FFF2-40B4-BE49-F238E27FC236}">
                <a16:creationId xmlns:a16="http://schemas.microsoft.com/office/drawing/2014/main" id="{F2EAF4A8-789B-608A-8EF4-3E2EB5BAB032}"/>
              </a:ext>
            </a:extLst>
          </p:cNvPr>
          <p:cNvSpPr>
            <a:spLocks noGrp="1"/>
          </p:cNvSpPr>
          <p:nvPr>
            <p:ph type="sldNum" sz="quarter" idx="16"/>
          </p:nvPr>
        </p:nvSpPr>
        <p:spPr/>
        <p:txBody>
          <a:bodyPr/>
          <a:lstStyle>
            <a:lvl1pPr eaLnBrk="1" hangingPunct="1">
              <a:defRPr/>
            </a:lvl1pPr>
          </a:lstStyle>
          <a:p>
            <a:r>
              <a:rPr lang="en-US" altLang="en-US"/>
              <a:t> Slide </a:t>
            </a:r>
            <a:fld id="{8533456E-1E77-D948-9486-BF860D29C164}" type="slidenum">
              <a:rPr lang="en-US" altLang="en-US"/>
              <a:pPr/>
              <a:t>‹#›</a:t>
            </a:fld>
            <a:endParaRPr lang="en-US" altLang="en-US"/>
          </a:p>
        </p:txBody>
      </p:sp>
      <p:sp>
        <p:nvSpPr>
          <p:cNvPr id="5" name="Footer Placeholder 1">
            <a:extLst>
              <a:ext uri="{FF2B5EF4-FFF2-40B4-BE49-F238E27FC236}">
                <a16:creationId xmlns:a16="http://schemas.microsoft.com/office/drawing/2014/main" id="{59F52811-E5A1-011F-462F-1C5ED9A1F066}"/>
              </a:ext>
            </a:extLst>
          </p:cNvPr>
          <p:cNvSpPr>
            <a:spLocks noGrp="1"/>
          </p:cNvSpPr>
          <p:nvPr>
            <p:ph type="ftr" sz="quarter" idx="17"/>
          </p:nvPr>
        </p:nvSpPr>
        <p:spPr/>
        <p:txBody>
          <a:bodyPr/>
          <a:lstStyle>
            <a:lvl1pPr defTabSz="914400" fontAlgn="auto">
              <a:spcBef>
                <a:spcPts val="0"/>
              </a:spcBef>
              <a:spcAft>
                <a:spcPts val="0"/>
              </a:spcAft>
              <a:defRPr>
                <a:ea typeface="+mn-ea"/>
              </a:defRPr>
            </a:lvl1pPr>
          </a:lstStyle>
          <a:p>
            <a:pPr>
              <a:defRPr/>
            </a:pPr>
            <a:r>
              <a:rPr lang="en-US" altLang="en-US"/>
              <a:t>© The Key Support Services Ltd</a:t>
            </a:r>
            <a:endParaRPr lang="en-GB">
              <a:solidFill>
                <a:srgbClr val="12263F">
                  <a:tint val="75000"/>
                </a:srgbClr>
              </a:solidFill>
              <a:latin typeface="Calibri" panose="020F0502020204030204" pitchFamily="34" charset="0"/>
            </a:endParaRPr>
          </a:p>
        </p:txBody>
      </p:sp>
    </p:spTree>
    <p:extLst>
      <p:ext uri="{BB962C8B-B14F-4D97-AF65-F5344CB8AC3E}">
        <p14:creationId xmlns:p14="http://schemas.microsoft.com/office/powerpoint/2010/main" val="41428853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KSL slide with subhea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696383" y="1279661"/>
            <a:ext cx="10780183" cy="405449"/>
          </a:xfrm>
          <a:prstGeom prst="rect">
            <a:avLst/>
          </a:prstGeom>
        </p:spPr>
        <p:txBody>
          <a:bodyPr lIns="0" tIns="0"/>
          <a:lstStyle>
            <a:lvl1pPr marL="0" indent="0">
              <a:buFontTx/>
              <a:buNone/>
              <a:defRPr sz="2400" b="1" baseline="0">
                <a:solidFill>
                  <a:srgbClr val="FF1F64"/>
                </a:solidFill>
              </a:defRPr>
            </a:lvl1pPr>
            <a:lvl2pPr marL="0" indent="-285750">
              <a:buFontTx/>
              <a:buBlip>
                <a:blip r:embed="rId2"/>
              </a:buBlip>
              <a:defRPr sz="2400"/>
            </a:lvl2pPr>
            <a:lvl3pPr marL="108000">
              <a:defRPr/>
            </a:lvl3pPr>
          </a:lstStyle>
          <a:p>
            <a:pPr lvl="0"/>
            <a:r>
              <a:rPr lang="en-US"/>
              <a:t>Click to edit Master text styles</a:t>
            </a:r>
          </a:p>
        </p:txBody>
      </p:sp>
      <p:sp>
        <p:nvSpPr>
          <p:cNvPr id="5" name="Title 4"/>
          <p:cNvSpPr>
            <a:spLocks noGrp="1"/>
          </p:cNvSpPr>
          <p:nvPr>
            <p:ph type="title"/>
          </p:nvPr>
        </p:nvSpPr>
        <p:spPr/>
        <p:txBody>
          <a:bodyPr/>
          <a:lstStyle>
            <a:lvl1pPr>
              <a:defRPr/>
            </a:lvl1pPr>
          </a:lstStyle>
          <a:p>
            <a:r>
              <a:rPr lang="en-US"/>
              <a:t>Click to edit Master title style</a:t>
            </a:r>
            <a:endParaRPr lang="en-GB" dirty="0"/>
          </a:p>
        </p:txBody>
      </p:sp>
      <p:sp>
        <p:nvSpPr>
          <p:cNvPr id="12" name="Text Placeholder 11"/>
          <p:cNvSpPr>
            <a:spLocks noGrp="1"/>
          </p:cNvSpPr>
          <p:nvPr>
            <p:ph type="body" sz="quarter" idx="15"/>
          </p:nvPr>
        </p:nvSpPr>
        <p:spPr>
          <a:xfrm>
            <a:off x="696385" y="1710464"/>
            <a:ext cx="10780183" cy="4598896"/>
          </a:xfrm>
          <a:prstGeom prst="rect">
            <a:avLst/>
          </a:prstGeom>
        </p:spPr>
        <p:txBody>
          <a:bodyPr lIns="0" tIns="0" rIns="0"/>
          <a:lstStyle>
            <a:lvl1pPr marL="0" indent="0">
              <a:buFontTx/>
              <a:buNone/>
              <a:defRPr sz="2000"/>
            </a:lvl1pPr>
            <a:lvl2pPr marL="457200" indent="0">
              <a:buFontTx/>
              <a:buNone/>
              <a:defRPr sz="2000"/>
            </a:lvl2pPr>
          </a:lstStyle>
          <a:p>
            <a:pPr lvl="0"/>
            <a:r>
              <a:rPr lang="en-US"/>
              <a:t>Click to edit Master text styles</a:t>
            </a:r>
          </a:p>
        </p:txBody>
      </p:sp>
      <p:sp>
        <p:nvSpPr>
          <p:cNvPr id="6" name="Slide Number Placeholder 5">
            <a:extLst>
              <a:ext uri="{FF2B5EF4-FFF2-40B4-BE49-F238E27FC236}">
                <a16:creationId xmlns:a16="http://schemas.microsoft.com/office/drawing/2014/main" id="{BCD09235-C171-D2EB-0677-EF3739FCA627}"/>
              </a:ext>
            </a:extLst>
          </p:cNvPr>
          <p:cNvSpPr>
            <a:spLocks noGrp="1"/>
          </p:cNvSpPr>
          <p:nvPr>
            <p:ph type="sldNum" sz="quarter" idx="16"/>
          </p:nvPr>
        </p:nvSpPr>
        <p:spPr/>
        <p:txBody>
          <a:bodyPr/>
          <a:lstStyle>
            <a:lvl1pPr eaLnBrk="1" hangingPunct="1">
              <a:defRPr/>
            </a:lvl1pPr>
          </a:lstStyle>
          <a:p>
            <a:r>
              <a:rPr lang="en-US" altLang="en-US"/>
              <a:t> Slide </a:t>
            </a:r>
            <a:fld id="{84C76FD1-59D6-9548-A915-6B8B719CEB22}" type="slidenum">
              <a:rPr lang="en-US" altLang="en-US"/>
              <a:pPr/>
              <a:t>‹#›</a:t>
            </a:fld>
            <a:endParaRPr lang="en-US" altLang="en-US"/>
          </a:p>
        </p:txBody>
      </p:sp>
      <p:sp>
        <p:nvSpPr>
          <p:cNvPr id="7" name="Footer Placeholder 1">
            <a:extLst>
              <a:ext uri="{FF2B5EF4-FFF2-40B4-BE49-F238E27FC236}">
                <a16:creationId xmlns:a16="http://schemas.microsoft.com/office/drawing/2014/main" id="{F0CA0EF7-5CB9-0BCF-96A3-45D585852C40}"/>
              </a:ext>
            </a:extLst>
          </p:cNvPr>
          <p:cNvSpPr>
            <a:spLocks noGrp="1"/>
          </p:cNvSpPr>
          <p:nvPr>
            <p:ph type="ftr" sz="quarter" idx="17"/>
          </p:nvPr>
        </p:nvSpPr>
        <p:spPr/>
        <p:txBody>
          <a:bodyPr/>
          <a:lstStyle>
            <a:lvl1pPr defTabSz="914400" fontAlgn="auto">
              <a:spcBef>
                <a:spcPts val="0"/>
              </a:spcBef>
              <a:spcAft>
                <a:spcPts val="0"/>
              </a:spcAft>
              <a:defRPr>
                <a:ea typeface="+mn-ea"/>
              </a:defRPr>
            </a:lvl1pPr>
          </a:lstStyle>
          <a:p>
            <a:pPr>
              <a:defRPr/>
            </a:pPr>
            <a:r>
              <a:rPr lang="en-US" altLang="en-US"/>
              <a:t>© The Key Support Services Ltd</a:t>
            </a:r>
            <a:endParaRPr lang="en-GB">
              <a:solidFill>
                <a:srgbClr val="12263F">
                  <a:tint val="75000"/>
                </a:srgbClr>
              </a:solidFill>
              <a:latin typeface="Calibri" panose="020F0502020204030204" pitchFamily="34" charset="0"/>
            </a:endParaRPr>
          </a:p>
        </p:txBody>
      </p:sp>
    </p:spTree>
    <p:extLst>
      <p:ext uri="{BB962C8B-B14F-4D97-AF65-F5344CB8AC3E}">
        <p14:creationId xmlns:p14="http://schemas.microsoft.com/office/powerpoint/2010/main" val="3650072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95F386EE-297A-0FE8-FA02-51F60D1899E6}"/>
              </a:ext>
            </a:extLst>
          </p:cNvPr>
          <p:cNvSpPr>
            <a:spLocks noGrp="1"/>
          </p:cNvSpPr>
          <p:nvPr>
            <p:ph type="dt" sz="half" idx="10"/>
          </p:nvPr>
        </p:nvSpPr>
        <p:spPr/>
        <p:txBody>
          <a:bodyPr/>
          <a:lstStyle>
            <a:lvl1pPr>
              <a:defRPr/>
            </a:lvl1pPr>
          </a:lstStyle>
          <a:p>
            <a:pPr>
              <a:defRPr/>
            </a:pPr>
            <a:fld id="{AB346899-9698-8642-BABD-AE907BE6743B}" type="datetimeFigureOut">
              <a:rPr lang="en-GB"/>
              <a:pPr>
                <a:defRPr/>
              </a:pPr>
              <a:t>21/05/2025</a:t>
            </a:fld>
            <a:endParaRPr lang="en-GB"/>
          </a:p>
        </p:txBody>
      </p:sp>
      <p:sp>
        <p:nvSpPr>
          <p:cNvPr id="6" name="Footer Placeholder 4">
            <a:extLst>
              <a:ext uri="{FF2B5EF4-FFF2-40B4-BE49-F238E27FC236}">
                <a16:creationId xmlns:a16="http://schemas.microsoft.com/office/drawing/2014/main" id="{C0AA04A7-43B4-22F6-ECC0-1E42E4367550}"/>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32648D7E-3645-BA69-C431-93FD03746598}"/>
              </a:ext>
            </a:extLst>
          </p:cNvPr>
          <p:cNvSpPr>
            <a:spLocks noGrp="1"/>
          </p:cNvSpPr>
          <p:nvPr>
            <p:ph type="sldNum" sz="quarter" idx="12"/>
          </p:nvPr>
        </p:nvSpPr>
        <p:spPr/>
        <p:txBody>
          <a:bodyPr/>
          <a:lstStyle>
            <a:lvl1pPr>
              <a:defRPr/>
            </a:lvl1pPr>
          </a:lstStyle>
          <a:p>
            <a:fld id="{198136B5-47AB-804C-BCA4-84C012651E20}" type="slidenum">
              <a:rPr lang="en-GB" altLang="en-US"/>
              <a:pPr/>
              <a:t>‹#›</a:t>
            </a:fld>
            <a:endParaRPr lang="en-GB" altLang="en-US"/>
          </a:p>
        </p:txBody>
      </p:sp>
    </p:spTree>
    <p:extLst>
      <p:ext uri="{BB962C8B-B14F-4D97-AF65-F5344CB8AC3E}">
        <p14:creationId xmlns:p14="http://schemas.microsoft.com/office/powerpoint/2010/main" val="4007195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C9CDE08E-A9B0-B333-00BF-A610E27810BC}"/>
              </a:ext>
            </a:extLst>
          </p:cNvPr>
          <p:cNvSpPr>
            <a:spLocks noGrp="1"/>
          </p:cNvSpPr>
          <p:nvPr>
            <p:ph type="dt" sz="half" idx="10"/>
          </p:nvPr>
        </p:nvSpPr>
        <p:spPr/>
        <p:txBody>
          <a:bodyPr/>
          <a:lstStyle>
            <a:lvl1pPr>
              <a:defRPr/>
            </a:lvl1pPr>
          </a:lstStyle>
          <a:p>
            <a:pPr>
              <a:defRPr/>
            </a:pPr>
            <a:fld id="{D929C514-9F73-8340-BB66-82ED8AE57578}" type="datetimeFigureOut">
              <a:rPr lang="en-GB"/>
              <a:pPr>
                <a:defRPr/>
              </a:pPr>
              <a:t>21/05/2025</a:t>
            </a:fld>
            <a:endParaRPr lang="en-GB"/>
          </a:p>
        </p:txBody>
      </p:sp>
      <p:sp>
        <p:nvSpPr>
          <p:cNvPr id="8" name="Footer Placeholder 4">
            <a:extLst>
              <a:ext uri="{FF2B5EF4-FFF2-40B4-BE49-F238E27FC236}">
                <a16:creationId xmlns:a16="http://schemas.microsoft.com/office/drawing/2014/main" id="{3242371F-A864-1536-B143-7BB9FAF7231F}"/>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F220DF43-0020-531C-16A8-7B127F40A174}"/>
              </a:ext>
            </a:extLst>
          </p:cNvPr>
          <p:cNvSpPr>
            <a:spLocks noGrp="1"/>
          </p:cNvSpPr>
          <p:nvPr>
            <p:ph type="sldNum" sz="quarter" idx="12"/>
          </p:nvPr>
        </p:nvSpPr>
        <p:spPr/>
        <p:txBody>
          <a:bodyPr/>
          <a:lstStyle>
            <a:lvl1pPr>
              <a:defRPr/>
            </a:lvl1pPr>
          </a:lstStyle>
          <a:p>
            <a:fld id="{CBD3CFFE-0373-0349-B3B7-02EDE7EB2910}" type="slidenum">
              <a:rPr lang="en-GB" altLang="en-US"/>
              <a:pPr/>
              <a:t>‹#›</a:t>
            </a:fld>
            <a:endParaRPr lang="en-GB" altLang="en-US"/>
          </a:p>
        </p:txBody>
      </p:sp>
    </p:spTree>
    <p:extLst>
      <p:ext uri="{BB962C8B-B14F-4D97-AF65-F5344CB8AC3E}">
        <p14:creationId xmlns:p14="http://schemas.microsoft.com/office/powerpoint/2010/main" val="1923536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91E8DEAE-D52C-FA65-BBE9-4805D83B229A}"/>
              </a:ext>
            </a:extLst>
          </p:cNvPr>
          <p:cNvSpPr>
            <a:spLocks noGrp="1"/>
          </p:cNvSpPr>
          <p:nvPr>
            <p:ph type="dt" sz="half" idx="10"/>
          </p:nvPr>
        </p:nvSpPr>
        <p:spPr/>
        <p:txBody>
          <a:bodyPr/>
          <a:lstStyle>
            <a:lvl1pPr>
              <a:defRPr/>
            </a:lvl1pPr>
          </a:lstStyle>
          <a:p>
            <a:pPr>
              <a:defRPr/>
            </a:pPr>
            <a:fld id="{A83F832D-45C5-0242-ADE8-94CDF671C9BD}" type="datetimeFigureOut">
              <a:rPr lang="en-GB"/>
              <a:pPr>
                <a:defRPr/>
              </a:pPr>
              <a:t>21/05/2025</a:t>
            </a:fld>
            <a:endParaRPr lang="en-GB"/>
          </a:p>
        </p:txBody>
      </p:sp>
      <p:sp>
        <p:nvSpPr>
          <p:cNvPr id="4" name="Footer Placeholder 4">
            <a:extLst>
              <a:ext uri="{FF2B5EF4-FFF2-40B4-BE49-F238E27FC236}">
                <a16:creationId xmlns:a16="http://schemas.microsoft.com/office/drawing/2014/main" id="{3FAE065E-23BA-D6A1-EF5A-7CCE9D17B628}"/>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242E3286-D05B-41A3-1727-25D0D218F522}"/>
              </a:ext>
            </a:extLst>
          </p:cNvPr>
          <p:cNvSpPr>
            <a:spLocks noGrp="1"/>
          </p:cNvSpPr>
          <p:nvPr>
            <p:ph type="sldNum" sz="quarter" idx="12"/>
          </p:nvPr>
        </p:nvSpPr>
        <p:spPr/>
        <p:txBody>
          <a:bodyPr/>
          <a:lstStyle>
            <a:lvl1pPr>
              <a:defRPr/>
            </a:lvl1pPr>
          </a:lstStyle>
          <a:p>
            <a:fld id="{FEBEE407-4F39-6248-9A79-92D8B3CB4076}" type="slidenum">
              <a:rPr lang="en-GB" altLang="en-US"/>
              <a:pPr/>
              <a:t>‹#›</a:t>
            </a:fld>
            <a:endParaRPr lang="en-GB" altLang="en-US"/>
          </a:p>
        </p:txBody>
      </p:sp>
    </p:spTree>
    <p:extLst>
      <p:ext uri="{BB962C8B-B14F-4D97-AF65-F5344CB8AC3E}">
        <p14:creationId xmlns:p14="http://schemas.microsoft.com/office/powerpoint/2010/main" val="2285506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0881E46-D940-149B-3D84-5DA10AF882DD}"/>
              </a:ext>
            </a:extLst>
          </p:cNvPr>
          <p:cNvSpPr>
            <a:spLocks noGrp="1"/>
          </p:cNvSpPr>
          <p:nvPr>
            <p:ph type="dt" sz="half" idx="10"/>
          </p:nvPr>
        </p:nvSpPr>
        <p:spPr/>
        <p:txBody>
          <a:bodyPr/>
          <a:lstStyle>
            <a:lvl1pPr>
              <a:defRPr/>
            </a:lvl1pPr>
          </a:lstStyle>
          <a:p>
            <a:pPr>
              <a:defRPr/>
            </a:pPr>
            <a:fld id="{196D5A05-0A3C-974B-A84B-5EF0928DA18A}" type="datetimeFigureOut">
              <a:rPr lang="en-GB"/>
              <a:pPr>
                <a:defRPr/>
              </a:pPr>
              <a:t>21/05/2025</a:t>
            </a:fld>
            <a:endParaRPr lang="en-GB"/>
          </a:p>
        </p:txBody>
      </p:sp>
      <p:sp>
        <p:nvSpPr>
          <p:cNvPr id="3" name="Footer Placeholder 4">
            <a:extLst>
              <a:ext uri="{FF2B5EF4-FFF2-40B4-BE49-F238E27FC236}">
                <a16:creationId xmlns:a16="http://schemas.microsoft.com/office/drawing/2014/main" id="{32043E9A-EA45-4181-412C-4ACA74B546E1}"/>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DCFE0EDC-F8AC-02D9-6A13-5366A0EA3BE6}"/>
              </a:ext>
            </a:extLst>
          </p:cNvPr>
          <p:cNvSpPr>
            <a:spLocks noGrp="1"/>
          </p:cNvSpPr>
          <p:nvPr>
            <p:ph type="sldNum" sz="quarter" idx="12"/>
          </p:nvPr>
        </p:nvSpPr>
        <p:spPr/>
        <p:txBody>
          <a:bodyPr/>
          <a:lstStyle>
            <a:lvl1pPr>
              <a:defRPr/>
            </a:lvl1pPr>
          </a:lstStyle>
          <a:p>
            <a:fld id="{15D20A99-A1F1-B646-B138-922B0EE84A1A}" type="slidenum">
              <a:rPr lang="en-GB" altLang="en-US"/>
              <a:pPr/>
              <a:t>‹#›</a:t>
            </a:fld>
            <a:endParaRPr lang="en-GB" altLang="en-US"/>
          </a:p>
        </p:txBody>
      </p:sp>
    </p:spTree>
    <p:extLst>
      <p:ext uri="{BB962C8B-B14F-4D97-AF65-F5344CB8AC3E}">
        <p14:creationId xmlns:p14="http://schemas.microsoft.com/office/powerpoint/2010/main" val="3706968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1EEADF1A-E9D5-C1E8-B63A-02E1D076F313}"/>
              </a:ext>
            </a:extLst>
          </p:cNvPr>
          <p:cNvSpPr>
            <a:spLocks noGrp="1"/>
          </p:cNvSpPr>
          <p:nvPr>
            <p:ph type="dt" sz="half" idx="10"/>
          </p:nvPr>
        </p:nvSpPr>
        <p:spPr/>
        <p:txBody>
          <a:bodyPr/>
          <a:lstStyle>
            <a:lvl1pPr>
              <a:defRPr/>
            </a:lvl1pPr>
          </a:lstStyle>
          <a:p>
            <a:pPr>
              <a:defRPr/>
            </a:pPr>
            <a:fld id="{E3AD7CB3-128F-8449-9D94-3C6475B50AF9}" type="datetimeFigureOut">
              <a:rPr lang="en-GB"/>
              <a:pPr>
                <a:defRPr/>
              </a:pPr>
              <a:t>21/05/2025</a:t>
            </a:fld>
            <a:endParaRPr lang="en-GB"/>
          </a:p>
        </p:txBody>
      </p:sp>
      <p:sp>
        <p:nvSpPr>
          <p:cNvPr id="6" name="Footer Placeholder 4">
            <a:extLst>
              <a:ext uri="{FF2B5EF4-FFF2-40B4-BE49-F238E27FC236}">
                <a16:creationId xmlns:a16="http://schemas.microsoft.com/office/drawing/2014/main" id="{1BA9CB5E-6688-B8EA-F12C-28EC44EC1A45}"/>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F66B1D25-9969-387E-DE05-CED217E9DBE0}"/>
              </a:ext>
            </a:extLst>
          </p:cNvPr>
          <p:cNvSpPr>
            <a:spLocks noGrp="1"/>
          </p:cNvSpPr>
          <p:nvPr>
            <p:ph type="sldNum" sz="quarter" idx="12"/>
          </p:nvPr>
        </p:nvSpPr>
        <p:spPr/>
        <p:txBody>
          <a:bodyPr/>
          <a:lstStyle>
            <a:lvl1pPr>
              <a:defRPr/>
            </a:lvl1pPr>
          </a:lstStyle>
          <a:p>
            <a:fld id="{5D2DAD71-97F6-DA40-A97D-5B1FBA11963B}" type="slidenum">
              <a:rPr lang="en-GB" altLang="en-US"/>
              <a:pPr/>
              <a:t>‹#›</a:t>
            </a:fld>
            <a:endParaRPr lang="en-GB" altLang="en-US"/>
          </a:p>
        </p:txBody>
      </p:sp>
    </p:spTree>
    <p:extLst>
      <p:ext uri="{BB962C8B-B14F-4D97-AF65-F5344CB8AC3E}">
        <p14:creationId xmlns:p14="http://schemas.microsoft.com/office/powerpoint/2010/main" val="103835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E3C8E79D-AC7E-C79C-69A4-7F96D87C7E91}"/>
              </a:ext>
            </a:extLst>
          </p:cNvPr>
          <p:cNvSpPr>
            <a:spLocks noGrp="1"/>
          </p:cNvSpPr>
          <p:nvPr>
            <p:ph type="dt" sz="half" idx="10"/>
          </p:nvPr>
        </p:nvSpPr>
        <p:spPr/>
        <p:txBody>
          <a:bodyPr/>
          <a:lstStyle>
            <a:lvl1pPr>
              <a:defRPr/>
            </a:lvl1pPr>
          </a:lstStyle>
          <a:p>
            <a:pPr>
              <a:defRPr/>
            </a:pPr>
            <a:fld id="{C2B55BA7-9703-0F41-BA23-98146BFDFB17}" type="datetimeFigureOut">
              <a:rPr lang="en-GB"/>
              <a:pPr>
                <a:defRPr/>
              </a:pPr>
              <a:t>21/05/2025</a:t>
            </a:fld>
            <a:endParaRPr lang="en-GB"/>
          </a:p>
        </p:txBody>
      </p:sp>
      <p:sp>
        <p:nvSpPr>
          <p:cNvPr id="6" name="Footer Placeholder 4">
            <a:extLst>
              <a:ext uri="{FF2B5EF4-FFF2-40B4-BE49-F238E27FC236}">
                <a16:creationId xmlns:a16="http://schemas.microsoft.com/office/drawing/2014/main" id="{80C06AFC-346A-8ECA-CD56-3D1C8FF02C72}"/>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11173541-A205-0D14-A5B5-933DE60CEB84}"/>
              </a:ext>
            </a:extLst>
          </p:cNvPr>
          <p:cNvSpPr>
            <a:spLocks noGrp="1"/>
          </p:cNvSpPr>
          <p:nvPr>
            <p:ph type="sldNum" sz="quarter" idx="12"/>
          </p:nvPr>
        </p:nvSpPr>
        <p:spPr/>
        <p:txBody>
          <a:bodyPr/>
          <a:lstStyle>
            <a:lvl1pPr>
              <a:defRPr/>
            </a:lvl1pPr>
          </a:lstStyle>
          <a:p>
            <a:fld id="{676ACA78-4A7D-064D-9CC2-EF298EF1EC14}" type="slidenum">
              <a:rPr lang="en-GB" altLang="en-US"/>
              <a:pPr/>
              <a:t>‹#›</a:t>
            </a:fld>
            <a:endParaRPr lang="en-GB" altLang="en-US"/>
          </a:p>
        </p:txBody>
      </p:sp>
    </p:spTree>
    <p:extLst>
      <p:ext uri="{BB962C8B-B14F-4D97-AF65-F5344CB8AC3E}">
        <p14:creationId xmlns:p14="http://schemas.microsoft.com/office/powerpoint/2010/main" val="1666306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3.jpeg"/><Relationship Id="rId2" Type="http://schemas.openxmlformats.org/officeDocument/2006/relationships/slideLayout" Target="../slideLayouts/slideLayout20.xml"/><Relationship Id="rId16" Type="http://schemas.openxmlformats.org/officeDocument/2006/relationships/image" Target="../media/image2.jpe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theme" Target="../theme/theme2.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8B6137D-6837-9E6D-9639-EE9F2ABCE0BF}"/>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A31D739-DB17-B42B-9361-49D10B7B3B48}"/>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D1039F36-4644-22CF-4B99-579BC8B485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F4081EC-503E-544E-9BF3-B8516F3E2BC0}" type="datetimeFigureOut">
              <a:rPr lang="en-GB"/>
              <a:pPr>
                <a:defRPr/>
              </a:pPr>
              <a:t>21/05/2025</a:t>
            </a:fld>
            <a:endParaRPr lang="en-GB"/>
          </a:p>
        </p:txBody>
      </p:sp>
      <p:sp>
        <p:nvSpPr>
          <p:cNvPr id="5" name="Footer Placeholder 4">
            <a:extLst>
              <a:ext uri="{FF2B5EF4-FFF2-40B4-BE49-F238E27FC236}">
                <a16:creationId xmlns:a16="http://schemas.microsoft.com/office/drawing/2014/main" id="{96320F38-97E6-59AC-3B71-CE6A6D078B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a:extLst>
              <a:ext uri="{FF2B5EF4-FFF2-40B4-BE49-F238E27FC236}">
                <a16:creationId xmlns:a16="http://schemas.microsoft.com/office/drawing/2014/main" id="{5B2CA1F7-E304-3046-5A76-3543D4CF0BDD}"/>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DC8ABFAB-81CC-C24E-9176-90260C4F7713}"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69" r:id="rId4"/>
    <p:sldLayoutId id="2147484170" r:id="rId5"/>
    <p:sldLayoutId id="2147484171" r:id="rId6"/>
    <p:sldLayoutId id="2147484172" r:id="rId7"/>
    <p:sldLayoutId id="2147484173" r:id="rId8"/>
    <p:sldLayoutId id="2147484174" r:id="rId9"/>
    <p:sldLayoutId id="2147484175" r:id="rId10"/>
    <p:sldLayoutId id="2147484176" r:id="rId11"/>
    <p:sldLayoutId id="2147484178" r:id="rId12"/>
    <p:sldLayoutId id="2147484179" r:id="rId13"/>
    <p:sldLayoutId id="2147484180" r:id="rId14"/>
    <p:sldLayoutId id="2147484181" r:id="rId15"/>
    <p:sldLayoutId id="2147484182" r:id="rId16"/>
    <p:sldLayoutId id="2147484183" r:id="rId17"/>
    <p:sldLayoutId id="2147484184" r:id="rId18"/>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F3F8ED1-CDB5-C02D-E414-44C995E6F8A8}"/>
              </a:ext>
            </a:extLst>
          </p:cNvPr>
          <p:cNvSpPr/>
          <p:nvPr/>
        </p:nvSpPr>
        <p:spPr>
          <a:xfrm>
            <a:off x="0" y="2019300"/>
            <a:ext cx="12192000" cy="4106863"/>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051" name="Picture 6">
            <a:extLst>
              <a:ext uri="{FF2B5EF4-FFF2-40B4-BE49-F238E27FC236}">
                <a16:creationId xmlns:a16="http://schemas.microsoft.com/office/drawing/2014/main" id="{A1683DEC-9D83-B854-3B19-D1C03A5DB228}"/>
              </a:ext>
            </a:extLst>
          </p:cNvPr>
          <p:cNvPicPr>
            <a:picLocks noChangeAspect="1"/>
          </p:cNvPicPr>
          <p:nvPr/>
        </p:nvPicPr>
        <p:blipFill>
          <a:blip r:embed="rId17">
            <a:extLst>
              <a:ext uri="{28A0092B-C50C-407E-A947-70E740481C1C}">
                <a14:useLocalDpi xmlns:a14="http://schemas.microsoft.com/office/drawing/2010/main" val="0"/>
              </a:ext>
            </a:extLst>
          </a:blip>
          <a:srcRect t="1538" b="-1538"/>
          <a:stretch>
            <a:fillRect/>
          </a:stretch>
        </p:blipFill>
        <p:spPr bwMode="black">
          <a:xfrm>
            <a:off x="0" y="6126163"/>
            <a:ext cx="12192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40811C99-E80E-6026-0531-2903CA79A843}"/>
              </a:ext>
            </a:extLst>
          </p:cNvPr>
          <p:cNvSpPr>
            <a:spLocks noGrp="1"/>
          </p:cNvSpPr>
          <p:nvPr>
            <p:ph type="title"/>
          </p:nvPr>
        </p:nvSpPr>
        <p:spPr>
          <a:xfrm>
            <a:off x="1450975" y="804863"/>
            <a:ext cx="9604375" cy="1049337"/>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2053" name="Text Placeholder 2">
            <a:extLst>
              <a:ext uri="{FF2B5EF4-FFF2-40B4-BE49-F238E27FC236}">
                <a16:creationId xmlns:a16="http://schemas.microsoft.com/office/drawing/2014/main" id="{B3F0912B-B879-20CA-7C80-4BE01EB31053}"/>
              </a:ext>
            </a:extLst>
          </p:cNvPr>
          <p:cNvSpPr>
            <a:spLocks noGrp="1"/>
          </p:cNvSpPr>
          <p:nvPr>
            <p:ph type="body" idx="1"/>
          </p:nvPr>
        </p:nvSpPr>
        <p:spPr bwMode="auto">
          <a:xfrm>
            <a:off x="1450975" y="2016125"/>
            <a:ext cx="9604375" cy="344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1B016EE-9486-AE7C-E211-296E59A0CCA2}"/>
              </a:ext>
            </a:extLst>
          </p:cNvPr>
          <p:cNvSpPr>
            <a:spLocks noGrp="1"/>
          </p:cNvSpPr>
          <p:nvPr>
            <p:ph type="dt" sz="half" idx="2"/>
          </p:nvPr>
        </p:nvSpPr>
        <p:spPr>
          <a:xfrm>
            <a:off x="7554913" y="330200"/>
            <a:ext cx="3500437" cy="309563"/>
          </a:xfrm>
          <a:prstGeom prst="rect">
            <a:avLst/>
          </a:prstGeom>
        </p:spPr>
        <p:txBody>
          <a:bodyPr vert="horz" lIns="91440" tIns="45720" rIns="91440" bIns="45720" rtlCol="0" anchor="ctr"/>
          <a:lstStyle>
            <a:lvl1pPr algn="r">
              <a:defRPr sz="1000">
                <a:solidFill>
                  <a:schemeClr val="tx1">
                    <a:tint val="75000"/>
                  </a:schemeClr>
                </a:solidFill>
              </a:defRPr>
            </a:lvl1pPr>
          </a:lstStyle>
          <a:p>
            <a:pPr>
              <a:defRPr/>
            </a:pPr>
            <a:fld id="{9E22686D-ABCF-2143-A249-EFE96FAC944A}" type="datetimeFigureOut">
              <a:rPr lang="en-GB"/>
              <a:pPr>
                <a:defRPr/>
              </a:pPr>
              <a:t>21/05/2025</a:t>
            </a:fld>
            <a:endParaRPr lang="en-GB"/>
          </a:p>
        </p:txBody>
      </p:sp>
      <p:sp>
        <p:nvSpPr>
          <p:cNvPr id="5" name="Footer Placeholder 4">
            <a:extLst>
              <a:ext uri="{FF2B5EF4-FFF2-40B4-BE49-F238E27FC236}">
                <a16:creationId xmlns:a16="http://schemas.microsoft.com/office/drawing/2014/main" id="{151FD6AE-BAA1-FB9A-2D35-C58D8384DC18}"/>
              </a:ext>
            </a:extLst>
          </p:cNvPr>
          <p:cNvSpPr>
            <a:spLocks noGrp="1"/>
          </p:cNvSpPr>
          <p:nvPr>
            <p:ph type="ftr" sz="quarter" idx="3"/>
          </p:nvPr>
        </p:nvSpPr>
        <p:spPr>
          <a:xfrm>
            <a:off x="1450975" y="328613"/>
            <a:ext cx="5938838" cy="309562"/>
          </a:xfrm>
          <a:prstGeom prst="rect">
            <a:avLst/>
          </a:prstGeom>
        </p:spPr>
        <p:txBody>
          <a:bodyPr vert="horz" lIns="91440" tIns="45720" rIns="91440" bIns="45720" rtlCol="0" anchor="ctr"/>
          <a:lstStyle>
            <a:lvl1pPr algn="l">
              <a:defRPr sz="1000">
                <a:solidFill>
                  <a:schemeClr val="tx1">
                    <a:tint val="75000"/>
                  </a:schemeClr>
                </a:solidFill>
              </a:defRPr>
            </a:lvl1pPr>
          </a:lstStyle>
          <a:p>
            <a:pPr>
              <a:defRPr/>
            </a:pPr>
            <a:endParaRPr lang="en-GB"/>
          </a:p>
        </p:txBody>
      </p:sp>
      <p:sp>
        <p:nvSpPr>
          <p:cNvPr id="6" name="Slide Number Placeholder 5">
            <a:extLst>
              <a:ext uri="{FF2B5EF4-FFF2-40B4-BE49-F238E27FC236}">
                <a16:creationId xmlns:a16="http://schemas.microsoft.com/office/drawing/2014/main" id="{2D1468F8-B2BE-A329-E4F3-72208589155C}"/>
              </a:ext>
            </a:extLst>
          </p:cNvPr>
          <p:cNvSpPr>
            <a:spLocks noGrp="1"/>
          </p:cNvSpPr>
          <p:nvPr>
            <p:ph type="sldNum" sz="quarter" idx="4"/>
          </p:nvPr>
        </p:nvSpPr>
        <p:spPr>
          <a:xfrm>
            <a:off x="479425" y="798513"/>
            <a:ext cx="811213" cy="504825"/>
          </a:xfrm>
          <a:prstGeom prst="rect">
            <a:avLst/>
          </a:prstGeom>
        </p:spPr>
        <p:txBody>
          <a:bodyPr vert="horz" wrap="square" lIns="91440" tIns="45720" rIns="91440" bIns="45720" numCol="1" anchor="t" anchorCtr="0" compatLnSpc="1">
            <a:prstTxWarp prst="textNoShape">
              <a:avLst/>
            </a:prstTxWarp>
          </a:bodyPr>
          <a:lstStyle>
            <a:lvl1pPr algn="r">
              <a:defRPr sz="2800">
                <a:solidFill>
                  <a:schemeClr val="accent1"/>
                </a:solidFill>
              </a:defRPr>
            </a:lvl1pPr>
          </a:lstStyle>
          <a:p>
            <a:fld id="{579A90DE-2F6A-C843-936E-E4421E2956BE}" type="slidenum">
              <a:rPr lang="en-GB" altLang="en-US"/>
              <a:pPr/>
              <a:t>‹#›</a:t>
            </a:fld>
            <a:endParaRPr lang="en-GB" altLang="en-US"/>
          </a:p>
        </p:txBody>
      </p:sp>
      <p:cxnSp>
        <p:nvCxnSpPr>
          <p:cNvPr id="10" name="Straight Connector 9">
            <a:extLst>
              <a:ext uri="{FF2B5EF4-FFF2-40B4-BE49-F238E27FC236}">
                <a16:creationId xmlns:a16="http://schemas.microsoft.com/office/drawing/2014/main" id="{B37C89D3-FF8F-0256-99D5-9C7A02D798C9}"/>
              </a:ext>
            </a:extLst>
          </p:cNvPr>
          <p:cNvCxnSpPr/>
          <p:nvPr/>
        </p:nvCxnSpPr>
        <p:spPr>
          <a:xfrm>
            <a:off x="0" y="6127750"/>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85" r:id="rId1"/>
    <p:sldLayoutId id="2147484186" r:id="rId2"/>
    <p:sldLayoutId id="2147484187" r:id="rId3"/>
    <p:sldLayoutId id="2147484188" r:id="rId4"/>
    <p:sldLayoutId id="2147484189" r:id="rId5"/>
    <p:sldLayoutId id="2147484190" r:id="rId6"/>
    <p:sldLayoutId id="2147484177" r:id="rId7"/>
    <p:sldLayoutId id="2147484191" r:id="rId8"/>
    <p:sldLayoutId id="2147484192" r:id="rId9"/>
    <p:sldLayoutId id="2147484193" r:id="rId10"/>
    <p:sldLayoutId id="2147484194" r:id="rId11"/>
    <p:sldLayoutId id="2147484195" r:id="rId12"/>
    <p:sldLayoutId id="2147484196" r:id="rId13"/>
    <p:sldLayoutId id="2147484197" r:id="rId14"/>
  </p:sldLayoutIdLst>
  <p:txStyles>
    <p:titleStyle>
      <a:lvl1pPr algn="l" rtl="0" eaLnBrk="0" fontAlgn="base" hangingPunct="0">
        <a:lnSpc>
          <a:spcPct val="90000"/>
        </a:lnSpc>
        <a:spcBef>
          <a:spcPct val="0"/>
        </a:spcBef>
        <a:spcAft>
          <a:spcPct val="0"/>
        </a:spcAft>
        <a:defRPr sz="3200" kern="1200" cap="all">
          <a:solidFill>
            <a:schemeClr val="tx1"/>
          </a:solidFill>
          <a:latin typeface="+mj-lt"/>
          <a:ea typeface="+mj-ea"/>
          <a:cs typeface="+mj-cs"/>
        </a:defRPr>
      </a:lvl1pPr>
      <a:lvl2pPr algn="l" rtl="0" eaLnBrk="0" fontAlgn="base" hangingPunct="0">
        <a:lnSpc>
          <a:spcPct val="90000"/>
        </a:lnSpc>
        <a:spcBef>
          <a:spcPct val="0"/>
        </a:spcBef>
        <a:spcAft>
          <a:spcPct val="0"/>
        </a:spcAft>
        <a:defRPr sz="3200">
          <a:solidFill>
            <a:schemeClr val="tx1"/>
          </a:solidFill>
          <a:latin typeface="Gill Sans MT" panose="020B0502020104020203" pitchFamily="34" charset="0"/>
        </a:defRPr>
      </a:lvl2pPr>
      <a:lvl3pPr algn="l" rtl="0" eaLnBrk="0" fontAlgn="base" hangingPunct="0">
        <a:lnSpc>
          <a:spcPct val="90000"/>
        </a:lnSpc>
        <a:spcBef>
          <a:spcPct val="0"/>
        </a:spcBef>
        <a:spcAft>
          <a:spcPct val="0"/>
        </a:spcAft>
        <a:defRPr sz="3200">
          <a:solidFill>
            <a:schemeClr val="tx1"/>
          </a:solidFill>
          <a:latin typeface="Gill Sans MT" panose="020B0502020104020203" pitchFamily="34" charset="0"/>
        </a:defRPr>
      </a:lvl3pPr>
      <a:lvl4pPr algn="l" rtl="0" eaLnBrk="0" fontAlgn="base" hangingPunct="0">
        <a:lnSpc>
          <a:spcPct val="90000"/>
        </a:lnSpc>
        <a:spcBef>
          <a:spcPct val="0"/>
        </a:spcBef>
        <a:spcAft>
          <a:spcPct val="0"/>
        </a:spcAft>
        <a:defRPr sz="3200">
          <a:solidFill>
            <a:schemeClr val="tx1"/>
          </a:solidFill>
          <a:latin typeface="Gill Sans MT" panose="020B0502020104020203" pitchFamily="34" charset="0"/>
        </a:defRPr>
      </a:lvl4pPr>
      <a:lvl5pPr algn="l" rtl="0" eaLnBrk="0" fontAlgn="base" hangingPunct="0">
        <a:lnSpc>
          <a:spcPct val="90000"/>
        </a:lnSpc>
        <a:spcBef>
          <a:spcPct val="0"/>
        </a:spcBef>
        <a:spcAft>
          <a:spcPct val="0"/>
        </a:spcAft>
        <a:defRPr sz="3200">
          <a:solidFill>
            <a:schemeClr val="tx1"/>
          </a:solidFill>
          <a:latin typeface="Gill Sans MT" panose="020B0502020104020203" pitchFamily="34" charset="0"/>
        </a:defRPr>
      </a:lvl5pPr>
      <a:lvl6pPr marL="457200" algn="l" rtl="0" fontAlgn="base">
        <a:lnSpc>
          <a:spcPct val="90000"/>
        </a:lnSpc>
        <a:spcBef>
          <a:spcPct val="0"/>
        </a:spcBef>
        <a:spcAft>
          <a:spcPct val="0"/>
        </a:spcAft>
        <a:defRPr sz="3200">
          <a:solidFill>
            <a:schemeClr val="tx1"/>
          </a:solidFill>
          <a:latin typeface="Gill Sans MT" panose="020B0502020104020203" pitchFamily="34" charset="0"/>
        </a:defRPr>
      </a:lvl6pPr>
      <a:lvl7pPr marL="914400" algn="l" rtl="0" fontAlgn="base">
        <a:lnSpc>
          <a:spcPct val="90000"/>
        </a:lnSpc>
        <a:spcBef>
          <a:spcPct val="0"/>
        </a:spcBef>
        <a:spcAft>
          <a:spcPct val="0"/>
        </a:spcAft>
        <a:defRPr sz="3200">
          <a:solidFill>
            <a:schemeClr val="tx1"/>
          </a:solidFill>
          <a:latin typeface="Gill Sans MT" panose="020B0502020104020203" pitchFamily="34" charset="0"/>
        </a:defRPr>
      </a:lvl7pPr>
      <a:lvl8pPr marL="1371600" algn="l" rtl="0" fontAlgn="base">
        <a:lnSpc>
          <a:spcPct val="90000"/>
        </a:lnSpc>
        <a:spcBef>
          <a:spcPct val="0"/>
        </a:spcBef>
        <a:spcAft>
          <a:spcPct val="0"/>
        </a:spcAft>
        <a:defRPr sz="3200">
          <a:solidFill>
            <a:schemeClr val="tx1"/>
          </a:solidFill>
          <a:latin typeface="Gill Sans MT" panose="020B0502020104020203" pitchFamily="34" charset="0"/>
        </a:defRPr>
      </a:lvl8pPr>
      <a:lvl9pPr marL="1828800" algn="l" rtl="0" fontAlgn="base">
        <a:lnSpc>
          <a:spcPct val="90000"/>
        </a:lnSpc>
        <a:spcBef>
          <a:spcPct val="0"/>
        </a:spcBef>
        <a:spcAft>
          <a:spcPct val="0"/>
        </a:spcAft>
        <a:defRPr sz="3200">
          <a:solidFill>
            <a:schemeClr val="tx1"/>
          </a:solidFill>
          <a:latin typeface="Gill Sans MT" panose="020B0502020104020203" pitchFamily="34" charset="0"/>
        </a:defRPr>
      </a:lvl9pPr>
    </p:titleStyle>
    <p:bodyStyle>
      <a:lvl1pPr marL="228600" indent="-228600" algn="l" rtl="0" eaLnBrk="0" fontAlgn="base" hangingPunct="0">
        <a:lnSpc>
          <a:spcPct val="120000"/>
        </a:lnSpc>
        <a:spcBef>
          <a:spcPts val="1000"/>
        </a:spcBef>
        <a:spcAft>
          <a:spcPct val="0"/>
        </a:spcAft>
        <a:buClr>
          <a:schemeClr val="accent1"/>
        </a:buClr>
        <a:buSzPct val="100000"/>
        <a:buFont typeface="Arial" panose="020B0604020202020204" pitchFamily="34" charset="0"/>
        <a:buChar char="•"/>
        <a:defRPr sz="2000" kern="1200">
          <a:solidFill>
            <a:schemeClr val="tx1"/>
          </a:solidFill>
          <a:latin typeface="+mn-lt"/>
          <a:ea typeface="+mn-ea"/>
          <a:cs typeface="+mn-cs"/>
        </a:defRPr>
      </a:lvl1pPr>
      <a:lvl2pPr marL="685800" indent="-228600" algn="l"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kern="1200">
          <a:solidFill>
            <a:schemeClr val="tx1"/>
          </a:solidFill>
          <a:latin typeface="+mn-lt"/>
          <a:ea typeface="+mn-ea"/>
          <a:cs typeface="+mn-cs"/>
        </a:defRPr>
      </a:lvl2pPr>
      <a:lvl3pPr marL="1143000" indent="-228600" algn="l"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4pPr>
      <a:lvl5pPr marL="2057400" indent="-228600" algn="l"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Placeholder 2">
            <a:extLst>
              <a:ext uri="{FF2B5EF4-FFF2-40B4-BE49-F238E27FC236}">
                <a16:creationId xmlns:a16="http://schemas.microsoft.com/office/drawing/2014/main" id="{6CBAC0FE-636E-B57D-645D-D1F3B4CC1561}"/>
              </a:ext>
            </a:extLst>
          </p:cNvPr>
          <p:cNvSpPr>
            <a:spLocks noGrp="1"/>
          </p:cNvSpPr>
          <p:nvPr>
            <p:ph type="body" sz="quarter" idx="10"/>
          </p:nvPr>
        </p:nvSpPr>
        <p:spPr>
          <a:xfrm>
            <a:off x="458788" y="606425"/>
            <a:ext cx="10998200" cy="968375"/>
          </a:xfrm>
        </p:spPr>
        <p:txBody>
          <a:bodyPr/>
          <a:lstStyle/>
          <a:p>
            <a:pPr eaLnBrk="1" hangingPunct="1"/>
            <a:r>
              <a:rPr lang="en-US" altLang="en-US" sz="4000" dirty="0">
                <a:latin typeface="Century Gothic" panose="020B0502020202020204" pitchFamily="34" charset="0"/>
              </a:rPr>
              <a:t>Parent/</a:t>
            </a:r>
            <a:r>
              <a:rPr lang="en-US" altLang="en-US" sz="4000" dirty="0" err="1">
                <a:latin typeface="Century Gothic" panose="020B0502020202020204" pitchFamily="34" charset="0"/>
              </a:rPr>
              <a:t>Carer</a:t>
            </a:r>
            <a:r>
              <a:rPr lang="en-US" altLang="en-US" sz="4000" dirty="0">
                <a:latin typeface="Century Gothic" panose="020B0502020202020204" pitchFamily="34" charset="0"/>
              </a:rPr>
              <a:t> Consultation</a:t>
            </a:r>
          </a:p>
          <a:p>
            <a:pPr eaLnBrk="1" hangingPunct="1"/>
            <a:r>
              <a:rPr lang="en-US" altLang="en-US" sz="4000" smtClean="0">
                <a:latin typeface="Century Gothic" panose="020B0502020202020204" pitchFamily="34" charset="0"/>
              </a:rPr>
              <a:t>May </a:t>
            </a:r>
            <a:r>
              <a:rPr lang="en-US" altLang="en-US" sz="4000" dirty="0">
                <a:latin typeface="Century Gothic" panose="020B0502020202020204" pitchFamily="34" charset="0"/>
              </a:rPr>
              <a:t>2025</a:t>
            </a:r>
          </a:p>
        </p:txBody>
      </p:sp>
      <p:sp>
        <p:nvSpPr>
          <p:cNvPr id="25603" name="Text Placeholder 3">
            <a:extLst>
              <a:ext uri="{FF2B5EF4-FFF2-40B4-BE49-F238E27FC236}">
                <a16:creationId xmlns:a16="http://schemas.microsoft.com/office/drawing/2014/main" id="{4FA11875-7BBD-C784-3D29-1B4C2BB3C379}"/>
              </a:ext>
            </a:extLst>
          </p:cNvPr>
          <p:cNvSpPr>
            <a:spLocks noGrp="1"/>
          </p:cNvSpPr>
          <p:nvPr>
            <p:ph type="body" sz="quarter" idx="11"/>
          </p:nvPr>
        </p:nvSpPr>
        <p:spPr>
          <a:xfrm>
            <a:off x="560388" y="3149600"/>
            <a:ext cx="11077575" cy="596900"/>
          </a:xfrm>
        </p:spPr>
        <p:txBody>
          <a:bodyPr/>
          <a:lstStyle/>
          <a:p>
            <a:pPr eaLnBrk="1" hangingPunct="1"/>
            <a:r>
              <a:rPr lang="en-US" altLang="en-US" sz="3200">
                <a:latin typeface="Century Gothic" panose="020B0502020202020204" pitchFamily="34" charset="0"/>
              </a:rPr>
              <a:t>Relationships and Sex and Health Education</a:t>
            </a:r>
          </a:p>
          <a:p>
            <a:pPr eaLnBrk="1" hangingPunct="1"/>
            <a:r>
              <a:rPr lang="en-US" altLang="en-US" sz="3200">
                <a:latin typeface="Century Gothic" panose="020B0502020202020204" pitchFamily="34" charset="0"/>
              </a:rPr>
              <a:t>at Wandle Valley Academy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Placeholder 4">
            <a:extLst>
              <a:ext uri="{FF2B5EF4-FFF2-40B4-BE49-F238E27FC236}">
                <a16:creationId xmlns:a16="http://schemas.microsoft.com/office/drawing/2014/main" id="{8B076F3A-E241-D006-CEDC-71D6761294B0}"/>
              </a:ext>
            </a:extLst>
          </p:cNvPr>
          <p:cNvSpPr>
            <a:spLocks noGrp="1"/>
          </p:cNvSpPr>
          <p:nvPr>
            <p:ph type="body" sz="quarter" idx="14"/>
          </p:nvPr>
        </p:nvSpPr>
        <p:spPr>
          <a:xfrm>
            <a:off x="677863" y="1277938"/>
            <a:ext cx="10780712" cy="4943475"/>
          </a:xfrm>
        </p:spPr>
        <p:txBody>
          <a:bodyPr/>
          <a:lstStyle/>
          <a:p>
            <a:pPr eaLnBrk="1" hangingPunct="1"/>
            <a:endParaRPr lang="en-GB" altLang="en-US"/>
          </a:p>
          <a:p>
            <a:pPr eaLnBrk="1" hangingPunct="1"/>
            <a:endParaRPr lang="en-GB" altLang="en-US"/>
          </a:p>
        </p:txBody>
      </p:sp>
      <p:sp>
        <p:nvSpPr>
          <p:cNvPr id="22531" name="Title 4">
            <a:extLst>
              <a:ext uri="{FF2B5EF4-FFF2-40B4-BE49-F238E27FC236}">
                <a16:creationId xmlns:a16="http://schemas.microsoft.com/office/drawing/2014/main" id="{A0A4C1E7-02D3-E982-8007-66B4A28ABD1F}"/>
              </a:ext>
            </a:extLst>
          </p:cNvPr>
          <p:cNvSpPr>
            <a:spLocks noGrp="1"/>
          </p:cNvSpPr>
          <p:nvPr>
            <p:ph type="title"/>
          </p:nvPr>
        </p:nvSpPr>
        <p:spPr>
          <a:xfrm>
            <a:off x="830263" y="228600"/>
            <a:ext cx="9604375" cy="1049338"/>
          </a:xfrm>
        </p:spPr>
        <p:txBody>
          <a:bodyPr/>
          <a:lstStyle/>
          <a:p>
            <a:pPr eaLnBrk="1" fontAlgn="auto" hangingPunct="1">
              <a:spcAft>
                <a:spcPts val="0"/>
              </a:spcAft>
              <a:defRPr/>
            </a:pPr>
            <a:r>
              <a:rPr lang="en-US" altLang="en-US" dirty="0"/>
              <a:t>What happens next?</a:t>
            </a:r>
          </a:p>
        </p:txBody>
      </p:sp>
      <p:sp>
        <p:nvSpPr>
          <p:cNvPr id="6" name="TextBox 5">
            <a:extLst>
              <a:ext uri="{FF2B5EF4-FFF2-40B4-BE49-F238E27FC236}">
                <a16:creationId xmlns:a16="http://schemas.microsoft.com/office/drawing/2014/main" id="{69BEACFF-AA81-5926-D673-692C0DF0324A}"/>
              </a:ext>
            </a:extLst>
          </p:cNvPr>
          <p:cNvSpPr txBox="1"/>
          <p:nvPr/>
        </p:nvSpPr>
        <p:spPr>
          <a:xfrm>
            <a:off x="852488" y="1111250"/>
            <a:ext cx="9955212" cy="4970463"/>
          </a:xfrm>
          <a:prstGeom prst="rect">
            <a:avLst/>
          </a:prstGeom>
          <a:noFill/>
        </p:spPr>
        <p:txBody>
          <a:bodyPr lIns="0" tIns="0">
            <a:spAutoFit/>
          </a:bodyPr>
          <a:lstStyle/>
          <a:p>
            <a:pPr defTabSz="457200">
              <a:defRPr/>
            </a:pPr>
            <a:r>
              <a:rPr lang="en-GB" sz="2000" dirty="0">
                <a:latin typeface="Century Gothic" panose="020B0502020202020204" pitchFamily="34" charset="0"/>
              </a:rPr>
              <a:t>We will also obtain feedback from:</a:t>
            </a:r>
          </a:p>
          <a:p>
            <a:pPr defTabSz="457200">
              <a:defRPr/>
            </a:pPr>
            <a:endParaRPr lang="en-GB" altLang="en-US" sz="2000" dirty="0">
              <a:latin typeface="Century Gothic" panose="020B0502020202020204" pitchFamily="34" charset="0"/>
            </a:endParaRPr>
          </a:p>
          <a:p>
            <a:pPr marL="800100" lvl="1" indent="-342900" defTabSz="457200">
              <a:buFontTx/>
              <a:buBlip>
                <a:blip r:embed="rId3"/>
              </a:buBlip>
              <a:defRPr/>
            </a:pPr>
            <a:r>
              <a:rPr lang="en-GB" altLang="en-US" sz="2000" dirty="0">
                <a:latin typeface="Century Gothic" panose="020B0502020202020204" pitchFamily="34" charset="0"/>
              </a:rPr>
              <a:t>Staff</a:t>
            </a:r>
          </a:p>
          <a:p>
            <a:pPr marL="800100" lvl="1" indent="-342900" defTabSz="457200">
              <a:buFontTx/>
              <a:buBlip>
                <a:blip r:embed="rId3"/>
              </a:buBlip>
              <a:defRPr/>
            </a:pPr>
            <a:r>
              <a:rPr lang="en-GB" altLang="en-US" sz="2000" dirty="0">
                <a:latin typeface="Century Gothic" panose="020B0502020202020204" pitchFamily="34" charset="0"/>
              </a:rPr>
              <a:t>Pupils</a:t>
            </a:r>
          </a:p>
          <a:p>
            <a:pPr marL="800100" lvl="1" indent="-342900" defTabSz="457200">
              <a:buFontTx/>
              <a:buBlip>
                <a:blip r:embed="rId3"/>
              </a:buBlip>
              <a:defRPr/>
            </a:pPr>
            <a:r>
              <a:rPr lang="en-GB" altLang="en-US" sz="2000" dirty="0">
                <a:latin typeface="Century Gothic" panose="020B0502020202020204" pitchFamily="34" charset="0"/>
              </a:rPr>
              <a:t>Academy Council (Governors)</a:t>
            </a:r>
          </a:p>
          <a:p>
            <a:pPr marL="342900" indent="-342900" defTabSz="457200">
              <a:buFontTx/>
              <a:buBlip>
                <a:blip r:embed="rId3"/>
              </a:buBlip>
              <a:defRPr/>
            </a:pPr>
            <a:endParaRPr lang="en-GB" altLang="en-US" sz="2000" dirty="0">
              <a:latin typeface="Century Gothic" panose="020B0502020202020204" pitchFamily="34" charset="0"/>
            </a:endParaRPr>
          </a:p>
          <a:p>
            <a:pPr>
              <a:defRPr/>
            </a:pPr>
            <a:r>
              <a:rPr lang="en-GB" sz="2000" dirty="0">
                <a:latin typeface="Century Gothic" panose="020B0502020202020204" pitchFamily="34" charset="0"/>
              </a:rPr>
              <a:t>In response to this feedback, we may update our RSE policy </a:t>
            </a:r>
            <a:r>
              <a:rPr lang="en-GB" sz="2000">
                <a:latin typeface="Century Gothic" panose="020B0502020202020204" pitchFamily="34" charset="0"/>
              </a:rPr>
              <a:t>if required, </a:t>
            </a:r>
            <a:r>
              <a:rPr lang="en-GB" sz="2000" dirty="0">
                <a:latin typeface="Century Gothic" panose="020B0502020202020204" pitchFamily="34" charset="0"/>
              </a:rPr>
              <a:t>which sets out our proposed curriculum in further detail. </a:t>
            </a:r>
          </a:p>
          <a:p>
            <a:pPr>
              <a:defRPr/>
            </a:pPr>
            <a:endParaRPr lang="en-GB" sz="2000" dirty="0">
              <a:latin typeface="Century Gothic" panose="020B0502020202020204" pitchFamily="34" charset="0"/>
            </a:endParaRPr>
          </a:p>
          <a:p>
            <a:pPr>
              <a:defRPr/>
            </a:pPr>
            <a:r>
              <a:rPr lang="en-US" altLang="en-US" sz="2000" dirty="0">
                <a:latin typeface="Century Gothic" panose="020B0502020202020204" pitchFamily="34" charset="0"/>
              </a:rPr>
              <a:t>The RSE policy can be found on our website, with information letting you know how you can feedback.</a:t>
            </a:r>
          </a:p>
          <a:p>
            <a:pPr>
              <a:defRPr/>
            </a:pPr>
            <a:endParaRPr lang="en-US" altLang="en-US" sz="2000" dirty="0">
              <a:latin typeface="Century Gothic" panose="020B0502020202020204" pitchFamily="34" charset="0"/>
            </a:endParaRPr>
          </a:p>
          <a:p>
            <a:pPr>
              <a:defRPr/>
            </a:pPr>
            <a:r>
              <a:rPr lang="en-US" altLang="en-US" sz="2000" dirty="0">
                <a:latin typeface="Century Gothic" panose="020B0502020202020204" pitchFamily="34" charset="0"/>
              </a:rPr>
              <a:t>If you wish to ask any further questions regarding the policy or RSE and Health curriculum, please contact me directly at kpeck@wandlevalleyacademy.org.uk</a:t>
            </a:r>
          </a:p>
          <a:p>
            <a:pPr>
              <a:defRPr/>
            </a:pPr>
            <a:endParaRPr lang="en-GB" sz="2000" dirty="0">
              <a:latin typeface="Century Gothic" panose="020B0502020202020204" pitchFamily="34" charset="0"/>
            </a:endParaRPr>
          </a:p>
          <a:p>
            <a:pPr>
              <a:defRPr/>
            </a:pPr>
            <a:endParaRPr lang="en-GB"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Placeholder 3">
            <a:extLst>
              <a:ext uri="{FF2B5EF4-FFF2-40B4-BE49-F238E27FC236}">
                <a16:creationId xmlns:a16="http://schemas.microsoft.com/office/drawing/2014/main" id="{EDEEAD3A-E8A1-D1B1-5DAE-DDF71CA1CAE3}"/>
              </a:ext>
            </a:extLst>
          </p:cNvPr>
          <p:cNvSpPr>
            <a:spLocks noGrp="1"/>
          </p:cNvSpPr>
          <p:nvPr>
            <p:ph type="body" sz="quarter" idx="15"/>
          </p:nvPr>
        </p:nvSpPr>
        <p:spPr>
          <a:xfrm>
            <a:off x="1257300" y="1508125"/>
            <a:ext cx="8099425" cy="4071938"/>
          </a:xfrm>
        </p:spPr>
        <p:txBody>
          <a:bodyPr rtlCol="0">
            <a:normAutofit lnSpcReduction="10000"/>
          </a:bodyPr>
          <a:lstStyle/>
          <a:p>
            <a:pPr marL="0" indent="0" eaLnBrk="1" fontAlgn="auto" hangingPunct="1">
              <a:spcAft>
                <a:spcPts val="0"/>
              </a:spcAft>
              <a:buFontTx/>
              <a:buNone/>
              <a:defRPr/>
            </a:pPr>
            <a:r>
              <a:rPr lang="en-GB" altLang="en-US" dirty="0">
                <a:solidFill>
                  <a:schemeClr val="tx1">
                    <a:lumMod val="75000"/>
                    <a:lumOff val="25000"/>
                  </a:schemeClr>
                </a:solidFill>
              </a:rPr>
              <a:t>We want to:</a:t>
            </a:r>
          </a:p>
          <a:p>
            <a:pPr eaLnBrk="1" fontAlgn="auto" hangingPunct="1">
              <a:spcAft>
                <a:spcPts val="0"/>
              </a:spcAft>
              <a:defRPr/>
            </a:pPr>
            <a:r>
              <a:rPr lang="en-GB" altLang="en-US" dirty="0">
                <a:solidFill>
                  <a:schemeClr val="tx1">
                    <a:lumMod val="75000"/>
                    <a:lumOff val="25000"/>
                  </a:schemeClr>
                </a:solidFill>
              </a:rPr>
              <a:t>Explain the requirements for RSE and Health Education that came in from September 2020</a:t>
            </a:r>
          </a:p>
          <a:p>
            <a:pPr eaLnBrk="1" fontAlgn="auto" hangingPunct="1">
              <a:spcAft>
                <a:spcPts val="0"/>
              </a:spcAft>
              <a:defRPr/>
            </a:pPr>
            <a:r>
              <a:rPr lang="en-GB" altLang="en-US" dirty="0">
                <a:solidFill>
                  <a:schemeClr val="tx1">
                    <a:lumMod val="75000"/>
                    <a:lumOff val="25000"/>
                  </a:schemeClr>
                </a:solidFill>
              </a:rPr>
              <a:t>Explain how we currently teach RSE, and get your views on how well this curriculum works</a:t>
            </a:r>
          </a:p>
          <a:p>
            <a:pPr eaLnBrk="1" fontAlgn="auto" hangingPunct="1">
              <a:spcAft>
                <a:spcPts val="0"/>
              </a:spcAft>
              <a:defRPr/>
            </a:pPr>
            <a:r>
              <a:rPr lang="en-GB" altLang="en-US" dirty="0">
                <a:solidFill>
                  <a:schemeClr val="tx1">
                    <a:lumMod val="75000"/>
                    <a:lumOff val="25000"/>
                  </a:schemeClr>
                </a:solidFill>
              </a:rPr>
              <a:t>Get your views on what you think our RSE curriculum should cover</a:t>
            </a:r>
          </a:p>
          <a:p>
            <a:pPr eaLnBrk="1" fontAlgn="auto" hangingPunct="1">
              <a:spcAft>
                <a:spcPts val="0"/>
              </a:spcAft>
              <a:defRPr/>
            </a:pPr>
            <a:r>
              <a:rPr lang="en-GB" altLang="en-US" dirty="0">
                <a:solidFill>
                  <a:schemeClr val="tx1">
                    <a:lumMod val="75000"/>
                    <a:lumOff val="25000"/>
                  </a:schemeClr>
                </a:solidFill>
              </a:rPr>
              <a:t>Explain how we’ve developed our updated curriculum</a:t>
            </a:r>
          </a:p>
          <a:p>
            <a:pPr marL="0" indent="0" eaLnBrk="1" fontAlgn="auto" hangingPunct="1">
              <a:spcAft>
                <a:spcPts val="0"/>
              </a:spcAft>
              <a:buFontTx/>
              <a:buNone/>
              <a:defRPr/>
            </a:pPr>
            <a:endParaRPr lang="en-GB" altLang="en-US" dirty="0">
              <a:solidFill>
                <a:schemeClr val="tx1">
                  <a:lumMod val="75000"/>
                  <a:lumOff val="25000"/>
                </a:schemeClr>
              </a:solidFill>
            </a:endParaRPr>
          </a:p>
        </p:txBody>
      </p:sp>
      <p:sp>
        <p:nvSpPr>
          <p:cNvPr id="16387" name="Title 4">
            <a:extLst>
              <a:ext uri="{FF2B5EF4-FFF2-40B4-BE49-F238E27FC236}">
                <a16:creationId xmlns:a16="http://schemas.microsoft.com/office/drawing/2014/main" id="{59770C6A-0F41-79BF-C067-CA16D7AA0EF3}"/>
              </a:ext>
            </a:extLst>
          </p:cNvPr>
          <p:cNvSpPr>
            <a:spLocks noGrp="1"/>
          </p:cNvSpPr>
          <p:nvPr>
            <p:ph type="title"/>
          </p:nvPr>
        </p:nvSpPr>
        <p:spPr>
          <a:xfrm>
            <a:off x="958850" y="374650"/>
            <a:ext cx="8099425" cy="928688"/>
          </a:xfrm>
        </p:spPr>
        <p:txBody>
          <a:bodyPr/>
          <a:lstStyle/>
          <a:p>
            <a:pPr eaLnBrk="1" fontAlgn="auto" hangingPunct="1">
              <a:spcAft>
                <a:spcPts val="0"/>
              </a:spcAft>
              <a:defRPr/>
            </a:pPr>
            <a:r>
              <a:rPr lang="en-US" altLang="en-US" dirty="0"/>
              <a:t>Objectives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Placeholder 3">
            <a:extLst>
              <a:ext uri="{FF2B5EF4-FFF2-40B4-BE49-F238E27FC236}">
                <a16:creationId xmlns:a16="http://schemas.microsoft.com/office/drawing/2014/main" id="{B56F4122-842B-AA23-F797-3C348FD5AD34}"/>
              </a:ext>
            </a:extLst>
          </p:cNvPr>
          <p:cNvSpPr>
            <a:spLocks noGrp="1"/>
          </p:cNvSpPr>
          <p:nvPr>
            <p:ph type="body" sz="quarter" idx="15"/>
          </p:nvPr>
        </p:nvSpPr>
        <p:spPr>
          <a:xfrm>
            <a:off x="782638" y="955675"/>
            <a:ext cx="8099425" cy="2638425"/>
          </a:xfrm>
        </p:spPr>
        <p:txBody>
          <a:bodyPr rtlCol="0">
            <a:normAutofit fontScale="47500" lnSpcReduction="20000"/>
          </a:bodyPr>
          <a:lstStyle/>
          <a:p>
            <a:pPr eaLnBrk="1" fontAlgn="auto" hangingPunct="1">
              <a:spcAft>
                <a:spcPts val="0"/>
              </a:spcAft>
              <a:defRPr/>
            </a:pPr>
            <a:endParaRPr lang="en-GB" altLang="en-US" dirty="0">
              <a:solidFill>
                <a:schemeClr val="tx1">
                  <a:lumMod val="75000"/>
                  <a:lumOff val="25000"/>
                </a:schemeClr>
              </a:solidFill>
            </a:endParaRPr>
          </a:p>
          <a:p>
            <a:pPr eaLnBrk="1" fontAlgn="auto" hangingPunct="1">
              <a:spcAft>
                <a:spcPts val="0"/>
              </a:spcAft>
              <a:defRPr/>
            </a:pPr>
            <a:endParaRPr lang="en-GB" altLang="en-US" dirty="0">
              <a:solidFill>
                <a:schemeClr val="tx1">
                  <a:lumMod val="75000"/>
                  <a:lumOff val="25000"/>
                </a:schemeClr>
              </a:solidFill>
            </a:endParaRPr>
          </a:p>
          <a:p>
            <a:pPr eaLnBrk="1" fontAlgn="auto" hangingPunct="1">
              <a:spcAft>
                <a:spcPts val="0"/>
              </a:spcAft>
              <a:defRPr/>
            </a:pPr>
            <a:r>
              <a:rPr lang="en-GB" altLang="en-US" sz="5100" dirty="0">
                <a:solidFill>
                  <a:schemeClr val="tx1">
                    <a:lumMod val="75000"/>
                    <a:lumOff val="25000"/>
                  </a:schemeClr>
                </a:solidFill>
                <a:latin typeface="Century Gothic" panose="020B0502020202020204" pitchFamily="34" charset="0"/>
              </a:rPr>
              <a:t>We </a:t>
            </a:r>
            <a:r>
              <a:rPr lang="en-GB" altLang="en-US" sz="5100" b="1" dirty="0">
                <a:solidFill>
                  <a:schemeClr val="tx1">
                    <a:lumMod val="75000"/>
                    <a:lumOff val="25000"/>
                  </a:schemeClr>
                </a:solidFill>
                <a:latin typeface="Century Gothic" panose="020B0502020202020204" pitchFamily="34" charset="0"/>
              </a:rPr>
              <a:t>must </a:t>
            </a:r>
            <a:r>
              <a:rPr lang="en-GB" altLang="en-US" sz="5100" dirty="0">
                <a:solidFill>
                  <a:schemeClr val="tx1">
                    <a:lumMod val="75000"/>
                    <a:lumOff val="25000"/>
                  </a:schemeClr>
                </a:solidFill>
                <a:latin typeface="Century Gothic" panose="020B0502020202020204" pitchFamily="34" charset="0"/>
              </a:rPr>
              <a:t>provide the following to all pupils:</a:t>
            </a:r>
          </a:p>
          <a:p>
            <a:pPr marL="0" indent="0" eaLnBrk="1" fontAlgn="auto" hangingPunct="1">
              <a:spcAft>
                <a:spcPts val="0"/>
              </a:spcAft>
              <a:buFontTx/>
              <a:buNone/>
              <a:defRPr/>
            </a:pPr>
            <a:endParaRPr lang="en-GB" altLang="en-US" sz="5100" dirty="0">
              <a:solidFill>
                <a:schemeClr val="tx1">
                  <a:lumMod val="75000"/>
                  <a:lumOff val="25000"/>
                </a:schemeClr>
              </a:solidFill>
              <a:latin typeface="Century Gothic" panose="020B0502020202020204" pitchFamily="34" charset="0"/>
            </a:endParaRPr>
          </a:p>
          <a:p>
            <a:pPr lvl="1" eaLnBrk="1" fontAlgn="auto" hangingPunct="1">
              <a:spcAft>
                <a:spcPts val="0"/>
              </a:spcAft>
              <a:defRPr/>
            </a:pPr>
            <a:r>
              <a:rPr lang="en-GB" altLang="en-US" sz="5100" dirty="0">
                <a:solidFill>
                  <a:schemeClr val="tx1">
                    <a:lumMod val="75000"/>
                    <a:lumOff val="25000"/>
                  </a:schemeClr>
                </a:solidFill>
                <a:latin typeface="Century Gothic" panose="020B0502020202020204" pitchFamily="34" charset="0"/>
              </a:rPr>
              <a:t>Relationships education</a:t>
            </a:r>
          </a:p>
          <a:p>
            <a:pPr lvl="1" eaLnBrk="1" fontAlgn="auto" hangingPunct="1">
              <a:spcAft>
                <a:spcPts val="0"/>
              </a:spcAft>
              <a:defRPr/>
            </a:pPr>
            <a:r>
              <a:rPr lang="en-GB" altLang="en-US" sz="5100" dirty="0">
                <a:solidFill>
                  <a:schemeClr val="tx1">
                    <a:lumMod val="75000"/>
                    <a:lumOff val="25000"/>
                  </a:schemeClr>
                </a:solidFill>
                <a:latin typeface="Century Gothic" panose="020B0502020202020204" pitchFamily="34" charset="0"/>
              </a:rPr>
              <a:t>Health education</a:t>
            </a:r>
          </a:p>
        </p:txBody>
      </p:sp>
      <p:sp>
        <p:nvSpPr>
          <p:cNvPr id="18435" name="Title 4">
            <a:extLst>
              <a:ext uri="{FF2B5EF4-FFF2-40B4-BE49-F238E27FC236}">
                <a16:creationId xmlns:a16="http://schemas.microsoft.com/office/drawing/2014/main" id="{4F21C5ED-20B6-C05C-6BC2-9EEAB570760F}"/>
              </a:ext>
            </a:extLst>
          </p:cNvPr>
          <p:cNvSpPr>
            <a:spLocks noGrp="1"/>
          </p:cNvSpPr>
          <p:nvPr>
            <p:ph type="title"/>
          </p:nvPr>
        </p:nvSpPr>
        <p:spPr>
          <a:xfrm>
            <a:off x="782638" y="492125"/>
            <a:ext cx="9348787" cy="928688"/>
          </a:xfrm>
        </p:spPr>
        <p:txBody>
          <a:bodyPr>
            <a:normAutofit fontScale="90000"/>
          </a:bodyPr>
          <a:lstStyle/>
          <a:p>
            <a:pPr eaLnBrk="1" fontAlgn="auto" hangingPunct="1">
              <a:spcAft>
                <a:spcPts val="0"/>
              </a:spcAft>
              <a:defRPr/>
            </a:pPr>
            <a:r>
              <a:rPr lang="en-US" altLang="en-US" dirty="0"/>
              <a:t>What ARE THE DEPARTMENT FOR EDUCATION RSE and health education requirements?</a:t>
            </a:r>
          </a:p>
        </p:txBody>
      </p:sp>
      <p:sp>
        <p:nvSpPr>
          <p:cNvPr id="29700" name="Text Placeholder 3">
            <a:extLst>
              <a:ext uri="{FF2B5EF4-FFF2-40B4-BE49-F238E27FC236}">
                <a16:creationId xmlns:a16="http://schemas.microsoft.com/office/drawing/2014/main" id="{3689529C-7A06-3F84-BA9F-256BCCBAC656}"/>
              </a:ext>
            </a:extLst>
          </p:cNvPr>
          <p:cNvSpPr txBox="1">
            <a:spLocks/>
          </p:cNvSpPr>
          <p:nvPr/>
        </p:nvSpPr>
        <p:spPr bwMode="auto">
          <a:xfrm>
            <a:off x="782638" y="3787775"/>
            <a:ext cx="80994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457200">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77"/>
              </a:defRPr>
            </a:lvl1pPr>
            <a:lvl2pPr marL="742950" indent="-285750" defTabSz="457200">
              <a:lnSpc>
                <a:spcPct val="120000"/>
              </a:lnSpc>
              <a:spcBef>
                <a:spcPts val="500"/>
              </a:spcBef>
              <a:buClr>
                <a:schemeClr val="accent1"/>
              </a:buClr>
              <a:buSzPct val="100000"/>
              <a:buFont typeface="Arial" panose="020B0604020202020204" pitchFamily="34" charset="0"/>
              <a:buChar char="•"/>
              <a:defRPr>
                <a:solidFill>
                  <a:schemeClr val="tx1"/>
                </a:solidFill>
                <a:latin typeface="Gill Sans MT" panose="020B0502020104020203" pitchFamily="34" charset="77"/>
              </a:defRPr>
            </a:lvl2pPr>
            <a:lvl3pPr marL="1143000" indent="-228600" defTabSz="4572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77"/>
              </a:defRPr>
            </a:lvl3pPr>
            <a:lvl4pPr marL="1600200" indent="-228600" defTabSz="4572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77"/>
              </a:defRPr>
            </a:lvl4pPr>
            <a:lvl5pPr marL="2057400" indent="-228600" defTabSz="4572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77"/>
              </a:defRPr>
            </a:lvl5pPr>
            <a:lvl6pPr marL="2514600" indent="-228600" defTabSz="4572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77"/>
              </a:defRPr>
            </a:lvl6pPr>
            <a:lvl7pPr marL="2971800" indent="-228600" defTabSz="4572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77"/>
              </a:defRPr>
            </a:lvl7pPr>
            <a:lvl8pPr marL="3429000" indent="-228600" defTabSz="4572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77"/>
              </a:defRPr>
            </a:lvl8pPr>
            <a:lvl9pPr marL="3886200" indent="-228600" defTabSz="4572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77"/>
              </a:defRPr>
            </a:lvl9pPr>
          </a:lstStyle>
          <a:p>
            <a:pPr eaLnBrk="1" hangingPunct="1">
              <a:lnSpc>
                <a:spcPct val="100000"/>
              </a:lnSpc>
              <a:spcBef>
                <a:spcPct val="20000"/>
              </a:spcBef>
              <a:buClrTx/>
              <a:buSzTx/>
              <a:buFontTx/>
              <a:buBlip>
                <a:blip r:embed="rId3"/>
              </a:buBlip>
            </a:pPr>
            <a:r>
              <a:rPr lang="en-GB" altLang="en-US" sz="2400">
                <a:latin typeface="Century Gothic" panose="020B0502020202020204" pitchFamily="34" charset="0"/>
                <a:ea typeface="MS PGothic" panose="020B0600070205080204" pitchFamily="34" charset="-128"/>
                <a:cs typeface="Arial" panose="020B0604020202020204" pitchFamily="34" charset="0"/>
              </a:rPr>
              <a:t>We also have to provide sex education to pupils in the secondary phase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4">
            <a:extLst>
              <a:ext uri="{FF2B5EF4-FFF2-40B4-BE49-F238E27FC236}">
                <a16:creationId xmlns:a16="http://schemas.microsoft.com/office/drawing/2014/main" id="{5B90BC0D-96DC-2094-CB9F-A472AA53894E}"/>
              </a:ext>
            </a:extLst>
          </p:cNvPr>
          <p:cNvSpPr>
            <a:spLocks noGrp="1"/>
          </p:cNvSpPr>
          <p:nvPr>
            <p:ph type="title"/>
          </p:nvPr>
        </p:nvSpPr>
        <p:spPr>
          <a:xfrm>
            <a:off x="885825" y="114300"/>
            <a:ext cx="9602788" cy="1049338"/>
          </a:xfrm>
        </p:spPr>
        <p:txBody>
          <a:bodyPr/>
          <a:lstStyle/>
          <a:p>
            <a:pPr eaLnBrk="1" fontAlgn="auto" hangingPunct="1">
              <a:spcAft>
                <a:spcPts val="0"/>
              </a:spcAft>
              <a:defRPr/>
            </a:pPr>
            <a:r>
              <a:rPr lang="en-US" altLang="en-US" dirty="0"/>
              <a:t>What does our RSHE curriculum look like now?</a:t>
            </a:r>
          </a:p>
        </p:txBody>
      </p:sp>
      <p:sp>
        <p:nvSpPr>
          <p:cNvPr id="31747" name="TextBox 1">
            <a:extLst>
              <a:ext uri="{FF2B5EF4-FFF2-40B4-BE49-F238E27FC236}">
                <a16:creationId xmlns:a16="http://schemas.microsoft.com/office/drawing/2014/main" id="{4256C712-984D-2CBD-4E4A-AEB3AAB63924}"/>
              </a:ext>
            </a:extLst>
          </p:cNvPr>
          <p:cNvSpPr txBox="1">
            <a:spLocks noChangeArrowheads="1"/>
          </p:cNvSpPr>
          <p:nvPr/>
        </p:nvSpPr>
        <p:spPr bwMode="auto">
          <a:xfrm>
            <a:off x="1092200" y="50419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ts val="1000"/>
              </a:spcBef>
              <a:buClr>
                <a:schemeClr val="accent1"/>
              </a:buClr>
              <a:buSzPct val="100000"/>
              <a:buFont typeface="Arial" panose="020B0604020202020204" pitchFamily="34" charset="0"/>
              <a:buChar char="•"/>
              <a:defRPr sz="2000">
                <a:solidFill>
                  <a:schemeClr val="tx1"/>
                </a:solidFill>
                <a:latin typeface="Gill Sans MT" panose="020B0502020104020203" pitchFamily="34" charset="77"/>
              </a:defRPr>
            </a:lvl1pPr>
            <a:lvl2pPr marL="742950" indent="-285750">
              <a:lnSpc>
                <a:spcPct val="120000"/>
              </a:lnSpc>
              <a:spcBef>
                <a:spcPts val="500"/>
              </a:spcBef>
              <a:buClr>
                <a:schemeClr val="accent1"/>
              </a:buClr>
              <a:buSzPct val="100000"/>
              <a:buFont typeface="Arial" panose="020B0604020202020204" pitchFamily="34" charset="0"/>
              <a:buChar char="•"/>
              <a:defRPr>
                <a:solidFill>
                  <a:schemeClr val="tx1"/>
                </a:solidFill>
                <a:latin typeface="Gill Sans MT" panose="020B0502020104020203" pitchFamily="34" charset="77"/>
              </a:defRPr>
            </a:lvl2pPr>
            <a:lvl3pPr marL="1143000" indent="-228600">
              <a:lnSpc>
                <a:spcPct val="120000"/>
              </a:lnSpc>
              <a:spcBef>
                <a:spcPts val="500"/>
              </a:spcBef>
              <a:buClr>
                <a:schemeClr val="accent1"/>
              </a:buClr>
              <a:buSzPct val="100000"/>
              <a:buFont typeface="Arial" panose="020B0604020202020204" pitchFamily="34" charset="0"/>
              <a:buChar char="•"/>
              <a:defRPr sz="1600">
                <a:solidFill>
                  <a:schemeClr val="tx1"/>
                </a:solidFill>
                <a:latin typeface="Gill Sans MT" panose="020B0502020104020203" pitchFamily="34" charset="77"/>
              </a:defRPr>
            </a:lvl3pPr>
            <a:lvl4pPr marL="1600200" indent="-228600">
              <a:lnSpc>
                <a:spcPct val="120000"/>
              </a:lnSpc>
              <a:spcBef>
                <a:spcPts val="500"/>
              </a:spcBef>
              <a:buClr>
                <a:schemeClr val="accent1"/>
              </a:buClr>
              <a:buSzPct val="100000"/>
              <a:buFont typeface="Arial" panose="020B0604020202020204" pitchFamily="34" charset="0"/>
              <a:buChar char="•"/>
              <a:defRPr sz="1400">
                <a:solidFill>
                  <a:schemeClr val="tx1"/>
                </a:solidFill>
                <a:latin typeface="Gill Sans MT" panose="020B0502020104020203" pitchFamily="34" charset="77"/>
              </a:defRPr>
            </a:lvl4pPr>
            <a:lvl5pPr marL="2057400" indent="-228600">
              <a:lnSpc>
                <a:spcPct val="120000"/>
              </a:lnSpc>
              <a:spcBef>
                <a:spcPts val="500"/>
              </a:spcBef>
              <a:buClr>
                <a:schemeClr val="accent1"/>
              </a:buClr>
              <a:buSzPct val="100000"/>
              <a:buFont typeface="Arial" panose="020B0604020202020204" pitchFamily="34" charset="0"/>
              <a:buChar char="•"/>
              <a:defRPr sz="1200">
                <a:solidFill>
                  <a:schemeClr val="tx1"/>
                </a:solidFill>
                <a:latin typeface="Gill Sans MT" panose="020B0502020104020203" pitchFamily="34" charset="77"/>
              </a:defRPr>
            </a:lvl5pPr>
            <a:lvl6pPr marL="25146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77"/>
              </a:defRPr>
            </a:lvl6pPr>
            <a:lvl7pPr marL="29718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77"/>
              </a:defRPr>
            </a:lvl7pPr>
            <a:lvl8pPr marL="34290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77"/>
              </a:defRPr>
            </a:lvl8pPr>
            <a:lvl9pPr marL="3886200" indent="-22860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a:solidFill>
                  <a:schemeClr val="tx1"/>
                </a:solidFill>
                <a:latin typeface="Gill Sans MT" panose="020B0502020104020203" pitchFamily="34" charset="77"/>
              </a:defRPr>
            </a:lvl9pPr>
          </a:lstStyle>
          <a:p>
            <a:pPr>
              <a:lnSpc>
                <a:spcPct val="100000"/>
              </a:lnSpc>
              <a:spcBef>
                <a:spcPct val="0"/>
              </a:spcBef>
              <a:buClrTx/>
              <a:buSzTx/>
              <a:buFontTx/>
              <a:buNone/>
            </a:pPr>
            <a:endParaRPr lang="en-GB" altLang="en-US" sz="1800">
              <a:latin typeface="Arial" panose="020B0604020202020204" pitchFamily="34" charset="0"/>
            </a:endParaRPr>
          </a:p>
        </p:txBody>
      </p:sp>
      <p:sp>
        <p:nvSpPr>
          <p:cNvPr id="7" name="Text Placeholder 3">
            <a:extLst>
              <a:ext uri="{FF2B5EF4-FFF2-40B4-BE49-F238E27FC236}">
                <a16:creationId xmlns:a16="http://schemas.microsoft.com/office/drawing/2014/main" id="{0698C69E-4302-5553-5FE6-0F694FF2D8B0}"/>
              </a:ext>
            </a:extLst>
          </p:cNvPr>
          <p:cNvSpPr>
            <a:spLocks noGrp="1"/>
          </p:cNvSpPr>
          <p:nvPr>
            <p:ph type="body" sz="quarter" idx="15"/>
          </p:nvPr>
        </p:nvSpPr>
        <p:spPr>
          <a:xfrm>
            <a:off x="974725" y="1038225"/>
            <a:ext cx="10042525" cy="5565775"/>
          </a:xfrm>
        </p:spPr>
        <p:txBody>
          <a:bodyPr rtlCol="0">
            <a:normAutofit fontScale="70000" lnSpcReduction="20000"/>
          </a:bodyPr>
          <a:lstStyle/>
          <a:p>
            <a:pPr eaLnBrk="1" fontAlgn="auto" hangingPunct="1">
              <a:spcAft>
                <a:spcPts val="0"/>
              </a:spcAft>
              <a:defRPr/>
            </a:pPr>
            <a:endParaRPr lang="en-GB" altLang="en-US" dirty="0">
              <a:solidFill>
                <a:schemeClr val="tx1">
                  <a:lumMod val="75000"/>
                  <a:lumOff val="25000"/>
                </a:schemeClr>
              </a:solidFill>
            </a:endParaRPr>
          </a:p>
          <a:p>
            <a:pPr eaLnBrk="1" fontAlgn="auto" hangingPunct="1">
              <a:spcAft>
                <a:spcPts val="0"/>
              </a:spcAft>
              <a:defRPr/>
            </a:pPr>
            <a:r>
              <a:rPr lang="en-GB" altLang="en-US" sz="3400" dirty="0">
                <a:solidFill>
                  <a:schemeClr val="tx1">
                    <a:lumMod val="75000"/>
                    <a:lumOff val="25000"/>
                  </a:schemeClr>
                </a:solidFill>
                <a:latin typeface="Century Gothic" panose="020B0502020202020204" pitchFamily="34" charset="0"/>
              </a:rPr>
              <a:t>In the Primaries, we cover the following topics with all pupils, in PSHE/SMSC lessons, assemblies, celebrations and awareness days,  ELSA sessions and cross-curricular topics :</a:t>
            </a:r>
          </a:p>
          <a:p>
            <a:pPr eaLnBrk="1" fontAlgn="auto" hangingPunct="1">
              <a:spcAft>
                <a:spcPts val="0"/>
              </a:spcAft>
              <a:defRPr/>
            </a:pPr>
            <a:endParaRPr lang="en-GB" altLang="en-US" sz="2600" dirty="0">
              <a:solidFill>
                <a:schemeClr val="tx1">
                  <a:lumMod val="75000"/>
                  <a:lumOff val="25000"/>
                </a:schemeClr>
              </a:solidFill>
              <a:latin typeface="Century Gothic" panose="020B0502020202020204" pitchFamily="34" charset="0"/>
            </a:endParaRPr>
          </a:p>
          <a:p>
            <a:pPr lvl="1" eaLnBrk="1" fontAlgn="auto" hangingPunct="1">
              <a:spcAft>
                <a:spcPts val="0"/>
              </a:spcAft>
              <a:defRPr/>
            </a:pPr>
            <a:r>
              <a:rPr lang="en-GB" altLang="en-US" sz="2600" dirty="0">
                <a:solidFill>
                  <a:schemeClr val="tx1">
                    <a:lumMod val="75000"/>
                    <a:lumOff val="25000"/>
                  </a:schemeClr>
                </a:solidFill>
                <a:latin typeface="Century Gothic" panose="020B0502020202020204" pitchFamily="34" charset="0"/>
              </a:rPr>
              <a:t>Relationships education -	Being a good friend </a:t>
            </a:r>
          </a:p>
          <a:p>
            <a:pPr lvl="1" eaLnBrk="1" fontAlgn="auto" hangingPunct="1">
              <a:spcAft>
                <a:spcPts val="0"/>
              </a:spcAft>
              <a:defRPr/>
            </a:pPr>
            <a:r>
              <a:rPr lang="en-GB" altLang="en-US" sz="2600" dirty="0">
                <a:solidFill>
                  <a:schemeClr val="tx1">
                    <a:lumMod val="75000"/>
                    <a:lumOff val="25000"/>
                  </a:schemeClr>
                </a:solidFill>
                <a:latin typeface="Century Gothic" panose="020B0502020202020204" pitchFamily="34" charset="0"/>
              </a:rPr>
              <a:t>				Bullying</a:t>
            </a:r>
          </a:p>
          <a:p>
            <a:pPr lvl="1" eaLnBrk="1" fontAlgn="auto" hangingPunct="1">
              <a:spcAft>
                <a:spcPts val="0"/>
              </a:spcAft>
              <a:defRPr/>
            </a:pPr>
            <a:r>
              <a:rPr lang="en-GB" altLang="en-US" sz="2600" dirty="0">
                <a:solidFill>
                  <a:schemeClr val="tx1">
                    <a:lumMod val="75000"/>
                    <a:lumOff val="25000"/>
                  </a:schemeClr>
                </a:solidFill>
                <a:latin typeface="Century Gothic" panose="020B0502020202020204" pitchFamily="34" charset="0"/>
              </a:rPr>
              <a:t>				Respecting others</a:t>
            </a:r>
          </a:p>
          <a:p>
            <a:pPr lvl="1" eaLnBrk="1" fontAlgn="auto" hangingPunct="1">
              <a:spcAft>
                <a:spcPts val="0"/>
              </a:spcAft>
              <a:defRPr/>
            </a:pPr>
            <a:r>
              <a:rPr lang="en-GB" altLang="en-US" sz="2600" dirty="0">
                <a:solidFill>
                  <a:schemeClr val="tx1">
                    <a:lumMod val="75000"/>
                    <a:lumOff val="25000"/>
                  </a:schemeClr>
                </a:solidFill>
                <a:latin typeface="Century Gothic" panose="020B0502020202020204" pitchFamily="34" charset="0"/>
              </a:rPr>
              <a:t>				Rights and responsibilities</a:t>
            </a:r>
          </a:p>
          <a:p>
            <a:pPr lvl="1" eaLnBrk="1" fontAlgn="auto" hangingPunct="1">
              <a:spcAft>
                <a:spcPts val="0"/>
              </a:spcAft>
              <a:defRPr/>
            </a:pPr>
            <a:r>
              <a:rPr lang="en-GB" altLang="en-US" sz="2600" dirty="0">
                <a:solidFill>
                  <a:schemeClr val="tx1">
                    <a:lumMod val="75000"/>
                    <a:lumOff val="25000"/>
                  </a:schemeClr>
                </a:solidFill>
                <a:latin typeface="Century Gothic" panose="020B0502020202020204" pitchFamily="34" charset="0"/>
              </a:rPr>
              <a:t>				Family relationships</a:t>
            </a:r>
          </a:p>
          <a:p>
            <a:pPr lvl="1" eaLnBrk="1" fontAlgn="auto" hangingPunct="1">
              <a:spcAft>
                <a:spcPts val="0"/>
              </a:spcAft>
              <a:defRPr/>
            </a:pPr>
            <a:r>
              <a:rPr lang="en-GB" altLang="en-US" sz="2600" dirty="0">
                <a:solidFill>
                  <a:schemeClr val="tx1">
                    <a:lumMod val="75000"/>
                    <a:lumOff val="25000"/>
                  </a:schemeClr>
                </a:solidFill>
                <a:latin typeface="Century Gothic" panose="020B0502020202020204" pitchFamily="34" charset="0"/>
              </a:rPr>
              <a:t>Health education - 		Mental wellbeing</a:t>
            </a:r>
          </a:p>
          <a:p>
            <a:pPr lvl="1" eaLnBrk="1" fontAlgn="auto" hangingPunct="1">
              <a:spcAft>
                <a:spcPts val="0"/>
              </a:spcAft>
              <a:defRPr/>
            </a:pPr>
            <a:r>
              <a:rPr lang="en-GB" altLang="en-US" sz="2600" dirty="0">
                <a:solidFill>
                  <a:schemeClr val="tx1">
                    <a:lumMod val="75000"/>
                    <a:lumOff val="25000"/>
                  </a:schemeClr>
                </a:solidFill>
                <a:latin typeface="Century Gothic" panose="020B0502020202020204" pitchFamily="34" charset="0"/>
              </a:rPr>
              <a:t>				Healthy eating</a:t>
            </a:r>
          </a:p>
          <a:p>
            <a:pPr lvl="1" eaLnBrk="1" fontAlgn="auto" hangingPunct="1">
              <a:spcAft>
                <a:spcPts val="0"/>
              </a:spcAft>
              <a:defRPr/>
            </a:pPr>
            <a:r>
              <a:rPr lang="en-GB" altLang="en-US" sz="2600" dirty="0">
                <a:solidFill>
                  <a:schemeClr val="tx1">
                    <a:lumMod val="75000"/>
                    <a:lumOff val="25000"/>
                  </a:schemeClr>
                </a:solidFill>
                <a:latin typeface="Century Gothic" panose="020B0502020202020204" pitchFamily="34" charset="0"/>
              </a:rPr>
              <a:t>				Exercise</a:t>
            </a:r>
          </a:p>
          <a:p>
            <a:pPr lvl="1" eaLnBrk="1" fontAlgn="auto" hangingPunct="1">
              <a:spcAft>
                <a:spcPts val="0"/>
              </a:spcAft>
              <a:defRPr/>
            </a:pPr>
            <a:r>
              <a:rPr lang="en-GB" altLang="en-US" sz="2600" dirty="0">
                <a:solidFill>
                  <a:schemeClr val="tx1">
                    <a:lumMod val="75000"/>
                    <a:lumOff val="25000"/>
                  </a:schemeClr>
                </a:solidFill>
                <a:latin typeface="Century Gothic" panose="020B0502020202020204" pitchFamily="34" charset="0"/>
              </a:rPr>
              <a:t>				Personal safety (</a:t>
            </a:r>
            <a:r>
              <a:rPr lang="en-GB" altLang="en-US" sz="2600" dirty="0" err="1">
                <a:solidFill>
                  <a:schemeClr val="tx1">
                    <a:lumMod val="75000"/>
                    <a:lumOff val="25000"/>
                  </a:schemeClr>
                </a:solidFill>
                <a:latin typeface="Century Gothic" panose="020B0502020202020204" pitchFamily="34" charset="0"/>
              </a:rPr>
              <a:t>inc.</a:t>
            </a:r>
            <a:r>
              <a:rPr lang="en-GB" altLang="en-US" sz="2600" dirty="0">
                <a:solidFill>
                  <a:schemeClr val="tx1">
                    <a:lumMod val="75000"/>
                    <a:lumOff val="25000"/>
                  </a:schemeClr>
                </a:solidFill>
                <a:latin typeface="Century Gothic" panose="020B0502020202020204" pitchFamily="34" charset="0"/>
              </a:rPr>
              <a:t> online)</a:t>
            </a:r>
          </a:p>
          <a:p>
            <a:pPr lvl="1" eaLnBrk="1" fontAlgn="auto" hangingPunct="1">
              <a:spcAft>
                <a:spcPts val="0"/>
              </a:spcAft>
              <a:defRPr/>
            </a:pPr>
            <a:r>
              <a:rPr lang="en-GB" altLang="en-US" sz="2600" dirty="0">
                <a:solidFill>
                  <a:schemeClr val="tx1">
                    <a:lumMod val="75000"/>
                    <a:lumOff val="25000"/>
                  </a:schemeClr>
                </a:solidFill>
                <a:latin typeface="Century Gothic" panose="020B0502020202020204" pitchFamily="34"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FAE12AD-97EE-4A25-9497-0252185484C6}"/>
              </a:ext>
            </a:extLst>
          </p:cNvPr>
          <p:cNvSpPr>
            <a:spLocks noGrp="1"/>
          </p:cNvSpPr>
          <p:nvPr>
            <p:ph type="title"/>
          </p:nvPr>
        </p:nvSpPr>
        <p:spPr>
          <a:xfrm>
            <a:off x="483023" y="433048"/>
            <a:ext cx="10652337" cy="1049337"/>
          </a:xfrm>
        </p:spPr>
        <p:txBody>
          <a:bodyPr/>
          <a:lstStyle/>
          <a:p>
            <a:r>
              <a:rPr lang="en-US" altLang="en-US" dirty="0"/>
              <a:t>What does our RSHE curriculum look like now?</a:t>
            </a:r>
            <a:endParaRPr lang="en-GB" dirty="0"/>
          </a:p>
        </p:txBody>
      </p:sp>
      <p:sp>
        <p:nvSpPr>
          <p:cNvPr id="4" name="Text Placeholder 3">
            <a:extLst>
              <a:ext uri="{FF2B5EF4-FFF2-40B4-BE49-F238E27FC236}">
                <a16:creationId xmlns:a16="http://schemas.microsoft.com/office/drawing/2014/main" id="{FF04B766-3027-4BC0-8153-0B209D137D97}"/>
              </a:ext>
            </a:extLst>
          </p:cNvPr>
          <p:cNvSpPr>
            <a:spLocks noGrp="1"/>
          </p:cNvSpPr>
          <p:nvPr>
            <p:ph type="body" sz="quarter" idx="15"/>
          </p:nvPr>
        </p:nvSpPr>
        <p:spPr/>
        <p:txBody>
          <a:bodyPr/>
          <a:lstStyle/>
          <a:p>
            <a:pPr eaLnBrk="1" fontAlgn="auto" hangingPunct="1">
              <a:spcAft>
                <a:spcPts val="0"/>
              </a:spcAft>
              <a:defRPr/>
            </a:pPr>
            <a:endParaRPr lang="en-GB" altLang="en-US" dirty="0">
              <a:solidFill>
                <a:schemeClr val="tx1">
                  <a:lumMod val="75000"/>
                  <a:lumOff val="25000"/>
                </a:schemeClr>
              </a:solidFill>
            </a:endParaRPr>
          </a:p>
          <a:p>
            <a:pPr eaLnBrk="1" fontAlgn="auto" hangingPunct="1">
              <a:spcAft>
                <a:spcPts val="0"/>
              </a:spcAft>
              <a:defRPr/>
            </a:pPr>
            <a:r>
              <a:rPr lang="en-GB" altLang="en-US" dirty="0">
                <a:latin typeface="Century Gothic" panose="020B0502020202020204" pitchFamily="34" charset="0"/>
              </a:rPr>
              <a:t>In Year 6, we focus on the changes occurring during Puberty, including both physical and emotional changes, learning about hormones and their impact on the human body.</a:t>
            </a:r>
          </a:p>
          <a:p>
            <a:pPr eaLnBrk="1" fontAlgn="auto" hangingPunct="1">
              <a:spcAft>
                <a:spcPts val="0"/>
              </a:spcAft>
              <a:defRPr/>
            </a:pPr>
            <a:r>
              <a:rPr lang="en-GB" altLang="en-US" dirty="0">
                <a:latin typeface="Century Gothic" panose="020B0502020202020204" pitchFamily="34" charset="0"/>
              </a:rPr>
              <a:t>We also begin to learn the basics of human reproduction and human biology, including the sex cells and development of human life, to birth.</a:t>
            </a:r>
          </a:p>
          <a:p>
            <a:endParaRPr lang="en-GB" dirty="0"/>
          </a:p>
        </p:txBody>
      </p:sp>
    </p:spTree>
    <p:extLst>
      <p:ext uri="{BB962C8B-B14F-4D97-AF65-F5344CB8AC3E}">
        <p14:creationId xmlns:p14="http://schemas.microsoft.com/office/powerpoint/2010/main" val="109807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DCFD255B-185E-D7D2-89FD-9F8BDA857668}"/>
              </a:ext>
            </a:extLst>
          </p:cNvPr>
          <p:cNvSpPr txBox="1">
            <a:spLocks/>
          </p:cNvSpPr>
          <p:nvPr/>
        </p:nvSpPr>
        <p:spPr>
          <a:xfrm>
            <a:off x="827088" y="222250"/>
            <a:ext cx="10044112" cy="5816600"/>
          </a:xfrm>
          <a:prstGeom prst="rect">
            <a:avLst/>
          </a:prstGeom>
        </p:spPr>
        <p:txBody>
          <a:bodyPr>
            <a:normAutofit fontScale="92500" lnSpcReduction="2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In the Secondaries, we cover the same Primary topics with all pupils in greater depth, across the curriculum and in Personal Development sessions, but specifically cover the following topics in RSE or Science lessons:</a:t>
            </a:r>
          </a:p>
          <a:p>
            <a:pPr marL="0" indent="0" fontAlgn="auto">
              <a:spcAft>
                <a:spcPts val="0"/>
              </a:spcAft>
              <a:buFont typeface="Arial" panose="020B0604020202020204" pitchFamily="34" charset="0"/>
              <a:buNone/>
              <a:defRPr/>
            </a:pPr>
            <a:endParaRPr lang="en-GB" altLang="en-US" sz="2600" dirty="0">
              <a:solidFill>
                <a:schemeClr val="tx1">
                  <a:lumMod val="75000"/>
                  <a:lumOff val="25000"/>
                </a:schemeClr>
              </a:solidFill>
              <a:latin typeface="Century Gothic" panose="020B0502020202020204" pitchFamily="34" charset="0"/>
            </a:endParaRPr>
          </a:p>
          <a:p>
            <a:pPr marL="457200" lvl="1"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Puberty</a:t>
            </a:r>
          </a:p>
          <a:p>
            <a:pPr marL="457200" lvl="1"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Intimate relationships</a:t>
            </a:r>
          </a:p>
          <a:p>
            <a:pPr marL="457200" lvl="1"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Reproduction and child development</a:t>
            </a:r>
          </a:p>
          <a:p>
            <a:pPr marL="457200" lvl="1"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Sexuality (</a:t>
            </a:r>
            <a:r>
              <a:rPr lang="en-GB" altLang="en-US" sz="2600" dirty="0" err="1">
                <a:solidFill>
                  <a:schemeClr val="tx1">
                    <a:lumMod val="75000"/>
                    <a:lumOff val="25000"/>
                  </a:schemeClr>
                </a:solidFill>
                <a:latin typeface="Century Gothic" panose="020B0502020202020204" pitchFamily="34" charset="0"/>
              </a:rPr>
              <a:t>inc</a:t>
            </a:r>
            <a:r>
              <a:rPr lang="en-GB" altLang="en-US" sz="2600" dirty="0">
                <a:solidFill>
                  <a:schemeClr val="tx1">
                    <a:lumMod val="75000"/>
                    <a:lumOff val="25000"/>
                  </a:schemeClr>
                </a:solidFill>
                <a:latin typeface="Century Gothic" panose="020B0502020202020204" pitchFamily="34" charset="0"/>
              </a:rPr>
              <a:t> </a:t>
            </a:r>
            <a:r>
              <a:rPr lang="en-GB" altLang="en-US" sz="2600" dirty="0">
                <a:latin typeface="Century Gothic" panose="020B0502020202020204" pitchFamily="34" charset="0"/>
              </a:rPr>
              <a:t>LGBTQ+ </a:t>
            </a:r>
            <a:r>
              <a:rPr lang="en-GB" altLang="en-US" sz="2600" dirty="0">
                <a:solidFill>
                  <a:schemeClr val="tx1">
                    <a:lumMod val="75000"/>
                    <a:lumOff val="25000"/>
                  </a:schemeClr>
                </a:solidFill>
                <a:latin typeface="Century Gothic" panose="020B0502020202020204" pitchFamily="34" charset="0"/>
              </a:rPr>
              <a:t>and diversity)</a:t>
            </a:r>
          </a:p>
          <a:p>
            <a:pPr marL="457200" lvl="1"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STIs (Sexually Transmitted Infections)</a:t>
            </a:r>
          </a:p>
          <a:p>
            <a:pPr marL="457200" lvl="1" indent="0" fontAlgn="auto">
              <a:spcAft>
                <a:spcPts val="0"/>
              </a:spcAft>
              <a:buFont typeface="Arial" panose="020B0604020202020204" pitchFamily="34" charset="0"/>
              <a:buNone/>
              <a:defRPr/>
            </a:pPr>
            <a:endParaRPr lang="en-GB" altLang="en-US" sz="2600" dirty="0">
              <a:solidFill>
                <a:schemeClr val="tx1">
                  <a:lumMod val="75000"/>
                  <a:lumOff val="25000"/>
                </a:schemeClr>
              </a:solidFill>
              <a:latin typeface="Century Gothic" panose="020B0502020202020204" pitchFamily="34" charset="0"/>
            </a:endParaRPr>
          </a:p>
          <a:p>
            <a:pPr marL="457200" lvl="1"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All of the above are taught by subject specialists.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60DB2F9-BB10-98B2-EB9F-D521197DA6FC}"/>
              </a:ext>
            </a:extLst>
          </p:cNvPr>
          <p:cNvSpPr/>
          <p:nvPr/>
        </p:nvSpPr>
        <p:spPr>
          <a:xfrm>
            <a:off x="384175" y="0"/>
            <a:ext cx="10475913" cy="5924550"/>
          </a:xfrm>
          <a:prstGeom prst="rect">
            <a:avLst/>
          </a:prstGeom>
        </p:spPr>
        <p:txBody>
          <a:bodyPr>
            <a:spAutoFit/>
          </a:bodyPr>
          <a:lstStyle/>
          <a:p>
            <a:pPr>
              <a:spcBef>
                <a:spcPts val="600"/>
              </a:spcBef>
              <a:spcAft>
                <a:spcPts val="600"/>
              </a:spcAft>
              <a:defRPr/>
            </a:pPr>
            <a:r>
              <a:rPr lang="en-GB" b="1" kern="0" dirty="0">
                <a:solidFill>
                  <a:srgbClr val="FF1F64"/>
                </a:solidFill>
              </a:rPr>
              <a:t>8. Parents’/Carers’ right to withdraw </a:t>
            </a:r>
          </a:p>
          <a:p>
            <a:pPr>
              <a:spcAft>
                <a:spcPts val="600"/>
              </a:spcAft>
              <a:defRPr/>
            </a:pPr>
            <a:r>
              <a:rPr lang="en-GB" dirty="0">
                <a:ea typeface="MS Mincho"/>
                <a:cs typeface="Times New Roman" panose="02020603050405020304" pitchFamily="18" charset="0"/>
              </a:rPr>
              <a:t>Parents/Carers of Primary pupils </a:t>
            </a:r>
            <a:r>
              <a:rPr lang="en-GB" b="1" u="sng" dirty="0">
                <a:ea typeface="MS Mincho"/>
                <a:cs typeface="Times New Roman" panose="02020603050405020304" pitchFamily="18" charset="0"/>
              </a:rPr>
              <a:t>do not</a:t>
            </a:r>
            <a:r>
              <a:rPr lang="en-GB" dirty="0">
                <a:ea typeface="MS Mincho"/>
                <a:cs typeface="Times New Roman" panose="02020603050405020304" pitchFamily="18" charset="0"/>
              </a:rPr>
              <a:t> have the right to withdraw their children from relationships education.</a:t>
            </a:r>
          </a:p>
          <a:p>
            <a:pPr>
              <a:spcAft>
                <a:spcPts val="600"/>
              </a:spcAft>
              <a:defRPr/>
            </a:pPr>
            <a:endParaRPr lang="en-GB" dirty="0">
              <a:ea typeface="MS Mincho"/>
              <a:cs typeface="Times New Roman" panose="02020603050405020304" pitchFamily="18" charset="0"/>
            </a:endParaRPr>
          </a:p>
          <a:p>
            <a:pPr>
              <a:spcAft>
                <a:spcPts val="600"/>
              </a:spcAft>
              <a:defRPr/>
            </a:pPr>
            <a:r>
              <a:rPr lang="en-GB" dirty="0">
                <a:ea typeface="MS Mincho"/>
                <a:cs typeface="Times New Roman" panose="02020603050405020304" pitchFamily="18" charset="0"/>
              </a:rPr>
              <a:t>Parents/Carers </a:t>
            </a:r>
            <a:r>
              <a:rPr lang="en-GB" b="1" u="sng" dirty="0">
                <a:ea typeface="MS Mincho"/>
                <a:cs typeface="Times New Roman" panose="02020603050405020304" pitchFamily="18" charset="0"/>
              </a:rPr>
              <a:t>have the right</a:t>
            </a:r>
            <a:r>
              <a:rPr lang="en-GB" dirty="0">
                <a:ea typeface="MS Mincho"/>
                <a:cs typeface="Times New Roman" panose="02020603050405020304" pitchFamily="18" charset="0"/>
              </a:rPr>
              <a:t> to withdraw their children from the </a:t>
            </a:r>
            <a:r>
              <a:rPr lang="en-GB" b="1" u="sng" dirty="0">
                <a:ea typeface="MS Mincho"/>
                <a:cs typeface="Times New Roman" panose="02020603050405020304" pitchFamily="18" charset="0"/>
              </a:rPr>
              <a:t>non-statutory</a:t>
            </a:r>
            <a:r>
              <a:rPr lang="en-GB" dirty="0">
                <a:ea typeface="MS Mincho"/>
                <a:cs typeface="Times New Roman" panose="02020603050405020304" pitchFamily="18" charset="0"/>
              </a:rPr>
              <a:t> components of sex education within RSE. </a:t>
            </a:r>
          </a:p>
          <a:p>
            <a:pPr>
              <a:spcAft>
                <a:spcPts val="600"/>
              </a:spcAft>
              <a:defRPr/>
            </a:pPr>
            <a:endParaRPr lang="en-GB" dirty="0">
              <a:ea typeface="MS Mincho"/>
              <a:cs typeface="Times New Roman" panose="02020603050405020304" pitchFamily="18" charset="0"/>
            </a:endParaRPr>
          </a:p>
          <a:p>
            <a:pPr>
              <a:spcAft>
                <a:spcPts val="600"/>
              </a:spcAft>
              <a:defRPr/>
            </a:pPr>
            <a:r>
              <a:rPr lang="en-GB" dirty="0">
                <a:ea typeface="MS Mincho"/>
                <a:cs typeface="Times New Roman" panose="02020603050405020304" pitchFamily="18" charset="0"/>
              </a:rPr>
              <a:t>Parents/Carers of Secondary pupils </a:t>
            </a:r>
            <a:r>
              <a:rPr lang="en-GB" b="1" u="sng" dirty="0">
                <a:ea typeface="MS Mincho"/>
                <a:cs typeface="Times New Roman" panose="02020603050405020304" pitchFamily="18" charset="0"/>
              </a:rPr>
              <a:t>have</a:t>
            </a:r>
            <a:r>
              <a:rPr lang="en-GB" dirty="0">
                <a:ea typeface="MS Mincho"/>
                <a:cs typeface="Times New Roman" panose="02020603050405020304" pitchFamily="18" charset="0"/>
              </a:rPr>
              <a:t> the right to withdraw their children from the </a:t>
            </a:r>
            <a:r>
              <a:rPr lang="en-GB" b="1" u="sng" dirty="0">
                <a:ea typeface="MS Mincho"/>
                <a:cs typeface="Times New Roman" panose="02020603050405020304" pitchFamily="18" charset="0"/>
              </a:rPr>
              <a:t>non-statutory</a:t>
            </a:r>
            <a:r>
              <a:rPr lang="en-GB" dirty="0">
                <a:ea typeface="MS Mincho"/>
                <a:cs typeface="Times New Roman" panose="02020603050405020304" pitchFamily="18" charset="0"/>
              </a:rPr>
              <a:t> components of sex education within RSE up to and until 3 terms before the child turns 16. After this point, if the child wishes to receive sex education rather than being withdrawn, the school will arrange this.</a:t>
            </a:r>
          </a:p>
          <a:p>
            <a:pPr>
              <a:spcAft>
                <a:spcPts val="600"/>
              </a:spcAft>
              <a:defRPr/>
            </a:pPr>
            <a:endParaRPr lang="en-GB" dirty="0">
              <a:ea typeface="MS Mincho"/>
              <a:cs typeface="Times New Roman" panose="02020603050405020304" pitchFamily="18" charset="0"/>
            </a:endParaRPr>
          </a:p>
          <a:p>
            <a:pPr>
              <a:spcAft>
                <a:spcPts val="600"/>
              </a:spcAft>
              <a:defRPr/>
            </a:pPr>
            <a:r>
              <a:rPr lang="en-GB" dirty="0">
                <a:ea typeface="MS Mincho"/>
                <a:cs typeface="Times New Roman" panose="02020603050405020304" pitchFamily="18" charset="0"/>
              </a:rPr>
              <a:t>Requests for withdrawal should be </a:t>
            </a:r>
            <a:r>
              <a:rPr lang="en-GB" b="1" u="sng" dirty="0">
                <a:ea typeface="MS Mincho"/>
                <a:cs typeface="Times New Roman" panose="02020603050405020304" pitchFamily="18" charset="0"/>
              </a:rPr>
              <a:t>put in writing </a:t>
            </a:r>
            <a:r>
              <a:rPr lang="en-GB" dirty="0">
                <a:ea typeface="MS Mincho"/>
                <a:cs typeface="Times New Roman" panose="02020603050405020304" pitchFamily="18" charset="0"/>
              </a:rPr>
              <a:t>and addressed to the </a:t>
            </a:r>
            <a:r>
              <a:rPr lang="en-GB" dirty="0" err="1">
                <a:ea typeface="MS Mincho"/>
                <a:cs typeface="Times New Roman" panose="02020603050405020304" pitchFamily="18" charset="0"/>
              </a:rPr>
              <a:t>Headteacher</a:t>
            </a:r>
            <a:r>
              <a:rPr lang="en-GB" dirty="0">
                <a:ea typeface="MS Mincho"/>
                <a:cs typeface="Times New Roman" panose="02020603050405020304" pitchFamily="18" charset="0"/>
              </a:rPr>
              <a:t>.</a:t>
            </a:r>
          </a:p>
          <a:p>
            <a:pPr>
              <a:spcAft>
                <a:spcPts val="600"/>
              </a:spcAft>
              <a:defRPr/>
            </a:pPr>
            <a:endParaRPr lang="en-GB" dirty="0">
              <a:ea typeface="MS Mincho"/>
              <a:cs typeface="Times New Roman" panose="02020603050405020304" pitchFamily="18" charset="0"/>
            </a:endParaRPr>
          </a:p>
          <a:p>
            <a:pPr>
              <a:spcAft>
                <a:spcPts val="600"/>
              </a:spcAft>
              <a:defRPr/>
            </a:pPr>
            <a:r>
              <a:rPr lang="en-GB" dirty="0">
                <a:ea typeface="MS Mincho"/>
                <a:cs typeface="Times New Roman" panose="02020603050405020304" pitchFamily="18" charset="0"/>
              </a:rPr>
              <a:t>A copy of withdrawal requests will be placed in the pupil’s educational record. The </a:t>
            </a:r>
            <a:r>
              <a:rPr lang="en-GB" dirty="0" err="1">
                <a:ea typeface="MS Mincho"/>
                <a:cs typeface="Times New Roman" panose="02020603050405020304" pitchFamily="18" charset="0"/>
              </a:rPr>
              <a:t>headteacher</a:t>
            </a:r>
            <a:r>
              <a:rPr lang="en-GB" dirty="0">
                <a:ea typeface="MS Mincho"/>
                <a:cs typeface="Times New Roman" panose="02020603050405020304" pitchFamily="18" charset="0"/>
              </a:rPr>
              <a:t> will discuss the request with parents and take appropriate action. </a:t>
            </a:r>
          </a:p>
          <a:p>
            <a:pPr>
              <a:spcAft>
                <a:spcPts val="600"/>
              </a:spcAft>
              <a:defRPr/>
            </a:pPr>
            <a:endParaRPr lang="en-GB" dirty="0">
              <a:ea typeface="MS Mincho"/>
              <a:cs typeface="Times New Roman" panose="02020603050405020304" pitchFamily="18" charset="0"/>
            </a:endParaRPr>
          </a:p>
          <a:p>
            <a:pPr>
              <a:spcAft>
                <a:spcPts val="600"/>
              </a:spcAft>
              <a:defRPr/>
            </a:pPr>
            <a:r>
              <a:rPr lang="en-GB" dirty="0">
                <a:ea typeface="MS Mincho"/>
                <a:cs typeface="Times New Roman" panose="02020603050405020304" pitchFamily="18" charset="0"/>
              </a:rPr>
              <a:t>Alternative work will be given to pupils who are withdrawn from sex education.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1CEC1429-0D3B-E3EB-F81B-D67496D2B2A2}"/>
              </a:ext>
            </a:extLst>
          </p:cNvPr>
          <p:cNvSpPr txBox="1">
            <a:spLocks/>
          </p:cNvSpPr>
          <p:nvPr/>
        </p:nvSpPr>
        <p:spPr>
          <a:xfrm>
            <a:off x="827088" y="222250"/>
            <a:ext cx="10044112" cy="5613400"/>
          </a:xfrm>
          <a:prstGeom prst="rect">
            <a:avLst/>
          </a:prstGeom>
        </p:spPr>
        <p:txBody>
          <a:bodyPr>
            <a:normAutofit fontScale="92500"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At WVA we believe it is important to encourage pupils to ask questions, as there are many ‘myths’ and ‘misunderstandings’ when it comes to the complicated world of relationships.  The following </a:t>
            </a:r>
            <a:r>
              <a:rPr lang="en-GB" altLang="en-US" sz="2600" b="1" dirty="0">
                <a:solidFill>
                  <a:schemeClr val="tx1">
                    <a:lumMod val="75000"/>
                    <a:lumOff val="25000"/>
                  </a:schemeClr>
                </a:solidFill>
                <a:latin typeface="Century Gothic" panose="020B0502020202020204" pitchFamily="34" charset="0"/>
              </a:rPr>
              <a:t>Golden Rules </a:t>
            </a:r>
            <a:r>
              <a:rPr lang="en-GB" altLang="en-US" sz="2600" dirty="0">
                <a:solidFill>
                  <a:schemeClr val="tx1">
                    <a:lumMod val="75000"/>
                    <a:lumOff val="25000"/>
                  </a:schemeClr>
                </a:solidFill>
                <a:latin typeface="Century Gothic" panose="020B0502020202020204" pitchFamily="34" charset="0"/>
              </a:rPr>
              <a:t>must be followed: </a:t>
            </a:r>
          </a:p>
          <a:p>
            <a:pPr marL="0" indent="0" fontAlgn="auto">
              <a:spcAft>
                <a:spcPts val="0"/>
              </a:spcAft>
              <a:buFont typeface="Arial" panose="020B0604020202020204" pitchFamily="34" charset="0"/>
              <a:buNone/>
              <a:defRPr/>
            </a:pPr>
            <a:endParaRPr lang="en-GB" altLang="en-US" sz="2600" dirty="0">
              <a:solidFill>
                <a:schemeClr val="tx1">
                  <a:lumMod val="75000"/>
                  <a:lumOff val="25000"/>
                </a:schemeClr>
              </a:solidFill>
              <a:latin typeface="Century Gothic" panose="020B0502020202020204" pitchFamily="34" charset="0"/>
            </a:endParaRPr>
          </a:p>
          <a:p>
            <a:pPr marL="0" indent="0" fontAlgn="auto">
              <a:spcAft>
                <a:spcPts val="0"/>
              </a:spcAft>
              <a:buFont typeface="Arial" panose="020B0604020202020204" pitchFamily="34" charset="0"/>
              <a:buNone/>
              <a:defRPr/>
            </a:pPr>
            <a:r>
              <a:rPr lang="en-GB" altLang="en-US" sz="2600" b="1" dirty="0">
                <a:solidFill>
                  <a:schemeClr val="tx1">
                    <a:lumMod val="75000"/>
                    <a:lumOff val="25000"/>
                  </a:schemeClr>
                </a:solidFill>
                <a:latin typeface="Century Gothic" panose="020B0502020202020204" pitchFamily="34" charset="0"/>
              </a:rPr>
              <a:t>All questions must….</a:t>
            </a:r>
          </a:p>
          <a:p>
            <a:pPr marL="0"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be asked using appropriate terminology</a:t>
            </a:r>
          </a:p>
          <a:p>
            <a:pPr marL="0"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show respect and regard for others present</a:t>
            </a:r>
          </a:p>
          <a:p>
            <a:pPr marL="0"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not be personal to any individual</a:t>
            </a:r>
          </a:p>
          <a:p>
            <a:pPr marL="0"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not be asked just to amuse or cause embarrassment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A05C2242-7A6B-5FC1-0F04-C1D886A9EDA6}"/>
              </a:ext>
            </a:extLst>
          </p:cNvPr>
          <p:cNvSpPr txBox="1">
            <a:spLocks/>
          </p:cNvSpPr>
          <p:nvPr/>
        </p:nvSpPr>
        <p:spPr>
          <a:xfrm>
            <a:off x="827088" y="222250"/>
            <a:ext cx="10044112" cy="5613400"/>
          </a:xfrm>
          <a:prstGeom prst="rect">
            <a:avLst/>
          </a:prstGeom>
        </p:spPr>
        <p:txBody>
          <a:bodyPr>
            <a:normAutofit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fontAlgn="auto">
              <a:spcAft>
                <a:spcPts val="0"/>
              </a:spcAft>
              <a:buFont typeface="Arial" panose="020B0604020202020204" pitchFamily="34" charset="0"/>
              <a:buNone/>
              <a:defRPr/>
            </a:pPr>
            <a:r>
              <a:rPr lang="en-GB" altLang="en-US" sz="3600" dirty="0">
                <a:solidFill>
                  <a:schemeClr val="tx1">
                    <a:lumMod val="75000"/>
                    <a:lumOff val="25000"/>
                  </a:schemeClr>
                </a:solidFill>
                <a:latin typeface="Century Gothic" panose="020B0502020202020204" pitchFamily="34" charset="0"/>
              </a:rPr>
              <a:t>Now it’s your turn….</a:t>
            </a:r>
          </a:p>
          <a:p>
            <a:pPr marL="0" indent="0" fontAlgn="auto">
              <a:spcAft>
                <a:spcPts val="0"/>
              </a:spcAft>
              <a:buFont typeface="Arial" panose="020B0604020202020204" pitchFamily="34" charset="0"/>
              <a:buNone/>
              <a:defRPr/>
            </a:pPr>
            <a:endParaRPr lang="en-GB" altLang="en-US" sz="2600" dirty="0">
              <a:solidFill>
                <a:schemeClr val="tx1">
                  <a:lumMod val="75000"/>
                  <a:lumOff val="25000"/>
                </a:schemeClr>
              </a:solidFill>
              <a:latin typeface="Century Gothic" panose="020B0502020202020204" pitchFamily="34" charset="0"/>
            </a:endParaRPr>
          </a:p>
          <a:p>
            <a:pPr marL="0"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Do you have any questions regarding the RSE and Health curriculum?</a:t>
            </a:r>
          </a:p>
          <a:p>
            <a:pPr marL="0" indent="0" fontAlgn="auto">
              <a:spcAft>
                <a:spcPts val="0"/>
              </a:spcAft>
              <a:buFont typeface="Arial" panose="020B0604020202020204" pitchFamily="34" charset="0"/>
              <a:buNone/>
              <a:defRPr/>
            </a:pPr>
            <a:endParaRPr lang="en-GB" altLang="en-US" sz="2600" dirty="0">
              <a:solidFill>
                <a:schemeClr val="tx1">
                  <a:lumMod val="75000"/>
                  <a:lumOff val="25000"/>
                </a:schemeClr>
              </a:solidFill>
              <a:latin typeface="Century Gothic" panose="020B0502020202020204" pitchFamily="34" charset="0"/>
            </a:endParaRPr>
          </a:p>
          <a:p>
            <a:pPr marL="0"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Does anything concern you about what your child will be learning?</a:t>
            </a:r>
          </a:p>
          <a:p>
            <a:pPr marL="0" indent="0" fontAlgn="auto">
              <a:spcAft>
                <a:spcPts val="0"/>
              </a:spcAft>
              <a:buFont typeface="Arial" panose="020B0604020202020204" pitchFamily="34" charset="0"/>
              <a:buNone/>
              <a:defRPr/>
            </a:pPr>
            <a:endParaRPr lang="en-GB" altLang="en-US" sz="2600" dirty="0">
              <a:solidFill>
                <a:schemeClr val="tx1">
                  <a:lumMod val="75000"/>
                  <a:lumOff val="25000"/>
                </a:schemeClr>
              </a:solidFill>
              <a:latin typeface="Century Gothic" panose="020B0502020202020204" pitchFamily="34" charset="0"/>
            </a:endParaRPr>
          </a:p>
          <a:p>
            <a:pPr marL="0" indent="0" fontAlgn="auto">
              <a:spcAft>
                <a:spcPts val="0"/>
              </a:spcAft>
              <a:buFont typeface="Arial" panose="020B0604020202020204" pitchFamily="34" charset="0"/>
              <a:buNone/>
              <a:defRPr/>
            </a:pPr>
            <a:r>
              <a:rPr lang="en-GB" altLang="en-US" sz="2600" dirty="0">
                <a:solidFill>
                  <a:schemeClr val="tx1">
                    <a:lumMod val="75000"/>
                    <a:lumOff val="25000"/>
                  </a:schemeClr>
                </a:solidFill>
                <a:latin typeface="Century Gothic" panose="020B0502020202020204" pitchFamily="34" charset="0"/>
              </a:rPr>
              <a:t>Is there anything else you think should be covered in our RSE and Health curriculum?			</a:t>
            </a:r>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1883</TotalTime>
  <Words>649</Words>
  <Application>Microsoft Office PowerPoint</Application>
  <PresentationFormat>Widescreen</PresentationFormat>
  <Paragraphs>88</Paragraphs>
  <Slides>10</Slides>
  <Notes>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10</vt:i4>
      </vt:variant>
    </vt:vector>
  </HeadingPairs>
  <TitlesOfParts>
    <vt:vector size="21" baseType="lpstr">
      <vt:lpstr>MS PGothic</vt:lpstr>
      <vt:lpstr>Arial</vt:lpstr>
      <vt:lpstr>Calibri</vt:lpstr>
      <vt:lpstr>Calibri Light</vt:lpstr>
      <vt:lpstr>Century Gothic</vt:lpstr>
      <vt:lpstr>Courier New</vt:lpstr>
      <vt:lpstr>Gill Sans MT</vt:lpstr>
      <vt:lpstr>MS Mincho</vt:lpstr>
      <vt:lpstr>Times New Roman</vt:lpstr>
      <vt:lpstr>Custom Design</vt:lpstr>
      <vt:lpstr>Gallery</vt:lpstr>
      <vt:lpstr>PowerPoint Presentation</vt:lpstr>
      <vt:lpstr>Objectives</vt:lpstr>
      <vt:lpstr>What ARE THE DEPARTMENT FOR EDUCATION RSE and health education requirements?</vt:lpstr>
      <vt:lpstr>What does our RSHE curriculum look like now?</vt:lpstr>
      <vt:lpstr>What does our RSHE curriculum look like now?</vt:lpstr>
      <vt:lpstr>PowerPoint Presentation</vt:lpstr>
      <vt:lpstr>PowerPoint Presentation</vt:lpstr>
      <vt:lpstr>PowerPoint Presentation</vt:lpstr>
      <vt:lpstr>PowerPoint Presentation</vt:lpstr>
      <vt:lpstr>What happens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Kaley Foran</dc:creator>
  <cp:lastModifiedBy>K.Peck</cp:lastModifiedBy>
  <cp:revision>47</cp:revision>
  <cp:lastPrinted>2019-12-05T11:29:40Z</cp:lastPrinted>
  <dcterms:created xsi:type="dcterms:W3CDTF">2019-04-24T14:02:06Z</dcterms:created>
  <dcterms:modified xsi:type="dcterms:W3CDTF">2025-05-21T08:25:39Z</dcterms:modified>
</cp:coreProperties>
</file>