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7B6EC-655A-4C71-8A2E-AB5784A3FD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01F00FE-9561-43CD-9CAA-035AEF7440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6FE964F-AA57-49E6-A088-B51FD71D5EDD}"/>
              </a:ext>
            </a:extLst>
          </p:cNvPr>
          <p:cNvSpPr>
            <a:spLocks noGrp="1"/>
          </p:cNvSpPr>
          <p:nvPr>
            <p:ph type="dt" sz="half" idx="10"/>
          </p:nvPr>
        </p:nvSpPr>
        <p:spPr/>
        <p:txBody>
          <a:bodyPr/>
          <a:lstStyle/>
          <a:p>
            <a:fld id="{2C5713F4-10F3-44D2-82C3-D62CB5FC2DF6}" type="datetimeFigureOut">
              <a:rPr lang="en-GB" smtClean="0"/>
              <a:t>07/02/2023</a:t>
            </a:fld>
            <a:endParaRPr lang="en-GB"/>
          </a:p>
        </p:txBody>
      </p:sp>
      <p:sp>
        <p:nvSpPr>
          <p:cNvPr id="5" name="Footer Placeholder 4">
            <a:extLst>
              <a:ext uri="{FF2B5EF4-FFF2-40B4-BE49-F238E27FC236}">
                <a16:creationId xmlns:a16="http://schemas.microsoft.com/office/drawing/2014/main" id="{794D4C09-8812-4F7F-B704-6C25E88409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BAFB7F-A884-48E3-99A3-F8C1CDEA0109}"/>
              </a:ext>
            </a:extLst>
          </p:cNvPr>
          <p:cNvSpPr>
            <a:spLocks noGrp="1"/>
          </p:cNvSpPr>
          <p:nvPr>
            <p:ph type="sldNum" sz="quarter" idx="12"/>
          </p:nvPr>
        </p:nvSpPr>
        <p:spPr/>
        <p:txBody>
          <a:bodyPr/>
          <a:lstStyle/>
          <a:p>
            <a:fld id="{20AB0BCF-A92E-4282-91DC-42D4B7A76615}" type="slidenum">
              <a:rPr lang="en-GB" smtClean="0"/>
              <a:t>‹#›</a:t>
            </a:fld>
            <a:endParaRPr lang="en-GB"/>
          </a:p>
        </p:txBody>
      </p:sp>
    </p:spTree>
    <p:extLst>
      <p:ext uri="{BB962C8B-B14F-4D97-AF65-F5344CB8AC3E}">
        <p14:creationId xmlns:p14="http://schemas.microsoft.com/office/powerpoint/2010/main" val="2643928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87F55-5CED-4C3D-B1B4-1E854C1589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359849-131B-427E-BDB5-6499939F660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96B1FA-8865-4FFD-A42F-DCA4B06A8FBF}"/>
              </a:ext>
            </a:extLst>
          </p:cNvPr>
          <p:cNvSpPr>
            <a:spLocks noGrp="1"/>
          </p:cNvSpPr>
          <p:nvPr>
            <p:ph type="dt" sz="half" idx="10"/>
          </p:nvPr>
        </p:nvSpPr>
        <p:spPr/>
        <p:txBody>
          <a:bodyPr/>
          <a:lstStyle/>
          <a:p>
            <a:fld id="{2C5713F4-10F3-44D2-82C3-D62CB5FC2DF6}" type="datetimeFigureOut">
              <a:rPr lang="en-GB" smtClean="0"/>
              <a:t>07/02/2023</a:t>
            </a:fld>
            <a:endParaRPr lang="en-GB"/>
          </a:p>
        </p:txBody>
      </p:sp>
      <p:sp>
        <p:nvSpPr>
          <p:cNvPr id="5" name="Footer Placeholder 4">
            <a:extLst>
              <a:ext uri="{FF2B5EF4-FFF2-40B4-BE49-F238E27FC236}">
                <a16:creationId xmlns:a16="http://schemas.microsoft.com/office/drawing/2014/main" id="{15C7AFA5-64D7-4347-82A3-F81FC24724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A0588A-E77A-4956-92EC-BB1FA6505C8C}"/>
              </a:ext>
            </a:extLst>
          </p:cNvPr>
          <p:cNvSpPr>
            <a:spLocks noGrp="1"/>
          </p:cNvSpPr>
          <p:nvPr>
            <p:ph type="sldNum" sz="quarter" idx="12"/>
          </p:nvPr>
        </p:nvSpPr>
        <p:spPr/>
        <p:txBody>
          <a:bodyPr/>
          <a:lstStyle/>
          <a:p>
            <a:fld id="{20AB0BCF-A92E-4282-91DC-42D4B7A76615}" type="slidenum">
              <a:rPr lang="en-GB" smtClean="0"/>
              <a:t>‹#›</a:t>
            </a:fld>
            <a:endParaRPr lang="en-GB"/>
          </a:p>
        </p:txBody>
      </p:sp>
    </p:spTree>
    <p:extLst>
      <p:ext uri="{BB962C8B-B14F-4D97-AF65-F5344CB8AC3E}">
        <p14:creationId xmlns:p14="http://schemas.microsoft.com/office/powerpoint/2010/main" val="213459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266514-2613-4F29-A747-D613CC1018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3DD50C9-7FA5-43A5-ABFE-ACBC60C20D8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179A51-C670-4D07-AD65-69E67CDAEA90}"/>
              </a:ext>
            </a:extLst>
          </p:cNvPr>
          <p:cNvSpPr>
            <a:spLocks noGrp="1"/>
          </p:cNvSpPr>
          <p:nvPr>
            <p:ph type="dt" sz="half" idx="10"/>
          </p:nvPr>
        </p:nvSpPr>
        <p:spPr/>
        <p:txBody>
          <a:bodyPr/>
          <a:lstStyle/>
          <a:p>
            <a:fld id="{2C5713F4-10F3-44D2-82C3-D62CB5FC2DF6}" type="datetimeFigureOut">
              <a:rPr lang="en-GB" smtClean="0"/>
              <a:t>07/02/2023</a:t>
            </a:fld>
            <a:endParaRPr lang="en-GB"/>
          </a:p>
        </p:txBody>
      </p:sp>
      <p:sp>
        <p:nvSpPr>
          <p:cNvPr id="5" name="Footer Placeholder 4">
            <a:extLst>
              <a:ext uri="{FF2B5EF4-FFF2-40B4-BE49-F238E27FC236}">
                <a16:creationId xmlns:a16="http://schemas.microsoft.com/office/drawing/2014/main" id="{914231EC-04E3-4ED5-A669-308B8D12B1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9F92FD-277D-46A0-A0E4-9374652916C0}"/>
              </a:ext>
            </a:extLst>
          </p:cNvPr>
          <p:cNvSpPr>
            <a:spLocks noGrp="1"/>
          </p:cNvSpPr>
          <p:nvPr>
            <p:ph type="sldNum" sz="quarter" idx="12"/>
          </p:nvPr>
        </p:nvSpPr>
        <p:spPr/>
        <p:txBody>
          <a:bodyPr/>
          <a:lstStyle/>
          <a:p>
            <a:fld id="{20AB0BCF-A92E-4282-91DC-42D4B7A76615}" type="slidenum">
              <a:rPr lang="en-GB" smtClean="0"/>
              <a:t>‹#›</a:t>
            </a:fld>
            <a:endParaRPr lang="en-GB"/>
          </a:p>
        </p:txBody>
      </p:sp>
    </p:spTree>
    <p:extLst>
      <p:ext uri="{BB962C8B-B14F-4D97-AF65-F5344CB8AC3E}">
        <p14:creationId xmlns:p14="http://schemas.microsoft.com/office/powerpoint/2010/main" val="263972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C8A6C-1A8A-4F7A-AC7A-7384EC5D699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10F8C0-259A-4634-AAD6-22E7724BCC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427FDB-4223-4668-8D1F-6FCF98C0C639}"/>
              </a:ext>
            </a:extLst>
          </p:cNvPr>
          <p:cNvSpPr>
            <a:spLocks noGrp="1"/>
          </p:cNvSpPr>
          <p:nvPr>
            <p:ph type="dt" sz="half" idx="10"/>
          </p:nvPr>
        </p:nvSpPr>
        <p:spPr/>
        <p:txBody>
          <a:bodyPr/>
          <a:lstStyle/>
          <a:p>
            <a:fld id="{2C5713F4-10F3-44D2-82C3-D62CB5FC2DF6}" type="datetimeFigureOut">
              <a:rPr lang="en-GB" smtClean="0"/>
              <a:t>07/02/2023</a:t>
            </a:fld>
            <a:endParaRPr lang="en-GB"/>
          </a:p>
        </p:txBody>
      </p:sp>
      <p:sp>
        <p:nvSpPr>
          <p:cNvPr id="5" name="Footer Placeholder 4">
            <a:extLst>
              <a:ext uri="{FF2B5EF4-FFF2-40B4-BE49-F238E27FC236}">
                <a16:creationId xmlns:a16="http://schemas.microsoft.com/office/drawing/2014/main" id="{72D16D07-5121-42CC-8575-7F02A645CC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4D66BF-68BA-411C-AFFF-25DDD1A61A86}"/>
              </a:ext>
            </a:extLst>
          </p:cNvPr>
          <p:cNvSpPr>
            <a:spLocks noGrp="1"/>
          </p:cNvSpPr>
          <p:nvPr>
            <p:ph type="sldNum" sz="quarter" idx="12"/>
          </p:nvPr>
        </p:nvSpPr>
        <p:spPr/>
        <p:txBody>
          <a:bodyPr/>
          <a:lstStyle/>
          <a:p>
            <a:fld id="{20AB0BCF-A92E-4282-91DC-42D4B7A76615}" type="slidenum">
              <a:rPr lang="en-GB" smtClean="0"/>
              <a:t>‹#›</a:t>
            </a:fld>
            <a:endParaRPr lang="en-GB"/>
          </a:p>
        </p:txBody>
      </p:sp>
    </p:spTree>
    <p:extLst>
      <p:ext uri="{BB962C8B-B14F-4D97-AF65-F5344CB8AC3E}">
        <p14:creationId xmlns:p14="http://schemas.microsoft.com/office/powerpoint/2010/main" val="3372561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5D415-CC50-4356-A604-4F2AFA4E7F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8864D85-27B0-416C-8B7F-679B31D390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44BB0C5-315B-42FE-A58F-6274EBF5DF32}"/>
              </a:ext>
            </a:extLst>
          </p:cNvPr>
          <p:cNvSpPr>
            <a:spLocks noGrp="1"/>
          </p:cNvSpPr>
          <p:nvPr>
            <p:ph type="dt" sz="half" idx="10"/>
          </p:nvPr>
        </p:nvSpPr>
        <p:spPr/>
        <p:txBody>
          <a:bodyPr/>
          <a:lstStyle/>
          <a:p>
            <a:fld id="{2C5713F4-10F3-44D2-82C3-D62CB5FC2DF6}" type="datetimeFigureOut">
              <a:rPr lang="en-GB" smtClean="0"/>
              <a:t>07/02/2023</a:t>
            </a:fld>
            <a:endParaRPr lang="en-GB"/>
          </a:p>
        </p:txBody>
      </p:sp>
      <p:sp>
        <p:nvSpPr>
          <p:cNvPr id="5" name="Footer Placeholder 4">
            <a:extLst>
              <a:ext uri="{FF2B5EF4-FFF2-40B4-BE49-F238E27FC236}">
                <a16:creationId xmlns:a16="http://schemas.microsoft.com/office/drawing/2014/main" id="{34FC3FF0-B8D5-476A-8FC2-9C67AE469C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E3AB8D-CB85-4AE7-B737-59994D4AD7CE}"/>
              </a:ext>
            </a:extLst>
          </p:cNvPr>
          <p:cNvSpPr>
            <a:spLocks noGrp="1"/>
          </p:cNvSpPr>
          <p:nvPr>
            <p:ph type="sldNum" sz="quarter" idx="12"/>
          </p:nvPr>
        </p:nvSpPr>
        <p:spPr/>
        <p:txBody>
          <a:bodyPr/>
          <a:lstStyle/>
          <a:p>
            <a:fld id="{20AB0BCF-A92E-4282-91DC-42D4B7A76615}" type="slidenum">
              <a:rPr lang="en-GB" smtClean="0"/>
              <a:t>‹#›</a:t>
            </a:fld>
            <a:endParaRPr lang="en-GB"/>
          </a:p>
        </p:txBody>
      </p:sp>
    </p:spTree>
    <p:extLst>
      <p:ext uri="{BB962C8B-B14F-4D97-AF65-F5344CB8AC3E}">
        <p14:creationId xmlns:p14="http://schemas.microsoft.com/office/powerpoint/2010/main" val="43243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88FE2-F226-4AE2-B673-CE7579D495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F71811-7B7D-4119-B79D-C504F2E829A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201573E-3A3B-4DF7-9181-AC6C3D49239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7CEA0B7-7DB4-4F0E-9269-F5F834AD4538}"/>
              </a:ext>
            </a:extLst>
          </p:cNvPr>
          <p:cNvSpPr>
            <a:spLocks noGrp="1"/>
          </p:cNvSpPr>
          <p:nvPr>
            <p:ph type="dt" sz="half" idx="10"/>
          </p:nvPr>
        </p:nvSpPr>
        <p:spPr/>
        <p:txBody>
          <a:bodyPr/>
          <a:lstStyle/>
          <a:p>
            <a:fld id="{2C5713F4-10F3-44D2-82C3-D62CB5FC2DF6}" type="datetimeFigureOut">
              <a:rPr lang="en-GB" smtClean="0"/>
              <a:t>07/02/2023</a:t>
            </a:fld>
            <a:endParaRPr lang="en-GB"/>
          </a:p>
        </p:txBody>
      </p:sp>
      <p:sp>
        <p:nvSpPr>
          <p:cNvPr id="6" name="Footer Placeholder 5">
            <a:extLst>
              <a:ext uri="{FF2B5EF4-FFF2-40B4-BE49-F238E27FC236}">
                <a16:creationId xmlns:a16="http://schemas.microsoft.com/office/drawing/2014/main" id="{1DAAB1B8-ABCE-45B6-9811-8B13513285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40E9EC-72F8-4A6C-8691-69616DA6D4B3}"/>
              </a:ext>
            </a:extLst>
          </p:cNvPr>
          <p:cNvSpPr>
            <a:spLocks noGrp="1"/>
          </p:cNvSpPr>
          <p:nvPr>
            <p:ph type="sldNum" sz="quarter" idx="12"/>
          </p:nvPr>
        </p:nvSpPr>
        <p:spPr/>
        <p:txBody>
          <a:bodyPr/>
          <a:lstStyle/>
          <a:p>
            <a:fld id="{20AB0BCF-A92E-4282-91DC-42D4B7A76615}" type="slidenum">
              <a:rPr lang="en-GB" smtClean="0"/>
              <a:t>‹#›</a:t>
            </a:fld>
            <a:endParaRPr lang="en-GB"/>
          </a:p>
        </p:txBody>
      </p:sp>
    </p:spTree>
    <p:extLst>
      <p:ext uri="{BB962C8B-B14F-4D97-AF65-F5344CB8AC3E}">
        <p14:creationId xmlns:p14="http://schemas.microsoft.com/office/powerpoint/2010/main" val="23002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07283-DE1B-473B-A754-78CC77E926E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89D1C9-222C-4B66-8E0F-76D52BF397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05D0CC-50AE-4169-9083-2A0BFA1A333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DF0B74D-6128-4750-9E74-2281E9A22E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DC00189-40C3-402E-88C9-D142C3620E9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7E46F7E-6F3E-449B-B559-887885F46578}"/>
              </a:ext>
            </a:extLst>
          </p:cNvPr>
          <p:cNvSpPr>
            <a:spLocks noGrp="1"/>
          </p:cNvSpPr>
          <p:nvPr>
            <p:ph type="dt" sz="half" idx="10"/>
          </p:nvPr>
        </p:nvSpPr>
        <p:spPr/>
        <p:txBody>
          <a:bodyPr/>
          <a:lstStyle/>
          <a:p>
            <a:fld id="{2C5713F4-10F3-44D2-82C3-D62CB5FC2DF6}" type="datetimeFigureOut">
              <a:rPr lang="en-GB" smtClean="0"/>
              <a:t>07/02/2023</a:t>
            </a:fld>
            <a:endParaRPr lang="en-GB"/>
          </a:p>
        </p:txBody>
      </p:sp>
      <p:sp>
        <p:nvSpPr>
          <p:cNvPr id="8" name="Footer Placeholder 7">
            <a:extLst>
              <a:ext uri="{FF2B5EF4-FFF2-40B4-BE49-F238E27FC236}">
                <a16:creationId xmlns:a16="http://schemas.microsoft.com/office/drawing/2014/main" id="{28AEF0B8-0F39-448D-8DBD-9F5C5F13F29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8E72D48-7476-49FE-BB29-242D517D28E0}"/>
              </a:ext>
            </a:extLst>
          </p:cNvPr>
          <p:cNvSpPr>
            <a:spLocks noGrp="1"/>
          </p:cNvSpPr>
          <p:nvPr>
            <p:ph type="sldNum" sz="quarter" idx="12"/>
          </p:nvPr>
        </p:nvSpPr>
        <p:spPr/>
        <p:txBody>
          <a:bodyPr/>
          <a:lstStyle/>
          <a:p>
            <a:fld id="{20AB0BCF-A92E-4282-91DC-42D4B7A76615}" type="slidenum">
              <a:rPr lang="en-GB" smtClean="0"/>
              <a:t>‹#›</a:t>
            </a:fld>
            <a:endParaRPr lang="en-GB"/>
          </a:p>
        </p:txBody>
      </p:sp>
    </p:spTree>
    <p:extLst>
      <p:ext uri="{BB962C8B-B14F-4D97-AF65-F5344CB8AC3E}">
        <p14:creationId xmlns:p14="http://schemas.microsoft.com/office/powerpoint/2010/main" val="1624175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3D0F7-0195-4A38-9EEF-9C260C9028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34513FD-777D-45FB-ACCB-EABF9D8624BB}"/>
              </a:ext>
            </a:extLst>
          </p:cNvPr>
          <p:cNvSpPr>
            <a:spLocks noGrp="1"/>
          </p:cNvSpPr>
          <p:nvPr>
            <p:ph type="dt" sz="half" idx="10"/>
          </p:nvPr>
        </p:nvSpPr>
        <p:spPr/>
        <p:txBody>
          <a:bodyPr/>
          <a:lstStyle/>
          <a:p>
            <a:fld id="{2C5713F4-10F3-44D2-82C3-D62CB5FC2DF6}" type="datetimeFigureOut">
              <a:rPr lang="en-GB" smtClean="0"/>
              <a:t>07/02/2023</a:t>
            </a:fld>
            <a:endParaRPr lang="en-GB"/>
          </a:p>
        </p:txBody>
      </p:sp>
      <p:sp>
        <p:nvSpPr>
          <p:cNvPr id="4" name="Footer Placeholder 3">
            <a:extLst>
              <a:ext uri="{FF2B5EF4-FFF2-40B4-BE49-F238E27FC236}">
                <a16:creationId xmlns:a16="http://schemas.microsoft.com/office/drawing/2014/main" id="{178F85D8-40CF-4284-9B30-0B81FADA141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3AE6A83-B6BE-41F0-B6DF-91DBAEA2D81E}"/>
              </a:ext>
            </a:extLst>
          </p:cNvPr>
          <p:cNvSpPr>
            <a:spLocks noGrp="1"/>
          </p:cNvSpPr>
          <p:nvPr>
            <p:ph type="sldNum" sz="quarter" idx="12"/>
          </p:nvPr>
        </p:nvSpPr>
        <p:spPr/>
        <p:txBody>
          <a:bodyPr/>
          <a:lstStyle/>
          <a:p>
            <a:fld id="{20AB0BCF-A92E-4282-91DC-42D4B7A76615}" type="slidenum">
              <a:rPr lang="en-GB" smtClean="0"/>
              <a:t>‹#›</a:t>
            </a:fld>
            <a:endParaRPr lang="en-GB"/>
          </a:p>
        </p:txBody>
      </p:sp>
    </p:spTree>
    <p:extLst>
      <p:ext uri="{BB962C8B-B14F-4D97-AF65-F5344CB8AC3E}">
        <p14:creationId xmlns:p14="http://schemas.microsoft.com/office/powerpoint/2010/main" val="1472981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426C94-E200-4D63-9EAE-AE516B2E68F7}"/>
              </a:ext>
            </a:extLst>
          </p:cNvPr>
          <p:cNvSpPr>
            <a:spLocks noGrp="1"/>
          </p:cNvSpPr>
          <p:nvPr>
            <p:ph type="dt" sz="half" idx="10"/>
          </p:nvPr>
        </p:nvSpPr>
        <p:spPr/>
        <p:txBody>
          <a:bodyPr/>
          <a:lstStyle/>
          <a:p>
            <a:fld id="{2C5713F4-10F3-44D2-82C3-D62CB5FC2DF6}" type="datetimeFigureOut">
              <a:rPr lang="en-GB" smtClean="0"/>
              <a:t>07/02/2023</a:t>
            </a:fld>
            <a:endParaRPr lang="en-GB"/>
          </a:p>
        </p:txBody>
      </p:sp>
      <p:sp>
        <p:nvSpPr>
          <p:cNvPr id="3" name="Footer Placeholder 2">
            <a:extLst>
              <a:ext uri="{FF2B5EF4-FFF2-40B4-BE49-F238E27FC236}">
                <a16:creationId xmlns:a16="http://schemas.microsoft.com/office/drawing/2014/main" id="{C437A393-27B8-4DD0-991F-407F494C124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FAA9934-2730-450E-A47B-E287D189AE95}"/>
              </a:ext>
            </a:extLst>
          </p:cNvPr>
          <p:cNvSpPr>
            <a:spLocks noGrp="1"/>
          </p:cNvSpPr>
          <p:nvPr>
            <p:ph type="sldNum" sz="quarter" idx="12"/>
          </p:nvPr>
        </p:nvSpPr>
        <p:spPr/>
        <p:txBody>
          <a:bodyPr/>
          <a:lstStyle/>
          <a:p>
            <a:fld id="{20AB0BCF-A92E-4282-91DC-42D4B7A76615}" type="slidenum">
              <a:rPr lang="en-GB" smtClean="0"/>
              <a:t>‹#›</a:t>
            </a:fld>
            <a:endParaRPr lang="en-GB"/>
          </a:p>
        </p:txBody>
      </p:sp>
    </p:spTree>
    <p:extLst>
      <p:ext uri="{BB962C8B-B14F-4D97-AF65-F5344CB8AC3E}">
        <p14:creationId xmlns:p14="http://schemas.microsoft.com/office/powerpoint/2010/main" val="3710906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607E8-A78A-4FAE-BAD2-B01267A878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403A3EC-DEEF-41EC-BC8E-00B60296AF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E39544D-50D4-4D26-9289-F2D2B79275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ACA741-5D09-4D58-92C8-4D06DD57BF29}"/>
              </a:ext>
            </a:extLst>
          </p:cNvPr>
          <p:cNvSpPr>
            <a:spLocks noGrp="1"/>
          </p:cNvSpPr>
          <p:nvPr>
            <p:ph type="dt" sz="half" idx="10"/>
          </p:nvPr>
        </p:nvSpPr>
        <p:spPr/>
        <p:txBody>
          <a:bodyPr/>
          <a:lstStyle/>
          <a:p>
            <a:fld id="{2C5713F4-10F3-44D2-82C3-D62CB5FC2DF6}" type="datetimeFigureOut">
              <a:rPr lang="en-GB" smtClean="0"/>
              <a:t>07/02/2023</a:t>
            </a:fld>
            <a:endParaRPr lang="en-GB"/>
          </a:p>
        </p:txBody>
      </p:sp>
      <p:sp>
        <p:nvSpPr>
          <p:cNvPr id="6" name="Footer Placeholder 5">
            <a:extLst>
              <a:ext uri="{FF2B5EF4-FFF2-40B4-BE49-F238E27FC236}">
                <a16:creationId xmlns:a16="http://schemas.microsoft.com/office/drawing/2014/main" id="{0B0C57D4-4E1B-44E4-886C-CAFE578ABF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3F2C91-9326-40B6-AB4D-8F87495B8F71}"/>
              </a:ext>
            </a:extLst>
          </p:cNvPr>
          <p:cNvSpPr>
            <a:spLocks noGrp="1"/>
          </p:cNvSpPr>
          <p:nvPr>
            <p:ph type="sldNum" sz="quarter" idx="12"/>
          </p:nvPr>
        </p:nvSpPr>
        <p:spPr/>
        <p:txBody>
          <a:bodyPr/>
          <a:lstStyle/>
          <a:p>
            <a:fld id="{20AB0BCF-A92E-4282-91DC-42D4B7A76615}" type="slidenum">
              <a:rPr lang="en-GB" smtClean="0"/>
              <a:t>‹#›</a:t>
            </a:fld>
            <a:endParaRPr lang="en-GB"/>
          </a:p>
        </p:txBody>
      </p:sp>
    </p:spTree>
    <p:extLst>
      <p:ext uri="{BB962C8B-B14F-4D97-AF65-F5344CB8AC3E}">
        <p14:creationId xmlns:p14="http://schemas.microsoft.com/office/powerpoint/2010/main" val="270597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0C85-D450-4FBE-BBEE-7E88830FEE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3D79534-822B-407F-BDC8-692C580ABE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60BFBC3-8102-45A1-B44D-78F7ACE49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BEB3460-00B7-4B3C-AC9D-6001B5913382}"/>
              </a:ext>
            </a:extLst>
          </p:cNvPr>
          <p:cNvSpPr>
            <a:spLocks noGrp="1"/>
          </p:cNvSpPr>
          <p:nvPr>
            <p:ph type="dt" sz="half" idx="10"/>
          </p:nvPr>
        </p:nvSpPr>
        <p:spPr/>
        <p:txBody>
          <a:bodyPr/>
          <a:lstStyle/>
          <a:p>
            <a:fld id="{2C5713F4-10F3-44D2-82C3-D62CB5FC2DF6}" type="datetimeFigureOut">
              <a:rPr lang="en-GB" smtClean="0"/>
              <a:t>07/02/2023</a:t>
            </a:fld>
            <a:endParaRPr lang="en-GB"/>
          </a:p>
        </p:txBody>
      </p:sp>
      <p:sp>
        <p:nvSpPr>
          <p:cNvPr id="6" name="Footer Placeholder 5">
            <a:extLst>
              <a:ext uri="{FF2B5EF4-FFF2-40B4-BE49-F238E27FC236}">
                <a16:creationId xmlns:a16="http://schemas.microsoft.com/office/drawing/2014/main" id="{AB92A114-749E-451F-8690-F89A5AA43C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8FE92E-CDE8-465D-B54A-765F22D1348C}"/>
              </a:ext>
            </a:extLst>
          </p:cNvPr>
          <p:cNvSpPr>
            <a:spLocks noGrp="1"/>
          </p:cNvSpPr>
          <p:nvPr>
            <p:ph type="sldNum" sz="quarter" idx="12"/>
          </p:nvPr>
        </p:nvSpPr>
        <p:spPr/>
        <p:txBody>
          <a:bodyPr/>
          <a:lstStyle/>
          <a:p>
            <a:fld id="{20AB0BCF-A92E-4282-91DC-42D4B7A76615}" type="slidenum">
              <a:rPr lang="en-GB" smtClean="0"/>
              <a:t>‹#›</a:t>
            </a:fld>
            <a:endParaRPr lang="en-GB"/>
          </a:p>
        </p:txBody>
      </p:sp>
    </p:spTree>
    <p:extLst>
      <p:ext uri="{BB962C8B-B14F-4D97-AF65-F5344CB8AC3E}">
        <p14:creationId xmlns:p14="http://schemas.microsoft.com/office/powerpoint/2010/main" val="2960545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D607FA-F3D8-4318-99B8-7B419281FE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0F64269-0824-439F-9B18-871F34BD9A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8554E8-99E8-4434-A778-B7423B986E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713F4-10F3-44D2-82C3-D62CB5FC2DF6}" type="datetimeFigureOut">
              <a:rPr lang="en-GB" smtClean="0"/>
              <a:t>07/02/2023</a:t>
            </a:fld>
            <a:endParaRPr lang="en-GB"/>
          </a:p>
        </p:txBody>
      </p:sp>
      <p:sp>
        <p:nvSpPr>
          <p:cNvPr id="5" name="Footer Placeholder 4">
            <a:extLst>
              <a:ext uri="{FF2B5EF4-FFF2-40B4-BE49-F238E27FC236}">
                <a16:creationId xmlns:a16="http://schemas.microsoft.com/office/drawing/2014/main" id="{CD226A22-F57E-43D3-907B-4E8CA4BF54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423C0BB-616A-4333-B7F2-0F6BFA41C2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AB0BCF-A92E-4282-91DC-42D4B7A76615}" type="slidenum">
              <a:rPr lang="en-GB" smtClean="0"/>
              <a:t>‹#›</a:t>
            </a:fld>
            <a:endParaRPr lang="en-GB"/>
          </a:p>
        </p:txBody>
      </p:sp>
    </p:spTree>
    <p:extLst>
      <p:ext uri="{BB962C8B-B14F-4D97-AF65-F5344CB8AC3E}">
        <p14:creationId xmlns:p14="http://schemas.microsoft.com/office/powerpoint/2010/main" val="3166703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A2B05E-2FA2-4260-9441-E3BFFAAFF952}"/>
              </a:ext>
            </a:extLst>
          </p:cNvPr>
          <p:cNvSpPr>
            <a:spLocks noGrp="1"/>
          </p:cNvSpPr>
          <p:nvPr>
            <p:ph type="title"/>
          </p:nvPr>
        </p:nvSpPr>
        <p:spPr/>
        <p:txBody>
          <a:bodyPr/>
          <a:lstStyle/>
          <a:p>
            <a:pPr algn="ctr"/>
            <a:r>
              <a:rPr lang="en-GB" b="1" dirty="0"/>
              <a:t>Maisie - College</a:t>
            </a:r>
          </a:p>
        </p:txBody>
      </p:sp>
      <p:sp>
        <p:nvSpPr>
          <p:cNvPr id="6" name="Content Placeholder 5">
            <a:extLst>
              <a:ext uri="{FF2B5EF4-FFF2-40B4-BE49-F238E27FC236}">
                <a16:creationId xmlns:a16="http://schemas.microsoft.com/office/drawing/2014/main" id="{40C304EA-EC7D-49FB-9B7C-7F6ED7224EBF}"/>
              </a:ext>
            </a:extLst>
          </p:cNvPr>
          <p:cNvSpPr>
            <a:spLocks noGrp="1"/>
          </p:cNvSpPr>
          <p:nvPr>
            <p:ph sz="half" idx="2"/>
          </p:nvPr>
        </p:nvSpPr>
        <p:spPr/>
        <p:txBody>
          <a:bodyPr>
            <a:normAutofit fontScale="92500" lnSpcReduction="20000"/>
          </a:bodyPr>
          <a:lstStyle/>
          <a:p>
            <a:r>
              <a:rPr lang="en-GB" dirty="0"/>
              <a:t>Maisie is always friendly, respectful  and helpful to others inside and outside of her class. She consistently acts as a positive ambassador for our school and college.</a:t>
            </a:r>
          </a:p>
          <a:p>
            <a:endParaRPr lang="en-GB" dirty="0"/>
          </a:p>
          <a:p>
            <a:r>
              <a:rPr lang="en-GB" dirty="0"/>
              <a:t>Maisie is always eager to learn and has excellent participation in class. She is very responsible and always completes her duties of keeping the Hive and College kitchen clean and tidy. </a:t>
            </a:r>
          </a:p>
          <a:p>
            <a:endParaRPr lang="en-GB" dirty="0"/>
          </a:p>
        </p:txBody>
      </p:sp>
      <p:pic>
        <p:nvPicPr>
          <p:cNvPr id="2" name="Picture 1">
            <a:extLst>
              <a:ext uri="{FF2B5EF4-FFF2-40B4-BE49-F238E27FC236}">
                <a16:creationId xmlns:a16="http://schemas.microsoft.com/office/drawing/2014/main" id="{6346B60E-C950-46B9-8A7D-83D6CE14CA19}"/>
              </a:ext>
            </a:extLst>
          </p:cNvPr>
          <p:cNvPicPr>
            <a:picLocks noChangeAspect="1"/>
          </p:cNvPicPr>
          <p:nvPr/>
        </p:nvPicPr>
        <p:blipFill>
          <a:blip r:embed="rId2"/>
          <a:stretch>
            <a:fillRect/>
          </a:stretch>
        </p:blipFill>
        <p:spPr>
          <a:xfrm>
            <a:off x="1544529" y="1509202"/>
            <a:ext cx="3438988" cy="4585317"/>
          </a:xfrm>
          <a:prstGeom prst="rect">
            <a:avLst/>
          </a:prstGeom>
        </p:spPr>
      </p:pic>
    </p:spTree>
    <p:extLst>
      <p:ext uri="{BB962C8B-B14F-4D97-AF65-F5344CB8AC3E}">
        <p14:creationId xmlns:p14="http://schemas.microsoft.com/office/powerpoint/2010/main" val="1716354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68</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Maisie - College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Maisie - College</dc:title>
  <dc:creator>Georgia Snary</dc:creator>
  <cp:lastModifiedBy>Georgia Snary</cp:lastModifiedBy>
  <cp:revision>2</cp:revision>
  <dcterms:created xsi:type="dcterms:W3CDTF">2023-01-26T09:53:31Z</dcterms:created>
  <dcterms:modified xsi:type="dcterms:W3CDTF">2023-02-07T15:25:59Z</dcterms:modified>
</cp:coreProperties>
</file>