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48D1-3F23-4B38-AD5F-9D90DCFD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CD302-1382-4319-89EF-4B823A70E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67338-38E7-4EEB-AD36-03A8371B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8F8B-21C2-4BB7-8B26-6C91B429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32162-7766-4FF0-9E60-5B54E987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9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D4F7-D0CC-42B2-A531-4E124F8A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A6FA9-20C6-432B-A82C-A1039174D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4A8A2-5770-4FCB-B4B9-2DFF5860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C8A3-23CD-45A5-A5B6-9364A139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CF410-8F12-4424-9400-44580907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8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E9D83-A973-4BB2-A294-2142EF1CA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4F925-2FFD-464F-ACF4-A738457B4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F665C-0A53-4726-9E52-4B9695E6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71DA1-7629-4243-BCAA-A5EF5A49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DD331-8BF2-46DB-A1FD-13D1620D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7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51C9-F995-48B5-A4B4-82B585B6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A1DA3-8FB2-4B86-955A-7B2738833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C53F9-8115-44DD-A20E-E909EB4E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FA424-14D8-4BDA-AA12-BA2E9401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FBB6D-DF10-413E-864C-AC114A38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6EAC-4899-4513-BCC9-45E079CC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C435B-09B1-400E-A7CF-C3E3F7C3B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57D0-364E-482C-BA44-EC489C89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181D7-BC9C-4C8D-B0C8-7574B727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CD742-5611-4D6C-841E-64920FA7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4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4FA5-B1F0-4B81-931B-2A6372B2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6B51E-C5BE-445D-BCF5-461660AEF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0617C-30B1-447A-A36A-D3501F30F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752D8-283B-4AC2-B5B4-9A4AD9589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87328-2951-4BEA-B330-4B4A2019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B2644-D33C-4468-8DAF-3A7E434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4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F205-A74C-4B76-B041-F5527549A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5F3BB-0513-4509-93E8-890895A38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03375-E730-48A9-8D80-6348A406D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3E1E7-5608-47E0-80AD-1882D01D7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5DA4E-31C6-4474-B455-8CDD4515E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E83D7-EB2A-484D-9105-65034B05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3DAD-3F02-4586-B35C-5A2038C9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3AB92-76AF-4C69-9445-1865EAF4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2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663B-9DBB-469B-8588-69747436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25443-0782-481E-AC31-9FDA330E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AB7811-B8D5-4B52-9ADC-92734DD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0CF49-594D-487E-B155-F4681731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2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017996-17D7-4CBF-9520-7F358F92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214B41-6948-402B-ACA4-E65B75D7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5324C-9D4B-42C7-AFDF-2A5BF1E9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8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E084-F2F3-4BAB-BD1C-20D9CABA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F5E90-B4BF-4A14-A82E-B207D238B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B7CE2-0C6B-428C-A03A-D23B28113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5A8CE-99BD-404A-AC98-5A97CBD5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6C485-01E5-42AC-B392-05619F90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76B59-F9C2-443C-9245-0B44618F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0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3CD4-0847-49EE-84EC-0627E702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46FDB-F4BB-411D-9815-B8C1FD2B0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E0EEC-DBCA-4C52-9041-19DAFCF81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192EA-E7DD-49F7-A8DB-9DD3673B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7C9D9-7404-430E-9DD8-3A3CE211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307B8-1D4B-4AA9-B32C-E82EC772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1FE4E-F92F-419C-A03F-8E4B2AF71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914C2-FC2A-4480-B655-D8D926CE8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1E77B-2945-49D5-9D4C-590AA3408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D6B8-6BFC-4401-8558-2134233ED38B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D6C2F-1FD0-4BA3-BECE-97279085E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525B-5D41-4CF7-BED6-9D2371A42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7E72-E90D-4A0C-A6E8-8FAB0CFC88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9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118FDC-B36E-4D5E-94BD-83E18AC84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979" y="397199"/>
            <a:ext cx="9144000" cy="691199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GB" sz="2000" b="1" dirty="0"/>
              <a:t>What do I do if I have a question or concern about my child’s learning or wellbeing?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43C3DFAF-3521-4DBF-81C3-F1B13D58A5D3}"/>
              </a:ext>
            </a:extLst>
          </p:cNvPr>
          <p:cNvSpPr/>
          <p:nvPr/>
        </p:nvSpPr>
        <p:spPr>
          <a:xfrm>
            <a:off x="5891813" y="1192716"/>
            <a:ext cx="257453" cy="4261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FA3B30-E3E3-4B01-BC3F-11EB1ECFC24C}"/>
              </a:ext>
            </a:extLst>
          </p:cNvPr>
          <p:cNvSpPr txBox="1"/>
          <p:nvPr/>
        </p:nvSpPr>
        <p:spPr>
          <a:xfrm>
            <a:off x="2482788" y="1700085"/>
            <a:ext cx="7075502" cy="110799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Class Teacher</a:t>
            </a:r>
          </a:p>
          <a:p>
            <a:pPr algn="ctr"/>
            <a:r>
              <a:rPr lang="en-GB" sz="1600" dirty="0"/>
              <a:t>Contact your child’s class teacher. They will be able to give a clear picture of how your child presents in school and discuss next steps. </a:t>
            </a:r>
          </a:p>
          <a:p>
            <a:pPr algn="ctr"/>
            <a:r>
              <a:rPr lang="en-GB" sz="1600" dirty="0"/>
              <a:t>They will also liaise with colleagues if appropriate.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3C8462-F5D7-4653-965D-A94968433981}"/>
              </a:ext>
            </a:extLst>
          </p:cNvPr>
          <p:cNvSpPr txBox="1"/>
          <p:nvPr/>
        </p:nvSpPr>
        <p:spPr>
          <a:xfrm>
            <a:off x="1322773" y="3429000"/>
            <a:ext cx="2636668" cy="181588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Family Support – Shaun.</a:t>
            </a:r>
          </a:p>
          <a:p>
            <a:pPr algn="ctr"/>
            <a:r>
              <a:rPr lang="en-GB" sz="1600" dirty="0"/>
              <a:t>Shaun will support your family needs and will signpost to agency support within the community.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23CDBE-69C7-45A6-B460-26EF60C046C9}"/>
              </a:ext>
            </a:extLst>
          </p:cNvPr>
          <p:cNvSpPr txBox="1"/>
          <p:nvPr/>
        </p:nvSpPr>
        <p:spPr>
          <a:xfrm>
            <a:off x="1322773" y="5708342"/>
            <a:ext cx="954645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How do I contact my child’s class teacher?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Seesaw</a:t>
            </a:r>
            <a:r>
              <a:rPr lang="en-GB" sz="1400" dirty="0"/>
              <a:t> – this is the quickest and most convenient way to send a message to your child’s class teacher.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Phone</a:t>
            </a:r>
            <a:r>
              <a:rPr lang="en-GB" sz="1400" dirty="0"/>
              <a:t> – contact the school office on 01454 867272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Email </a:t>
            </a:r>
            <a:r>
              <a:rPr lang="en-GB" sz="1400" dirty="0"/>
              <a:t>– you can request the email address via seesaw or phoning the school office.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E9FB0AE-AFC6-412E-BE41-9989496CF2CF}"/>
              </a:ext>
            </a:extLst>
          </p:cNvPr>
          <p:cNvSpPr/>
          <p:nvPr/>
        </p:nvSpPr>
        <p:spPr>
          <a:xfrm>
            <a:off x="5891813" y="2904667"/>
            <a:ext cx="257453" cy="4261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02EB9C-AA72-4F28-9D34-97A2855D3A4E}"/>
              </a:ext>
            </a:extLst>
          </p:cNvPr>
          <p:cNvSpPr txBox="1"/>
          <p:nvPr/>
        </p:nvSpPr>
        <p:spPr>
          <a:xfrm>
            <a:off x="4702205" y="3433030"/>
            <a:ext cx="2636668" cy="181588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/>
              <a:t>SENDCo</a:t>
            </a:r>
            <a:r>
              <a:rPr lang="en-GB" sz="1600" b="1" dirty="0"/>
              <a:t> – Georgia.</a:t>
            </a:r>
          </a:p>
          <a:p>
            <a:pPr algn="ctr"/>
            <a:r>
              <a:rPr lang="en-GB" sz="1600" dirty="0"/>
              <a:t>Georgia will liaise with professionals, such as OT, speech and language, and will answer queries relating to your child’s provision/EHCP.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57BC25-A3A4-4AC0-A608-AEF3004501CB}"/>
              </a:ext>
            </a:extLst>
          </p:cNvPr>
          <p:cNvSpPr txBox="1"/>
          <p:nvPr/>
        </p:nvSpPr>
        <p:spPr>
          <a:xfrm>
            <a:off x="8081637" y="3419768"/>
            <a:ext cx="2636668" cy="181588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Lead Medical Officer – Jo.</a:t>
            </a:r>
          </a:p>
          <a:p>
            <a:pPr algn="ctr"/>
            <a:r>
              <a:rPr lang="en-GB" sz="1600" dirty="0"/>
              <a:t>Jo will oversee your child’s medication and liaise with health professions and help with the running of clinics.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9F9CA43-F111-4F02-89AC-40C263C9A605}"/>
              </a:ext>
            </a:extLst>
          </p:cNvPr>
          <p:cNvSpPr/>
          <p:nvPr/>
        </p:nvSpPr>
        <p:spPr>
          <a:xfrm>
            <a:off x="2641107" y="2900860"/>
            <a:ext cx="257453" cy="4261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AC834476-4050-4DE0-B5BD-465138DD17FB}"/>
              </a:ext>
            </a:extLst>
          </p:cNvPr>
          <p:cNvSpPr/>
          <p:nvPr/>
        </p:nvSpPr>
        <p:spPr>
          <a:xfrm>
            <a:off x="9272725" y="2925356"/>
            <a:ext cx="257453" cy="42612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1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Snary</dc:creator>
  <cp:lastModifiedBy>Georgia Snary</cp:lastModifiedBy>
  <cp:revision>3</cp:revision>
  <dcterms:created xsi:type="dcterms:W3CDTF">2023-04-21T10:57:15Z</dcterms:created>
  <dcterms:modified xsi:type="dcterms:W3CDTF">2023-04-21T11:07:42Z</dcterms:modified>
</cp:coreProperties>
</file>