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h50fb52c32addcdc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h50fb52c32addcdc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drive.google.com/file/d/10qHfdbjgn-vdevD_qum8QKZWYTmwVpv-/view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0wePjt1S9Xjqc6V4Xvsgv30VKZOECQI-/view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20597927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20597929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