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9" r:id="rId2"/>
    <p:sldId id="260" r:id="rId3"/>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1474"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C9A2CBA-CC50-4F30-89EA-15A0D78DA517}" type="datetimeFigureOut">
              <a:rPr lang="en-GB" smtClean="0"/>
              <a:pPr/>
              <a:t>09/02/2021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03CBBE-39F6-4849-8E2E-0A0806413A02}"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9A2CBA-CC50-4F30-89EA-15A0D78DA517}" type="datetimeFigureOut">
              <a:rPr lang="en-GB" smtClean="0"/>
              <a:pPr/>
              <a:t>09/02/2021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03CBBE-39F6-4849-8E2E-0A0806413A02}"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95536" y="0"/>
            <a:ext cx="8352928" cy="5986254"/>
          </a:xfrm>
          <a:prstGeom prst="rect">
            <a:avLst/>
          </a:prstGeom>
          <a:noFill/>
        </p:spPr>
        <p:txBody>
          <a:bodyPr wrap="square" rtlCol="0">
            <a:spAutoFit/>
          </a:bodyPr>
          <a:lstStyle/>
          <a:p>
            <a:pPr algn="r"/>
            <a:r>
              <a:rPr lang="en-GB" sz="1500" b="1" dirty="0">
                <a:latin typeface="Comic Sans MS" pitchFamily="66" charset="0"/>
              </a:rPr>
              <a:t>Mr Bruce </a:t>
            </a:r>
            <a:r>
              <a:rPr lang="en-GB" sz="1500" b="1" dirty="0" err="1">
                <a:latin typeface="Comic Sans MS" pitchFamily="66" charset="0"/>
              </a:rPr>
              <a:t>Boggington</a:t>
            </a:r>
            <a:r>
              <a:rPr lang="en-GB" sz="1500" b="1" dirty="0">
                <a:latin typeface="Comic Sans MS" pitchFamily="66" charset="0"/>
              </a:rPr>
              <a:t>,</a:t>
            </a:r>
            <a:endParaRPr lang="en-GB" sz="1500" dirty="0">
              <a:latin typeface="Comic Sans MS" pitchFamily="66" charset="0"/>
            </a:endParaRPr>
          </a:p>
          <a:p>
            <a:pPr algn="r"/>
            <a:r>
              <a:rPr lang="en-GB" sz="1500" b="1" dirty="0">
                <a:latin typeface="Comic Sans MS" pitchFamily="66" charset="0"/>
              </a:rPr>
              <a:t>The Chief Director of Onions R Us,</a:t>
            </a:r>
            <a:endParaRPr lang="en-GB" sz="1500" dirty="0">
              <a:latin typeface="Comic Sans MS" pitchFamily="66" charset="0"/>
            </a:endParaRPr>
          </a:p>
          <a:p>
            <a:pPr algn="r"/>
            <a:r>
              <a:rPr lang="en-GB" sz="1500" b="1" dirty="0">
                <a:latin typeface="Comic Sans MS" pitchFamily="66" charset="0"/>
              </a:rPr>
              <a:t>25 Vinegar Lane,</a:t>
            </a:r>
            <a:endParaRPr lang="en-GB" sz="1500" dirty="0">
              <a:latin typeface="Comic Sans MS" pitchFamily="66" charset="0"/>
            </a:endParaRPr>
          </a:p>
          <a:p>
            <a:pPr algn="r"/>
            <a:r>
              <a:rPr lang="en-GB" sz="1500" b="1" dirty="0">
                <a:latin typeface="Comic Sans MS" pitchFamily="66" charset="0"/>
              </a:rPr>
              <a:t>Sheffield,</a:t>
            </a:r>
            <a:endParaRPr lang="en-GB" sz="1500" dirty="0">
              <a:latin typeface="Comic Sans MS" pitchFamily="66" charset="0"/>
            </a:endParaRPr>
          </a:p>
          <a:p>
            <a:pPr algn="r"/>
            <a:r>
              <a:rPr lang="en-GB" sz="1500" b="1" dirty="0">
                <a:latin typeface="Comic Sans MS" pitchFamily="66" charset="0"/>
              </a:rPr>
              <a:t>S5 ONI.</a:t>
            </a:r>
            <a:endParaRPr lang="en-GB" sz="1500" dirty="0">
              <a:latin typeface="Comic Sans MS" pitchFamily="66" charset="0"/>
            </a:endParaRPr>
          </a:p>
          <a:p>
            <a:r>
              <a:rPr lang="en-GB" sz="1500" b="1" dirty="0">
                <a:latin typeface="Comic Sans MS" pitchFamily="66" charset="0"/>
              </a:rPr>
              <a:t>Dear children,</a:t>
            </a:r>
            <a:endParaRPr lang="en-GB" sz="1500" dirty="0">
              <a:latin typeface="Comic Sans MS" pitchFamily="66" charset="0"/>
            </a:endParaRPr>
          </a:p>
          <a:p>
            <a:r>
              <a:rPr lang="en-GB" sz="1500" b="1" dirty="0">
                <a:latin typeface="Comic Sans MS" pitchFamily="66" charset="0"/>
              </a:rPr>
              <a:t>			I am writing to inform you of my new and exciting plans. I intend to buy your school field in order to build a brand new pickled onion factory! </a:t>
            </a:r>
          </a:p>
          <a:p>
            <a:endParaRPr lang="en-GB" sz="1500" dirty="0">
              <a:latin typeface="Comic Sans MS" pitchFamily="66" charset="0"/>
            </a:endParaRPr>
          </a:p>
          <a:p>
            <a:r>
              <a:rPr lang="en-GB" sz="1500" b="1" dirty="0">
                <a:latin typeface="Comic Sans MS" pitchFamily="66" charset="0"/>
              </a:rPr>
              <a:t>The factory will produce delicious pickled onions and will take up most of the grassy area around your school. My factory will provide lots of new jobs for the local people, and best of all, they will receive free complimentary jars of pickled onions at Christmas! </a:t>
            </a:r>
          </a:p>
          <a:p>
            <a:endParaRPr lang="en-GB" sz="1500" dirty="0">
              <a:latin typeface="Comic Sans MS" pitchFamily="66" charset="0"/>
            </a:endParaRPr>
          </a:p>
          <a:p>
            <a:r>
              <a:rPr lang="en-GB" sz="1500" b="1" dirty="0">
                <a:latin typeface="Comic Sans MS" pitchFamily="66" charset="0"/>
              </a:rPr>
              <a:t>The wonderful aromas coming from my factories chimneys will float around the playground of your school, making it a very pleasant place to play, I’m sure you will agree. </a:t>
            </a:r>
          </a:p>
          <a:p>
            <a:endParaRPr lang="en-GB" sz="1500" dirty="0">
              <a:latin typeface="Comic Sans MS" pitchFamily="66" charset="0"/>
            </a:endParaRPr>
          </a:p>
          <a:p>
            <a:r>
              <a:rPr lang="en-GB" sz="1500" b="1" dirty="0">
                <a:latin typeface="Comic Sans MS" pitchFamily="66" charset="0"/>
              </a:rPr>
              <a:t>Finally, all children will be given free samples of pickled onions every break time! </a:t>
            </a:r>
          </a:p>
          <a:p>
            <a:endParaRPr lang="en-GB" sz="1500" dirty="0">
              <a:latin typeface="Comic Sans MS" pitchFamily="66" charset="0"/>
            </a:endParaRPr>
          </a:p>
          <a:p>
            <a:r>
              <a:rPr lang="en-GB" sz="1500" b="1" dirty="0">
                <a:latin typeface="Comic Sans MS" pitchFamily="66" charset="0"/>
              </a:rPr>
              <a:t>I look forward to seeing you soon,</a:t>
            </a:r>
            <a:endParaRPr lang="en-GB" sz="1500" dirty="0">
              <a:latin typeface="Comic Sans MS" pitchFamily="66" charset="0"/>
            </a:endParaRPr>
          </a:p>
          <a:p>
            <a:r>
              <a:rPr lang="en-GB" sz="1500" b="1" dirty="0">
                <a:latin typeface="Comic Sans MS" pitchFamily="66" charset="0"/>
              </a:rPr>
              <a:t>Yours sincerely, </a:t>
            </a:r>
            <a:endParaRPr lang="en-GB" sz="1500" dirty="0">
              <a:latin typeface="Comic Sans MS" pitchFamily="66" charset="0"/>
            </a:endParaRPr>
          </a:p>
          <a:p>
            <a:pPr algn="ctr"/>
            <a:r>
              <a:rPr lang="en-GB" sz="2000" b="1" dirty="0">
                <a:solidFill>
                  <a:srgbClr val="002060"/>
                </a:solidFill>
                <a:latin typeface="Monotype Corsiva" pitchFamily="66" charset="0"/>
              </a:rPr>
              <a:t>Bruce </a:t>
            </a:r>
            <a:r>
              <a:rPr lang="en-GB" sz="2000" b="1" dirty="0" err="1">
                <a:solidFill>
                  <a:srgbClr val="002060"/>
                </a:solidFill>
                <a:latin typeface="Monotype Corsiva" pitchFamily="66" charset="0"/>
              </a:rPr>
              <a:t>Boggington</a:t>
            </a:r>
            <a:endParaRPr lang="en-GB" sz="2000" dirty="0">
              <a:solidFill>
                <a:srgbClr val="002060"/>
              </a:solidFill>
              <a:latin typeface="Monotype Corsiva" pitchFamily="66" charset="0"/>
            </a:endParaRPr>
          </a:p>
          <a:p>
            <a:pPr algn="ctr"/>
            <a:r>
              <a:rPr lang="en-GB" sz="1500" b="1" i="1" dirty="0">
                <a:latin typeface="Comic Sans MS" pitchFamily="66" charset="0"/>
              </a:rPr>
              <a:t>Mr Bruce </a:t>
            </a:r>
            <a:r>
              <a:rPr lang="en-GB" sz="1500" b="1" i="1" dirty="0" err="1">
                <a:latin typeface="Comic Sans MS" pitchFamily="66" charset="0"/>
              </a:rPr>
              <a:t>Boggington</a:t>
            </a:r>
            <a:r>
              <a:rPr lang="en-GB" sz="1500" b="1" i="1" dirty="0">
                <a:latin typeface="Comic Sans MS" pitchFamily="66" charset="0"/>
              </a:rPr>
              <a:t>, Chief Director of Onions R Us.</a:t>
            </a:r>
            <a:endParaRPr lang="en-GB" sz="1500" i="1" dirty="0">
              <a:latin typeface="Comic Sans MS" pitchFamily="66" charset="0"/>
            </a:endParaRPr>
          </a:p>
          <a:p>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B8C2E68-4C4E-4F37-A2FD-89B242CB3580}"/>
              </a:ext>
            </a:extLst>
          </p:cNvPr>
          <p:cNvSpPr txBox="1"/>
          <p:nvPr/>
        </p:nvSpPr>
        <p:spPr>
          <a:xfrm>
            <a:off x="254239" y="1556792"/>
            <a:ext cx="8635522" cy="5878532"/>
          </a:xfrm>
          <a:prstGeom prst="rect">
            <a:avLst/>
          </a:prstGeom>
          <a:noFill/>
        </p:spPr>
        <p:txBody>
          <a:bodyPr wrap="square" rtlCol="0">
            <a:spAutoFit/>
          </a:bodyPr>
          <a:lstStyle/>
          <a:p>
            <a:r>
              <a:rPr lang="en-US" sz="1400" dirty="0"/>
              <a:t>Dear </a:t>
            </a:r>
            <a:r>
              <a:rPr lang="en-US" sz="1400" dirty="0" err="1"/>
              <a:t>Mr</a:t>
            </a:r>
            <a:r>
              <a:rPr lang="en-US" sz="1400" dirty="0"/>
              <a:t> </a:t>
            </a:r>
            <a:r>
              <a:rPr lang="en-US" sz="1400" dirty="0" err="1"/>
              <a:t>Boggington</a:t>
            </a:r>
            <a:r>
              <a:rPr lang="en-US" sz="1400" dirty="0"/>
              <a:t>, </a:t>
            </a:r>
          </a:p>
          <a:p>
            <a:r>
              <a:rPr lang="en-US" sz="1400" dirty="0"/>
              <a:t>	</a:t>
            </a:r>
            <a:r>
              <a:rPr lang="en-GB" sz="1400" dirty="0"/>
              <a:t>	  I am writing to you to inform you that we do not want you to build a monstrosity of a pickled onion factory on our school field.</a:t>
            </a:r>
          </a:p>
          <a:p>
            <a:endParaRPr lang="en-US" sz="1400" dirty="0"/>
          </a:p>
          <a:p>
            <a:r>
              <a:rPr lang="en-US" sz="1400" dirty="0"/>
              <a:t>Firstly, I</a:t>
            </a:r>
            <a:r>
              <a:rPr lang="en-GB" sz="1400" dirty="0"/>
              <a:t> am sure that you will understand that children need lots of space to run around. However, your factory will take up most of the outdoor area that we need for exercise and fun. Especially at the moment, we require extra space to social distance and be safe. </a:t>
            </a:r>
            <a:r>
              <a:rPr lang="en-US" sz="1400" dirty="0"/>
              <a:t> How would you feel if we built something in your back garden? </a:t>
            </a:r>
          </a:p>
          <a:p>
            <a:endParaRPr lang="en-US" sz="1400" dirty="0"/>
          </a:p>
          <a:p>
            <a:r>
              <a:rPr lang="en-US" sz="1400" dirty="0"/>
              <a:t>Furthermore, you mention wonderful aromas. How would you describe these aromas</a:t>
            </a:r>
            <a:r>
              <a:rPr lang="en-GB" sz="1400" dirty="0"/>
              <a:t>? How are they so wonderful? </a:t>
            </a:r>
          </a:p>
          <a:p>
            <a:r>
              <a:rPr lang="en-US" sz="1400" dirty="0"/>
              <a:t>I</a:t>
            </a:r>
            <a:r>
              <a:rPr lang="en-GB" sz="1400" dirty="0"/>
              <a:t> feel that the pollution and smell from the factory for making the pickled onions would not be a nice smell. </a:t>
            </a:r>
            <a:r>
              <a:rPr lang="en-US" sz="1400" dirty="0"/>
              <a:t>Would you want to cause an environment to be even more unsafe during this difficult time?</a:t>
            </a:r>
            <a:endParaRPr lang="en-GB" sz="1400" dirty="0"/>
          </a:p>
          <a:p>
            <a:endParaRPr lang="en-US" sz="1400" dirty="0"/>
          </a:p>
          <a:p>
            <a:r>
              <a:rPr lang="en-US" sz="1400" dirty="0"/>
              <a:t>Of course, </a:t>
            </a:r>
            <a:r>
              <a:rPr lang="en-GB" sz="1400" dirty="0"/>
              <a:t>providing jobs for the local community would be great, although do you have permission to buy and build on school property?  Is it legal?</a:t>
            </a:r>
          </a:p>
          <a:p>
            <a:endParaRPr lang="en-US" sz="1400" dirty="0"/>
          </a:p>
          <a:p>
            <a:r>
              <a:rPr lang="en-US" sz="1400" dirty="0"/>
              <a:t>O</a:t>
            </a:r>
            <a:r>
              <a:rPr lang="en-GB" sz="1400" dirty="0"/>
              <a:t>n the whole, we do not want you to build on our school field for the reasons above. Although there are positives for the factory, the negative reasons outweigh this. I hope you take this letter into consideration.</a:t>
            </a:r>
          </a:p>
          <a:p>
            <a:endParaRPr lang="en-US" sz="1400" dirty="0"/>
          </a:p>
          <a:p>
            <a:r>
              <a:rPr lang="en-US" sz="1400" dirty="0"/>
              <a:t>Y</a:t>
            </a:r>
            <a:r>
              <a:rPr lang="en-GB" sz="1400" dirty="0"/>
              <a:t>ours sincerely,</a:t>
            </a:r>
          </a:p>
          <a:p>
            <a:r>
              <a:rPr lang="en-US" sz="1400" dirty="0"/>
              <a:t> </a:t>
            </a:r>
            <a:r>
              <a:rPr lang="en-GB" sz="1400" dirty="0"/>
              <a:t>                           Mrs Summerbell  </a:t>
            </a:r>
          </a:p>
          <a:p>
            <a:r>
              <a:rPr lang="en-GB" sz="1400" dirty="0"/>
              <a:t>                                Topaz class</a:t>
            </a:r>
          </a:p>
          <a:p>
            <a:r>
              <a:rPr lang="en-US" sz="1600" dirty="0"/>
              <a:t> </a:t>
            </a:r>
            <a:r>
              <a:rPr lang="en-GB" sz="1600" dirty="0"/>
              <a:t>                                    </a:t>
            </a:r>
          </a:p>
          <a:p>
            <a:endParaRPr lang="en-GB" sz="1600" dirty="0"/>
          </a:p>
          <a:p>
            <a:endParaRPr lang="en-GB" sz="1600" dirty="0"/>
          </a:p>
          <a:p>
            <a:endParaRPr lang="en-US" sz="1600" dirty="0"/>
          </a:p>
          <a:p>
            <a:endParaRPr lang="en-US" dirty="0"/>
          </a:p>
        </p:txBody>
      </p:sp>
      <p:sp>
        <p:nvSpPr>
          <p:cNvPr id="3" name="TextBox 2">
            <a:extLst>
              <a:ext uri="{FF2B5EF4-FFF2-40B4-BE49-F238E27FC236}">
                <a16:creationId xmlns:a16="http://schemas.microsoft.com/office/drawing/2014/main" id="{3B2868FF-EB36-4241-8081-F4DF0A536D47}"/>
              </a:ext>
            </a:extLst>
          </p:cNvPr>
          <p:cNvSpPr txBox="1"/>
          <p:nvPr/>
        </p:nvSpPr>
        <p:spPr>
          <a:xfrm>
            <a:off x="7092280" y="332656"/>
            <a:ext cx="1917576" cy="954107"/>
          </a:xfrm>
          <a:prstGeom prst="rect">
            <a:avLst/>
          </a:prstGeom>
          <a:noFill/>
        </p:spPr>
        <p:txBody>
          <a:bodyPr wrap="square" rtlCol="0">
            <a:spAutoFit/>
          </a:bodyPr>
          <a:lstStyle/>
          <a:p>
            <a:r>
              <a:rPr lang="en-US" sz="1400" dirty="0" err="1"/>
              <a:t>Mrs</a:t>
            </a:r>
            <a:r>
              <a:rPr lang="en-US" sz="1400" dirty="0"/>
              <a:t> Summerbell</a:t>
            </a:r>
          </a:p>
          <a:p>
            <a:r>
              <a:rPr lang="en-US" sz="1400" dirty="0"/>
              <a:t>St Paul’s School</a:t>
            </a:r>
          </a:p>
          <a:p>
            <a:r>
              <a:rPr lang="en-US" sz="1400" dirty="0"/>
              <a:t>Warton</a:t>
            </a:r>
          </a:p>
          <a:p>
            <a:r>
              <a:rPr lang="en-US" sz="1400" dirty="0"/>
              <a:t>PR4 1AH</a:t>
            </a:r>
            <a:endParaRPr lang="en-GB" sz="1400" dirty="0"/>
          </a:p>
        </p:txBody>
      </p:sp>
    </p:spTree>
    <p:extLst>
      <p:ext uri="{BB962C8B-B14F-4D97-AF65-F5344CB8AC3E}">
        <p14:creationId xmlns:p14="http://schemas.microsoft.com/office/powerpoint/2010/main" val="986182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435</Words>
  <Application>Microsoft Office PowerPoint</Application>
  <PresentationFormat>On-screen Show (4:3)</PresentationFormat>
  <Paragraphs>40</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Comic Sans MS</vt:lpstr>
      <vt:lpstr>Monotype Corsiva</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pritchardj</dc:creator>
  <cp:lastModifiedBy>Joanne Summerbell</cp:lastModifiedBy>
  <cp:revision>24</cp:revision>
  <dcterms:created xsi:type="dcterms:W3CDTF">2012-07-04T13:22:21Z</dcterms:created>
  <dcterms:modified xsi:type="dcterms:W3CDTF">2021-02-09T10:35:44Z</dcterms:modified>
</cp:coreProperties>
</file>