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5"/>
  </p:notesMasterIdLst>
  <p:sldIdLst>
    <p:sldId id="256" r:id="rId4"/>
  </p:sldIdLst>
  <p:sldSz cx="15113000" cy="10693400"/>
  <p:notesSz cx="6858000" cy="9144000"/>
  <p:embeddedFontLst>
    <p:embeddedFont>
      <p:font typeface="AdBhashitha" panose="02040503050201020203" charset="0"/>
      <p:regular r:id="rId6"/>
    </p:embeddedFont>
    <p:embeddedFont>
      <p:font typeface="Intro Script" panose="020B0604020202020204" charset="0"/>
      <p:regular r:id="rId7"/>
    </p:embeddedFont>
    <p:embeddedFont>
      <p:font typeface="Letter-join No-Lead 36" panose="02000503000000020003" pitchFamily="5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D6"/>
    <a:srgbClr val="66FF99"/>
    <a:srgbClr val="00FFCC"/>
    <a:srgbClr val="E0208E"/>
    <a:srgbClr val="E4D840"/>
    <a:srgbClr val="EA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44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BF0F-6F8D-4ACE-8CC2-68051E6D735D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9C3B7-6604-4D09-8677-B11A357D2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429" y="177240"/>
            <a:ext cx="3013178" cy="691892"/>
            <a:chOff x="0" y="0"/>
            <a:chExt cx="1308234" cy="365802"/>
          </a:xfrm>
          <a:solidFill>
            <a:srgbClr val="00FFC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08234" cy="365802"/>
            </a:xfrm>
            <a:custGeom>
              <a:avLst/>
              <a:gdLst/>
              <a:ahLst/>
              <a:cxnLst/>
              <a:rect l="l" t="t" r="r" b="b"/>
              <a:pathLst>
                <a:path w="1308234" h="365802">
                  <a:moveTo>
                    <a:pt x="1105034" y="0"/>
                  </a:moveTo>
                  <a:lnTo>
                    <a:pt x="0" y="0"/>
                  </a:lnTo>
                  <a:lnTo>
                    <a:pt x="0" y="365802"/>
                  </a:lnTo>
                  <a:lnTo>
                    <a:pt x="1105034" y="365802"/>
                  </a:lnTo>
                  <a:lnTo>
                    <a:pt x="1308234" y="182901"/>
                  </a:lnTo>
                  <a:lnTo>
                    <a:pt x="11050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127" y="29519"/>
              <a:ext cx="1044708" cy="304865"/>
            </a:xfrm>
            <a:prstGeom prst="rect">
              <a:avLst/>
            </a:prstGeom>
            <a:grpFill/>
          </p:spPr>
          <p:txBody>
            <a:bodyPr lIns="71838" tIns="71838" rIns="71838" bIns="71838" rtlCol="0" anchor="ctr"/>
            <a:lstStyle/>
            <a:p>
              <a:pPr>
                <a:lnSpc>
                  <a:spcPts val="3085"/>
                </a:lnSpc>
                <a:spcBef>
                  <a:spcPct val="0"/>
                </a:spcBef>
              </a:pPr>
              <a:r>
                <a:rPr lang="en-US" sz="2204" dirty="0">
                  <a:solidFill>
                    <a:srgbClr val="000000"/>
                  </a:solidFill>
                  <a:latin typeface="AdBhashitha"/>
                </a:rPr>
                <a:t>Academic Year 2024-2025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18099" y="116181"/>
            <a:ext cx="1429204" cy="1429204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6605675" y="481518"/>
            <a:ext cx="1944669" cy="818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1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Intro Script"/>
              </a:rPr>
              <a:t>DT</a:t>
            </a:r>
            <a:endParaRPr lang="en-US" sz="4400" dirty="0">
              <a:solidFill>
                <a:srgbClr val="000000"/>
              </a:solidFill>
              <a:latin typeface="Intro Script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895900" y="131369"/>
            <a:ext cx="2324052" cy="576633"/>
          </a:xfrm>
          <a:prstGeom prst="rect">
            <a:avLst/>
          </a:prstGeom>
          <a:solidFill>
            <a:srgbClr val="00FFCC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77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dBhashitha"/>
              </a:rPr>
              <a:t>Curriculum Overview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39515"/>
              </p:ext>
            </p:extLst>
          </p:nvPr>
        </p:nvGraphicFramePr>
        <p:xfrm>
          <a:off x="317502" y="1988255"/>
          <a:ext cx="14477992" cy="80066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749">
                  <a:extLst>
                    <a:ext uri="{9D8B030D-6E8A-4147-A177-3AD203B41FA5}">
                      <a16:colId xmlns:a16="http://schemas.microsoft.com/office/drawing/2014/main" val="2749311756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1573059230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3889446466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3998092314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4038758148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2466723421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4231013316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2642067308"/>
                    </a:ext>
                  </a:extLst>
                </a:gridCol>
              </a:tblGrid>
              <a:tr h="640057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EAC9FE"/>
                        </a:solidFill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Reception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Intro Script" panose="020B0604020202020204" charset="0"/>
                        </a:rPr>
                        <a:t>Year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79414"/>
                  </a:ext>
                </a:extLst>
              </a:tr>
              <a:tr h="245552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Intro Script" panose="020B0604020202020204" charset="0"/>
                        </a:rPr>
                        <a:t>Autumn 1</a:t>
                      </a:r>
                    </a:p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06474"/>
                  </a:ext>
                </a:extLst>
              </a:tr>
              <a:tr h="245552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Intro Script" panose="020B0604020202020204" charset="0"/>
                        </a:rPr>
                        <a:t>Spring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47914"/>
                  </a:ext>
                </a:extLst>
              </a:tr>
              <a:tr h="245552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Intro Script" panose="020B0604020202020204" charset="0"/>
                        </a:rPr>
                        <a:t>Summer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Intro Scrip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012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47642A-A38D-3C37-D87C-D66ED12EA1EE}"/>
              </a:ext>
            </a:extLst>
          </p:cNvPr>
          <p:cNvSpPr txBox="1"/>
          <p:nvPr/>
        </p:nvSpPr>
        <p:spPr>
          <a:xfrm>
            <a:off x="1841500" y="4356100"/>
            <a:ext cx="2405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Structures: </a:t>
            </a:r>
            <a:r>
              <a:rPr lang="en-GB" dirty="0">
                <a:latin typeface="Letter-join No-Lead 36" panose="02000503000000020003" pitchFamily="50" charset="0"/>
              </a:rPr>
              <a:t>Junk Modelling</a:t>
            </a:r>
            <a:endParaRPr lang="en-GB" dirty="0">
              <a:solidFill>
                <a:schemeClr val="tx1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7EF2F-92D9-1CE7-95DC-270A403A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65" y="2820031"/>
            <a:ext cx="1338450" cy="1314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4C99C4-16F3-5FD8-14C4-2E25F7D2C402}"/>
              </a:ext>
            </a:extLst>
          </p:cNvPr>
          <p:cNvSpPr txBox="1"/>
          <p:nvPr/>
        </p:nvSpPr>
        <p:spPr>
          <a:xfrm>
            <a:off x="1813313" y="6765653"/>
            <a:ext cx="2405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Cooking and nutrition: </a:t>
            </a:r>
            <a:r>
              <a:rPr lang="en-GB" sz="2000" dirty="0">
                <a:latin typeface="Letter-join No-Lead 36" panose="02000503000000020003" pitchFamily="50" charset="0"/>
              </a:rPr>
              <a:t>Soup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753BB0-12AE-E5C0-CA84-76A738E8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23" y="5386650"/>
            <a:ext cx="1294992" cy="1209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BE8038-8D33-2F04-4D3A-27E25C5D49B3}"/>
              </a:ext>
            </a:extLst>
          </p:cNvPr>
          <p:cNvSpPr txBox="1"/>
          <p:nvPr/>
        </p:nvSpPr>
        <p:spPr>
          <a:xfrm>
            <a:off x="1838960" y="9221134"/>
            <a:ext cx="2405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Textiles </a:t>
            </a:r>
          </a:p>
          <a:p>
            <a:pPr algn="ctr"/>
            <a:r>
              <a:rPr lang="en-GB" sz="2000" dirty="0">
                <a:latin typeface="Letter-join No-Lead 36" panose="02000503000000020003" pitchFamily="50" charset="0"/>
              </a:rPr>
              <a:t>Bookmarks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8E863C-E09C-8F67-8F78-1327A558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962" y="7874217"/>
            <a:ext cx="1386081" cy="12384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D44894-EF39-078C-EAAD-E3ECD7588FCF}"/>
              </a:ext>
            </a:extLst>
          </p:cNvPr>
          <p:cNvSpPr txBox="1"/>
          <p:nvPr/>
        </p:nvSpPr>
        <p:spPr>
          <a:xfrm>
            <a:off x="3706514" y="6860147"/>
            <a:ext cx="2405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Textiles: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Puppets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F4DBB6-8C88-67E6-BD89-B2FB176D1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621" y="5554188"/>
            <a:ext cx="1368183" cy="961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0A7766-BFBC-F607-023D-420B88FCF210}"/>
              </a:ext>
            </a:extLst>
          </p:cNvPr>
          <p:cNvSpPr txBox="1"/>
          <p:nvPr/>
        </p:nvSpPr>
        <p:spPr>
          <a:xfrm>
            <a:off x="3781651" y="4035960"/>
            <a:ext cx="2237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Cooking 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and nutrition: </a:t>
            </a:r>
            <a:r>
              <a:rPr lang="en-GB" sz="1800" b="1" dirty="0">
                <a:latin typeface="Letter-join No-Lead 36" panose="02000503000000020003" pitchFamily="50" charset="0"/>
              </a:rPr>
              <a:t>Smoothies</a:t>
            </a:r>
            <a:endParaRPr lang="en-GB" sz="1800" dirty="0">
              <a:latin typeface="Letter-join No-Lead 36" panose="02000503000000020003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8F501B-33DB-827F-48D5-D8DF4FFE1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217" y="2754262"/>
            <a:ext cx="1294992" cy="1071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BC5EF0-61DB-5EDC-E366-0ACA020E6DA0}"/>
              </a:ext>
            </a:extLst>
          </p:cNvPr>
          <p:cNvSpPr txBox="1"/>
          <p:nvPr/>
        </p:nvSpPr>
        <p:spPr>
          <a:xfrm>
            <a:off x="3604363" y="9071569"/>
            <a:ext cx="240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Structures: </a:t>
            </a:r>
            <a:r>
              <a:rPr lang="en-GB" dirty="0">
                <a:latin typeface="Letter-join No-Lead 36" panose="02000503000000020003" pitchFamily="50" charset="0"/>
              </a:rPr>
              <a:t>Constructing a windmill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86A300-1862-43E6-6DE9-D0A38851D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53" y="7857501"/>
            <a:ext cx="1112056" cy="11120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425848-62D5-3E83-46A2-462361DDEB17}"/>
              </a:ext>
            </a:extLst>
          </p:cNvPr>
          <p:cNvSpPr txBox="1"/>
          <p:nvPr/>
        </p:nvSpPr>
        <p:spPr>
          <a:xfrm>
            <a:off x="5513685" y="4329070"/>
            <a:ext cx="2405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Structures: </a:t>
            </a:r>
            <a:r>
              <a:rPr lang="en-GB" dirty="0">
                <a:latin typeface="Letter-join No-Lead 36" panose="02000503000000020003" pitchFamily="50" charset="0"/>
              </a:rPr>
              <a:t>Baby bear's chair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407B22-C25D-D351-B3A2-BFD3D96F55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154" y="2927659"/>
            <a:ext cx="1317772" cy="12906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18C41D-2B3C-E07D-7D24-C2968A55BCE6}"/>
              </a:ext>
            </a:extLst>
          </p:cNvPr>
          <p:cNvSpPr txBox="1"/>
          <p:nvPr/>
        </p:nvSpPr>
        <p:spPr>
          <a:xfrm>
            <a:off x="5586876" y="6573431"/>
            <a:ext cx="2237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Cooking 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and nutrition: </a:t>
            </a:r>
            <a:r>
              <a:rPr lang="en-GB" dirty="0">
                <a:latin typeface="Letter-join No-Lead 36" panose="02000503000000020003" pitchFamily="50" charset="0"/>
              </a:rPr>
              <a:t>healthy wrap</a:t>
            </a:r>
            <a:endParaRPr lang="en-GB" sz="1800" dirty="0">
              <a:latin typeface="Letter-join No-Lead 36" panose="02000503000000020003" pitchFamily="50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CDFFC8C-7DB5-7C2F-47CC-113AF8022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8316" y="5193212"/>
            <a:ext cx="895105" cy="14435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86D7D60-EF07-E8CC-745E-540D4EA1F81A}"/>
              </a:ext>
            </a:extLst>
          </p:cNvPr>
          <p:cNvSpPr txBox="1"/>
          <p:nvPr/>
        </p:nvSpPr>
        <p:spPr>
          <a:xfrm>
            <a:off x="5674644" y="8996640"/>
            <a:ext cx="2237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10FD6"/>
                </a:solidFill>
                <a:latin typeface="Letter-join No-Lead 36" panose="02000503000000020003" pitchFamily="50" charset="0"/>
              </a:rPr>
              <a:t>Mechanisms: </a:t>
            </a:r>
            <a:r>
              <a:rPr lang="en-GB" dirty="0">
                <a:latin typeface="Letter-join No-Lead 36" panose="02000503000000020003" pitchFamily="50" charset="0"/>
              </a:rPr>
              <a:t>Fairground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wheels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FDAB6B8-C71F-EB31-5AEE-85A0150B9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0782" y="7745898"/>
            <a:ext cx="1205528" cy="11732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EF8678D-C357-C580-F582-ADACD802C8BF}"/>
              </a:ext>
            </a:extLst>
          </p:cNvPr>
          <p:cNvSpPr txBox="1"/>
          <p:nvPr/>
        </p:nvSpPr>
        <p:spPr>
          <a:xfrm>
            <a:off x="7306310" y="4352292"/>
            <a:ext cx="2405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Textiles: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Egyptian collars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EC2C99D-EE72-E0F3-1E9A-2D8840D1A9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3076" y="3108630"/>
            <a:ext cx="1507305" cy="11817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312F8B7-4CD7-5FBE-D8E9-1B3D0DE0B8CD}"/>
              </a:ext>
            </a:extLst>
          </p:cNvPr>
          <p:cNvSpPr txBox="1"/>
          <p:nvPr/>
        </p:nvSpPr>
        <p:spPr>
          <a:xfrm>
            <a:off x="7365037" y="6610896"/>
            <a:ext cx="2237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10FD6"/>
                </a:solidFill>
                <a:latin typeface="Letter-join No-Lead 36" panose="02000503000000020003" pitchFamily="50" charset="0"/>
              </a:rPr>
              <a:t>Mechanical systems:</a:t>
            </a:r>
          </a:p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Pneumatic toys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2743C3-6901-3A9A-E933-1025D1F094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7390" y="5404364"/>
            <a:ext cx="1442991" cy="108224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8ED6093-E02F-0DB6-CD5F-2B5151669A2F}"/>
              </a:ext>
            </a:extLst>
          </p:cNvPr>
          <p:cNvSpPr txBox="1"/>
          <p:nvPr/>
        </p:nvSpPr>
        <p:spPr>
          <a:xfrm>
            <a:off x="7291144" y="9102548"/>
            <a:ext cx="240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Structures: </a:t>
            </a:r>
            <a:r>
              <a:rPr lang="en-GB" dirty="0">
                <a:latin typeface="Letter-join No-Lead 36" panose="02000503000000020003" pitchFamily="50" charset="0"/>
              </a:rPr>
              <a:t>Constructing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castles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3F242EB-FD6F-345C-DC17-BCF9317C3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03076" y="7877710"/>
            <a:ext cx="1525105" cy="111205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930CA66-8886-C772-A2E3-E0CA0B692801}"/>
              </a:ext>
            </a:extLst>
          </p:cNvPr>
          <p:cNvSpPr txBox="1"/>
          <p:nvPr/>
        </p:nvSpPr>
        <p:spPr>
          <a:xfrm>
            <a:off x="9016359" y="4137550"/>
            <a:ext cx="240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Electrical </a:t>
            </a:r>
          </a:p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systems: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 Torches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9507F15-D996-77C3-7DD5-C2D39BA0A5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41056" y="2756924"/>
            <a:ext cx="1317772" cy="125188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99A5223-2DB4-BBB1-BA02-0049FE2A0E35}"/>
              </a:ext>
            </a:extLst>
          </p:cNvPr>
          <p:cNvSpPr txBox="1"/>
          <p:nvPr/>
        </p:nvSpPr>
        <p:spPr>
          <a:xfrm>
            <a:off x="9163619" y="8890018"/>
            <a:ext cx="22379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Cooking 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and nutrition: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Adapting a</a:t>
            </a:r>
            <a:r>
              <a:rPr lang="en-GB" sz="1800" dirty="0">
                <a:latin typeface="Letter-join No-Lead 36" panose="02000503000000020003" pitchFamily="50" charset="0"/>
              </a:rPr>
              <a:t> </a:t>
            </a:r>
          </a:p>
          <a:p>
            <a:pPr algn="ctr"/>
            <a:r>
              <a:rPr lang="en-GB" sz="1800" dirty="0">
                <a:latin typeface="Letter-join No-Lead 36" panose="02000503000000020003" pitchFamily="50" charset="0"/>
              </a:rPr>
              <a:t>recipe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88BC673-339B-DACE-AA58-606BAEF2BE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32840" y="7759216"/>
            <a:ext cx="1099546" cy="114663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619E56D-1BA6-5F13-B5F6-40BAB37D3D88}"/>
              </a:ext>
            </a:extLst>
          </p:cNvPr>
          <p:cNvSpPr txBox="1"/>
          <p:nvPr/>
        </p:nvSpPr>
        <p:spPr>
          <a:xfrm>
            <a:off x="9024730" y="6604022"/>
            <a:ext cx="240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Digital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 world: </a:t>
            </a:r>
            <a:r>
              <a:rPr lang="en-GB" dirty="0">
                <a:latin typeface="Letter-join No-Lead 36" panose="02000503000000020003" pitchFamily="50" charset="0"/>
              </a:rPr>
              <a:t>Mindful moments timer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CC1D023-ADDB-489F-41A0-65F398632F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61078" y="5318473"/>
            <a:ext cx="1432014" cy="127290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2383C37-7417-24F3-AC97-89B39A7CEAA7}"/>
              </a:ext>
            </a:extLst>
          </p:cNvPr>
          <p:cNvSpPr txBox="1"/>
          <p:nvPr/>
        </p:nvSpPr>
        <p:spPr>
          <a:xfrm>
            <a:off x="10902812" y="4239600"/>
            <a:ext cx="223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Textiles</a:t>
            </a:r>
            <a:r>
              <a:rPr lang="en-GB" sz="1800" b="1" dirty="0">
                <a:solidFill>
                  <a:srgbClr val="7030A0"/>
                </a:solidFill>
                <a:latin typeface="Letter-join No-Lead 36" panose="02000503000000020003" pitchFamily="50" charset="0"/>
              </a:rPr>
              <a:t>: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Waistcoats</a:t>
            </a:r>
            <a:endParaRPr lang="en-GB" sz="1800" dirty="0">
              <a:latin typeface="Letter-join No-Lead 36" panose="02000503000000020003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23C8C4-7185-E8A4-1C3A-D9D1586D50EC}"/>
              </a:ext>
            </a:extLst>
          </p:cNvPr>
          <p:cNvSpPr txBox="1"/>
          <p:nvPr/>
        </p:nvSpPr>
        <p:spPr>
          <a:xfrm>
            <a:off x="10927173" y="6526382"/>
            <a:ext cx="2237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10FD6"/>
                </a:solidFill>
                <a:latin typeface="Letter-join No-Lead 36" panose="02000503000000020003" pitchFamily="50" charset="0"/>
              </a:rPr>
              <a:t>Mechanical systems:</a:t>
            </a:r>
          </a:p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Gears and pulleys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3A64A7F-1657-8930-3C64-24DA7D1DF9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62286" y="5275602"/>
            <a:ext cx="1595632" cy="109822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E8F5FB-0396-C428-7F63-983F1AA5BF72}"/>
              </a:ext>
            </a:extLst>
          </p:cNvPr>
          <p:cNvSpPr txBox="1"/>
          <p:nvPr/>
        </p:nvSpPr>
        <p:spPr>
          <a:xfrm>
            <a:off x="10868701" y="8825549"/>
            <a:ext cx="2405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Digital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 world: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Monitoring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devices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1677955-76F7-5038-555E-74D912B3B4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06401" y="7653368"/>
            <a:ext cx="1255964" cy="117493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85B3BC5-5E65-9503-B281-2BB2468E009A}"/>
              </a:ext>
            </a:extLst>
          </p:cNvPr>
          <p:cNvSpPr txBox="1"/>
          <p:nvPr/>
        </p:nvSpPr>
        <p:spPr>
          <a:xfrm>
            <a:off x="12762899" y="3899765"/>
            <a:ext cx="2237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Cooking </a:t>
            </a:r>
          </a:p>
          <a:p>
            <a:pPr algn="ctr"/>
            <a:r>
              <a:rPr lang="en-GB" sz="1800" b="1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and nutrition:</a:t>
            </a:r>
          </a:p>
          <a:p>
            <a:pPr algn="ctr"/>
            <a:r>
              <a:rPr lang="en-GB" sz="1800" dirty="0">
                <a:latin typeface="Letter-join No-Lead 36" panose="02000503000000020003" pitchFamily="50" charset="0"/>
              </a:rPr>
              <a:t> </a:t>
            </a:r>
            <a:r>
              <a:rPr lang="en-GB" dirty="0">
                <a:latin typeface="Letter-join No-Lead 36" panose="02000503000000020003" pitchFamily="50" charset="0"/>
              </a:rPr>
              <a:t>Come dine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 with me</a:t>
            </a:r>
          </a:p>
          <a:p>
            <a:pPr algn="ctr"/>
            <a:endParaRPr lang="en-GB" sz="1800" dirty="0">
              <a:latin typeface="Letter-join No-Lead 36" panose="02000503000000020003" pitchFamily="50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0C54285-E24F-89C1-F7E4-5C320406DF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41061" y="2771726"/>
            <a:ext cx="1296408" cy="102534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0058694-2F64-414A-5FEC-CBAC5C29D52F}"/>
              </a:ext>
            </a:extLst>
          </p:cNvPr>
          <p:cNvSpPr txBox="1"/>
          <p:nvPr/>
        </p:nvSpPr>
        <p:spPr>
          <a:xfrm>
            <a:off x="12625574" y="6356964"/>
            <a:ext cx="2405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Digital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Letter-join No-Lead 36" panose="02000503000000020003" pitchFamily="50" charset="0"/>
              </a:rPr>
              <a:t> world: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Navigating the 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world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1E9D1C7-48F1-F067-D259-93FA24C431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37605" y="5153779"/>
            <a:ext cx="1381318" cy="127652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D277C20-AF22-A8F5-2D20-665FF7CB9C58}"/>
              </a:ext>
            </a:extLst>
          </p:cNvPr>
          <p:cNvSpPr txBox="1"/>
          <p:nvPr/>
        </p:nvSpPr>
        <p:spPr>
          <a:xfrm>
            <a:off x="12625576" y="9038780"/>
            <a:ext cx="2405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Electrical </a:t>
            </a:r>
          </a:p>
          <a:p>
            <a:pPr algn="ctr"/>
            <a:r>
              <a:rPr lang="en-GB" b="1" dirty="0">
                <a:solidFill>
                  <a:srgbClr val="FFC000"/>
                </a:solidFill>
                <a:latin typeface="Letter-join No-Lead 36" panose="02000503000000020003" pitchFamily="50" charset="0"/>
              </a:rPr>
              <a:t>systems:</a:t>
            </a:r>
          </a:p>
          <a:p>
            <a:pPr algn="ctr"/>
            <a:r>
              <a:rPr lang="en-GB" dirty="0">
                <a:latin typeface="Letter-join No-Lead 36" panose="02000503000000020003" pitchFamily="50" charset="0"/>
              </a:rPr>
              <a:t> Steady hand game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F26AC42-FA12-B4CE-80C2-111EE356BA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232449" y="7641983"/>
            <a:ext cx="1227490" cy="12354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F28CCC2-41C7-D509-4CF4-5EED7640EA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64449" y="2885810"/>
            <a:ext cx="1562711" cy="1147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EC94215218B45BEC25001FC9838A7" ma:contentTypeVersion="12" ma:contentTypeDescription="Create a new document." ma:contentTypeScope="" ma:versionID="28d1a53013f42ea2c79908339f76f01f">
  <xsd:schema xmlns:xsd="http://www.w3.org/2001/XMLSchema" xmlns:xs="http://www.w3.org/2001/XMLSchema" xmlns:p="http://schemas.microsoft.com/office/2006/metadata/properties" xmlns:ns2="08ba1564-151d-47bd-96ad-f06a6afb82e9" xmlns:ns3="02331f54-4eb3-4d36-86e6-23cbd246073d" targetNamespace="http://schemas.microsoft.com/office/2006/metadata/properties" ma:root="true" ma:fieldsID="ef457bcdeb5b8ac510004b4040c49204" ns2:_="" ns3:_="">
    <xsd:import namespace="08ba1564-151d-47bd-96ad-f06a6afb82e9"/>
    <xsd:import namespace="02331f54-4eb3-4d36-86e6-23cbd24607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a1564-151d-47bd-96ad-f06a6afb8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31f54-4eb3-4d36-86e6-23cbd246073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7b59e5a-8546-494d-a911-6f5a6398507c}" ma:internalName="TaxCatchAll" ma:showField="CatchAllData" ma:web="02331f54-4eb3-4d36-86e6-23cbd24607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ba1564-151d-47bd-96ad-f06a6afb82e9">
      <Terms xmlns="http://schemas.microsoft.com/office/infopath/2007/PartnerControls"/>
    </lcf76f155ced4ddcb4097134ff3c332f>
    <TaxCatchAll xmlns="02331f54-4eb3-4d36-86e6-23cbd246073d" xsi:nil="true"/>
  </documentManagement>
</p:properties>
</file>

<file path=customXml/itemProps1.xml><?xml version="1.0" encoding="utf-8"?>
<ds:datastoreItem xmlns:ds="http://schemas.openxmlformats.org/officeDocument/2006/customXml" ds:itemID="{D37342D6-0C5A-446F-8351-9651CAEEE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A2D2E2-3C07-4438-8323-B30686DF9158}"/>
</file>

<file path=customXml/itemProps3.xml><?xml version="1.0" encoding="utf-8"?>
<ds:datastoreItem xmlns:ds="http://schemas.openxmlformats.org/officeDocument/2006/customXml" ds:itemID="{DFFFE99F-E2D0-4ABD-AD21-4456629222CB}"/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139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Letter-join No-Lead 36</vt:lpstr>
      <vt:lpstr>Arial</vt:lpstr>
      <vt:lpstr>AdBhashitha</vt:lpstr>
      <vt:lpstr>Intro Script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MTP</dc:title>
  <dc:creator>Molly Olenczuk (WPS Staff)</dc:creator>
  <cp:lastModifiedBy>Molly Olenczuk (WPS Staff)</cp:lastModifiedBy>
  <cp:revision>33</cp:revision>
  <dcterms:created xsi:type="dcterms:W3CDTF">2006-08-16T00:00:00Z</dcterms:created>
  <dcterms:modified xsi:type="dcterms:W3CDTF">2025-04-02T12:33:07Z</dcterms:modified>
  <dc:identifier>DAFdoiVoDqQ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0x01010012FEC94215218B45BEC25001FC9838A7</vt:lpwstr>
  </property>
</Properties>
</file>