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3"/>
  </p:sldMasterIdLst>
  <p:notesMasterIdLst>
    <p:notesMasterId r:id="rId13"/>
  </p:notesMasterIdLst>
  <p:sldIdLst>
    <p:sldId id="256" r:id="rId4"/>
    <p:sldId id="258" r:id="rId5"/>
    <p:sldId id="260" r:id="rId6"/>
    <p:sldId id="261" r:id="rId7"/>
    <p:sldId id="263" r:id="rId8"/>
    <p:sldId id="266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8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66097E-D60E-4E72-AD43-9CFE1F2D87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omic Sans MS" panose="030F0902030302020204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197493-8B4A-4E4C-9433-EA09FD1C2E3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Comic Sans MS" panose="030F0902030302020204" pitchFamily="66" charset="0"/>
              </a:defRPr>
            </a:lvl1pPr>
          </a:lstStyle>
          <a:p>
            <a:pPr>
              <a:defRPr/>
            </a:pPr>
            <a:fld id="{CCB27C43-B77D-4893-86DC-F2EBEC137BB5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89F4A33-7F63-47FA-B2B7-9121DCBA7F7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3594A83-1436-48F5-B24B-871ADBEED5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F1DF2-44DB-48DE-AE72-0F97F54D60F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omic Sans MS" panose="030F0902030302020204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A6464B-8E48-4B39-BC4F-0CD2848A92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DF47F7B-17EC-43F5-8525-6087263A10C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C6880F4C-1F4F-4CBC-9F0D-9367819ECC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9148AD53-93B1-42A6-96F6-C9B7973B30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4FC6F6C4-E6FF-46E0-A93F-34D87D8AE0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8D8F23A9-7EEE-4865-AF1A-C24E5142ED50}" type="slidenum">
              <a:rPr lang="en-US" altLang="en-US" sz="1200"/>
              <a:pPr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EDF7106C-78FB-45A3-B082-B50E127402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27E7F0B7-19DA-48D5-B331-B1E478CBEA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61125FBE-AAA6-447A-BFC2-7DBC31B44D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C72125DE-6274-4E09-86D2-B350684E38F0}" type="slidenum">
              <a:rPr lang="en-US" altLang="en-US" sz="1200"/>
              <a:pPr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>
            <a:extLst>
              <a:ext uri="{FF2B5EF4-FFF2-40B4-BE49-F238E27FC236}">
                <a16:creationId xmlns:a16="http://schemas.microsoft.com/office/drawing/2014/main" id="{1C521645-498C-4711-80A9-4E7B85F4406F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6 w 3985"/>
              <a:gd name="T1" fmla="*/ 0 h 3619"/>
              <a:gd name="T2" fmla="*/ 0 w 3985"/>
              <a:gd name="T3" fmla="*/ 2147483646 h 3619"/>
              <a:gd name="T4" fmla="*/ 2147483646 w 3985"/>
              <a:gd name="T5" fmla="*/ 2147483646 h 3619"/>
              <a:gd name="T6" fmla="*/ 2147483646 w 3985"/>
              <a:gd name="T7" fmla="*/ 2147483646 h 3619"/>
              <a:gd name="T8" fmla="*/ 2147483646 w 3985"/>
              <a:gd name="T9" fmla="*/ 0 h 3619"/>
              <a:gd name="T10" fmla="*/ 2147483646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0E79ECCA-4A21-47DB-963D-76678CE285EF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7759EAF6-C542-4A8E-B966-238D5E86D65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18068 w 794"/>
                <a:gd name="T1" fmla="*/ 5854 h 414"/>
                <a:gd name="T2" fmla="*/ 16158 w 794"/>
                <a:gd name="T3" fmla="*/ 4714 h 414"/>
                <a:gd name="T4" fmla="*/ 12656 w 794"/>
                <a:gd name="T5" fmla="*/ 3115 h 414"/>
                <a:gd name="T6" fmla="*/ 1615 w 794"/>
                <a:gd name="T7" fmla="*/ 0 h 414"/>
                <a:gd name="T8" fmla="*/ 521 w 794"/>
                <a:gd name="T9" fmla="*/ 295 h 414"/>
                <a:gd name="T10" fmla="*/ 0 w 794"/>
                <a:gd name="T11" fmla="*/ 1231 h 414"/>
                <a:gd name="T12" fmla="*/ 635 w 794"/>
                <a:gd name="T13" fmla="*/ 2299 h 414"/>
                <a:gd name="T14" fmla="*/ 12970 w 794"/>
                <a:gd name="T15" fmla="*/ 6065 h 414"/>
                <a:gd name="T16" fmla="*/ 15673 w 794"/>
                <a:gd name="T17" fmla="*/ 5824 h 414"/>
                <a:gd name="T18" fmla="*/ 17858 w 794"/>
                <a:gd name="T19" fmla="*/ 6136 h 414"/>
                <a:gd name="T20" fmla="*/ 18068 w 794"/>
                <a:gd name="T21" fmla="*/ 5854 h 414"/>
                <a:gd name="T22" fmla="*/ 18068 w 794"/>
                <a:gd name="T23" fmla="*/ 5854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B3D3A96A-5971-47F2-88E3-06A5BB44A19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388 w 1586"/>
                <a:gd name="T1" fmla="*/ 0 h 821"/>
                <a:gd name="T2" fmla="*/ 3769 w 1586"/>
                <a:gd name="T3" fmla="*/ 958 h 821"/>
                <a:gd name="T4" fmla="*/ 4044 w 1586"/>
                <a:gd name="T5" fmla="*/ 1177 h 821"/>
                <a:gd name="T6" fmla="*/ 4492 w 1586"/>
                <a:gd name="T7" fmla="*/ 1461 h 821"/>
                <a:gd name="T8" fmla="*/ 4433 w 1586"/>
                <a:gd name="T9" fmla="*/ 1515 h 821"/>
                <a:gd name="T10" fmla="*/ 3823 w 1586"/>
                <a:gd name="T11" fmla="*/ 1452 h 821"/>
                <a:gd name="T12" fmla="*/ 3243 w 1586"/>
                <a:gd name="T13" fmla="*/ 1496 h 821"/>
                <a:gd name="T14" fmla="*/ 117 w 1586"/>
                <a:gd name="T15" fmla="*/ 551 h 821"/>
                <a:gd name="T16" fmla="*/ 0 w 1586"/>
                <a:gd name="T17" fmla="*/ 277 h 821"/>
                <a:gd name="T18" fmla="*/ 130 w 1586"/>
                <a:gd name="T19" fmla="*/ 59 h 821"/>
                <a:gd name="T20" fmla="*/ 388 w 1586"/>
                <a:gd name="T21" fmla="*/ 0 h 821"/>
                <a:gd name="T22" fmla="*/ 38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>
              <a:extLst>
                <a:ext uri="{FF2B5EF4-FFF2-40B4-BE49-F238E27FC236}">
                  <a16:creationId xmlns:a16="http://schemas.microsoft.com/office/drawing/2014/main" id="{E32E85E8-6BB4-4079-8416-9932F6CC1AD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605 h 747"/>
                <a:gd name="T2" fmla="*/ 2631 w 1049"/>
                <a:gd name="T3" fmla="*/ 1391 h 747"/>
                <a:gd name="T4" fmla="*/ 2680 w 1049"/>
                <a:gd name="T5" fmla="*/ 994 h 747"/>
                <a:gd name="T6" fmla="*/ 2994 w 1049"/>
                <a:gd name="T7" fmla="*/ 786 h 747"/>
                <a:gd name="T8" fmla="*/ 223 w 1049"/>
                <a:gd name="T9" fmla="*/ 0 h 747"/>
                <a:gd name="T10" fmla="*/ 0 w 1049"/>
                <a:gd name="T11" fmla="*/ 236 h 747"/>
                <a:gd name="T12" fmla="*/ 0 w 1049"/>
                <a:gd name="T13" fmla="*/ 605 h 747"/>
                <a:gd name="T14" fmla="*/ 0 w 1049"/>
                <a:gd name="T15" fmla="*/ 60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12">
              <a:extLst>
                <a:ext uri="{FF2B5EF4-FFF2-40B4-BE49-F238E27FC236}">
                  <a16:creationId xmlns:a16="http://schemas.microsoft.com/office/drawing/2014/main" id="{84DC5E59-F8B5-49D4-A466-7226DC93E2B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>
                <a:extLst>
                  <a:ext uri="{FF2B5EF4-FFF2-40B4-BE49-F238E27FC236}">
                    <a16:creationId xmlns:a16="http://schemas.microsoft.com/office/drawing/2014/main" id="{083C652F-61EA-4F56-BD3D-10CA09E6B0F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310 w 150"/>
                  <a:gd name="T1" fmla="*/ 0 h 173"/>
                  <a:gd name="T2" fmla="*/ 114 w 150"/>
                  <a:gd name="T3" fmla="*/ 125 h 173"/>
                  <a:gd name="T4" fmla="*/ 0 w 150"/>
                  <a:gd name="T5" fmla="*/ 328 h 173"/>
                  <a:gd name="T6" fmla="*/ 226 w 150"/>
                  <a:gd name="T7" fmla="*/ 303 h 173"/>
                  <a:gd name="T8" fmla="*/ 291 w 150"/>
                  <a:gd name="T9" fmla="*/ 160 h 173"/>
                  <a:gd name="T10" fmla="*/ 424 w 150"/>
                  <a:gd name="T11" fmla="*/ 51 h 173"/>
                  <a:gd name="T12" fmla="*/ 310 w 150"/>
                  <a:gd name="T13" fmla="*/ 0 h 173"/>
                  <a:gd name="T14" fmla="*/ 3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4">
                <a:extLst>
                  <a:ext uri="{FF2B5EF4-FFF2-40B4-BE49-F238E27FC236}">
                    <a16:creationId xmlns:a16="http://schemas.microsoft.com/office/drawing/2014/main" id="{9370A4FB-52CA-4D5E-988B-68E8F7312B0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443 w 1684"/>
                  <a:gd name="T1" fmla="*/ 0 h 880"/>
                  <a:gd name="T2" fmla="*/ 179 w 1684"/>
                  <a:gd name="T3" fmla="*/ 97 h 880"/>
                  <a:gd name="T4" fmla="*/ 0 w 1684"/>
                  <a:gd name="T5" fmla="*/ 386 h 880"/>
                  <a:gd name="T6" fmla="*/ 191 w 1684"/>
                  <a:gd name="T7" fmla="*/ 665 h 880"/>
                  <a:gd name="T8" fmla="*/ 3362 w 1684"/>
                  <a:gd name="T9" fmla="*/ 1607 h 880"/>
                  <a:gd name="T10" fmla="*/ 4045 w 1684"/>
                  <a:gd name="T11" fmla="*/ 1548 h 880"/>
                  <a:gd name="T12" fmla="*/ 4598 w 1684"/>
                  <a:gd name="T13" fmla="*/ 1631 h 880"/>
                  <a:gd name="T14" fmla="*/ 4790 w 1684"/>
                  <a:gd name="T15" fmla="*/ 1499 h 880"/>
                  <a:gd name="T16" fmla="*/ 4272 w 1684"/>
                  <a:gd name="T17" fmla="*/ 1231 h 880"/>
                  <a:gd name="T18" fmla="*/ 4061 w 1684"/>
                  <a:gd name="T19" fmla="*/ 950 h 880"/>
                  <a:gd name="T20" fmla="*/ 3895 w 1684"/>
                  <a:gd name="T21" fmla="*/ 977 h 880"/>
                  <a:gd name="T22" fmla="*/ 4093 w 1684"/>
                  <a:gd name="T23" fmla="*/ 1231 h 880"/>
                  <a:gd name="T24" fmla="*/ 4489 w 1684"/>
                  <a:gd name="T25" fmla="*/ 1501 h 880"/>
                  <a:gd name="T26" fmla="*/ 4020 w 1684"/>
                  <a:gd name="T27" fmla="*/ 1459 h 880"/>
                  <a:gd name="T28" fmla="*/ 3467 w 1684"/>
                  <a:gd name="T29" fmla="*/ 1508 h 880"/>
                  <a:gd name="T30" fmla="*/ 3569 w 1684"/>
                  <a:gd name="T31" fmla="*/ 1204 h 880"/>
                  <a:gd name="T32" fmla="*/ 3806 w 1684"/>
                  <a:gd name="T33" fmla="*/ 997 h 880"/>
                  <a:gd name="T34" fmla="*/ 3529 w 1684"/>
                  <a:gd name="T35" fmla="*/ 1023 h 880"/>
                  <a:gd name="T36" fmla="*/ 3314 w 1684"/>
                  <a:gd name="T37" fmla="*/ 1220 h 880"/>
                  <a:gd name="T38" fmla="*/ 3240 w 1684"/>
                  <a:gd name="T39" fmla="*/ 1467 h 880"/>
                  <a:gd name="T40" fmla="*/ 305 w 1684"/>
                  <a:gd name="T41" fmla="*/ 575 h 880"/>
                  <a:gd name="T42" fmla="*/ 227 w 1684"/>
                  <a:gd name="T43" fmla="*/ 398 h 880"/>
                  <a:gd name="T44" fmla="*/ 293 w 1684"/>
                  <a:gd name="T45" fmla="*/ 177 h 880"/>
                  <a:gd name="T46" fmla="*/ 616 w 1684"/>
                  <a:gd name="T47" fmla="*/ 0 h 880"/>
                  <a:gd name="T48" fmla="*/ 443 w 1684"/>
                  <a:gd name="T49" fmla="*/ 0 h 880"/>
                  <a:gd name="T50" fmla="*/ 443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5">
                <a:extLst>
                  <a:ext uri="{FF2B5EF4-FFF2-40B4-BE49-F238E27FC236}">
                    <a16:creationId xmlns:a16="http://schemas.microsoft.com/office/drawing/2014/main" id="{345E41FF-4647-48CF-8EE9-9FF6DE6351E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285 w 1190"/>
                  <a:gd name="T1" fmla="*/ 0 h 500"/>
                  <a:gd name="T2" fmla="*/ 3385 w 1190"/>
                  <a:gd name="T3" fmla="*/ 907 h 500"/>
                  <a:gd name="T4" fmla="*/ 3059 w 1190"/>
                  <a:gd name="T5" fmla="*/ 926 h 500"/>
                  <a:gd name="T6" fmla="*/ 0 w 1190"/>
                  <a:gd name="T7" fmla="*/ 50 h 500"/>
                  <a:gd name="T8" fmla="*/ 285 w 1190"/>
                  <a:gd name="T9" fmla="*/ 0 h 500"/>
                  <a:gd name="T10" fmla="*/ 285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6">
                <a:extLst>
                  <a:ext uri="{FF2B5EF4-FFF2-40B4-BE49-F238E27FC236}">
                    <a16:creationId xmlns:a16="http://schemas.microsoft.com/office/drawing/2014/main" id="{98BA7CAB-E53E-42FA-A3C1-57E494B12ED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332 w 160"/>
                  <a:gd name="T1" fmla="*/ 0 h 335"/>
                  <a:gd name="T2" fmla="*/ 54 w 160"/>
                  <a:gd name="T3" fmla="*/ 195 h 335"/>
                  <a:gd name="T4" fmla="*/ 0 w 160"/>
                  <a:gd name="T5" fmla="*/ 421 h 335"/>
                  <a:gd name="T6" fmla="*/ 95 w 160"/>
                  <a:gd name="T7" fmla="*/ 575 h 335"/>
                  <a:gd name="T8" fmla="*/ 268 w 160"/>
                  <a:gd name="T9" fmla="*/ 614 h 335"/>
                  <a:gd name="T10" fmla="*/ 217 w 160"/>
                  <a:gd name="T11" fmla="*/ 281 h 335"/>
                  <a:gd name="T12" fmla="*/ 457 w 160"/>
                  <a:gd name="T13" fmla="*/ 32 h 335"/>
                  <a:gd name="T14" fmla="*/ 332 w 160"/>
                  <a:gd name="T15" fmla="*/ 0 h 335"/>
                  <a:gd name="T16" fmla="*/ 332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7">
                <a:extLst>
                  <a:ext uri="{FF2B5EF4-FFF2-40B4-BE49-F238E27FC236}">
                    <a16:creationId xmlns:a16="http://schemas.microsoft.com/office/drawing/2014/main" id="{A888CB43-3CB2-4C17-B609-A0C081AE1B7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40 w 489"/>
                  <a:gd name="T1" fmla="*/ 64 h 296"/>
                  <a:gd name="T2" fmla="*/ 451 w 489"/>
                  <a:gd name="T3" fmla="*/ 123 h 296"/>
                  <a:gd name="T4" fmla="*/ 914 w 489"/>
                  <a:gd name="T5" fmla="*/ 255 h 296"/>
                  <a:gd name="T6" fmla="*/ 1242 w 489"/>
                  <a:gd name="T7" fmla="*/ 453 h 296"/>
                  <a:gd name="T8" fmla="*/ 920 w 489"/>
                  <a:gd name="T9" fmla="*/ 428 h 296"/>
                  <a:gd name="T10" fmla="*/ 391 w 489"/>
                  <a:gd name="T11" fmla="*/ 272 h 296"/>
                  <a:gd name="T12" fmla="*/ 141 w 489"/>
                  <a:gd name="T13" fmla="*/ 149 h 296"/>
                  <a:gd name="T14" fmla="*/ 301 w 489"/>
                  <a:gd name="T15" fmla="*/ 303 h 296"/>
                  <a:gd name="T16" fmla="*/ 767 w 489"/>
                  <a:gd name="T17" fmla="*/ 502 h 296"/>
                  <a:gd name="T18" fmla="*/ 1314 w 489"/>
                  <a:gd name="T19" fmla="*/ 551 h 296"/>
                  <a:gd name="T20" fmla="*/ 1379 w 489"/>
                  <a:gd name="T21" fmla="*/ 416 h 296"/>
                  <a:gd name="T22" fmla="*/ 1112 w 489"/>
                  <a:gd name="T23" fmla="*/ 224 h 296"/>
                  <a:gd name="T24" fmla="*/ 479 w 489"/>
                  <a:gd name="T25" fmla="*/ 32 h 296"/>
                  <a:gd name="T26" fmla="*/ 0 w 489"/>
                  <a:gd name="T27" fmla="*/ 0 h 296"/>
                  <a:gd name="T28" fmla="*/ 40 w 489"/>
                  <a:gd name="T29" fmla="*/ 64 h 296"/>
                  <a:gd name="T30" fmla="*/ 40 w 489"/>
                  <a:gd name="T31" fmla="*/ 6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5" name="Group 18">
            <a:extLst>
              <a:ext uri="{FF2B5EF4-FFF2-40B4-BE49-F238E27FC236}">
                <a16:creationId xmlns:a16="http://schemas.microsoft.com/office/drawing/2014/main" id="{168BC953-2C9D-499B-B0C5-C88639F53CA5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33F0308F-DDBF-42D2-9C0B-3E06BBF4B1B8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395 w 794"/>
                <a:gd name="T1" fmla="*/ 140 h 414"/>
                <a:gd name="T2" fmla="*/ 353 w 794"/>
                <a:gd name="T3" fmla="*/ 113 h 414"/>
                <a:gd name="T4" fmla="*/ 276 w 794"/>
                <a:gd name="T5" fmla="*/ 74 h 414"/>
                <a:gd name="T6" fmla="*/ 35 w 794"/>
                <a:gd name="T7" fmla="*/ 0 h 414"/>
                <a:gd name="T8" fmla="*/ 11 w 794"/>
                <a:gd name="T9" fmla="*/ 7 h 414"/>
                <a:gd name="T10" fmla="*/ 0 w 794"/>
                <a:gd name="T11" fmla="*/ 30 h 414"/>
                <a:gd name="T12" fmla="*/ 13 w 794"/>
                <a:gd name="T13" fmla="*/ 55 h 414"/>
                <a:gd name="T14" fmla="*/ 284 w 794"/>
                <a:gd name="T15" fmla="*/ 145 h 414"/>
                <a:gd name="T16" fmla="*/ 343 w 794"/>
                <a:gd name="T17" fmla="*/ 139 h 414"/>
                <a:gd name="T18" fmla="*/ 391 w 794"/>
                <a:gd name="T19" fmla="*/ 147 h 414"/>
                <a:gd name="T20" fmla="*/ 395 w 794"/>
                <a:gd name="T21" fmla="*/ 140 h 414"/>
                <a:gd name="T22" fmla="*/ 395 w 794"/>
                <a:gd name="T23" fmla="*/ 14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F2FBF895-E74E-4E06-A23F-9B1878D5D2F7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8 w 1586"/>
                <a:gd name="T1" fmla="*/ 0 h 821"/>
                <a:gd name="T2" fmla="*/ 82 w 1586"/>
                <a:gd name="T3" fmla="*/ 23 h 821"/>
                <a:gd name="T4" fmla="*/ 88 w 1586"/>
                <a:gd name="T5" fmla="*/ 28 h 821"/>
                <a:gd name="T6" fmla="*/ 98 w 1586"/>
                <a:gd name="T7" fmla="*/ 35 h 821"/>
                <a:gd name="T8" fmla="*/ 97 w 1586"/>
                <a:gd name="T9" fmla="*/ 36 h 821"/>
                <a:gd name="T10" fmla="*/ 83 w 1586"/>
                <a:gd name="T11" fmla="*/ 35 h 821"/>
                <a:gd name="T12" fmla="*/ 71 w 1586"/>
                <a:gd name="T13" fmla="*/ 36 h 821"/>
                <a:gd name="T14" fmla="*/ 3 w 1586"/>
                <a:gd name="T15" fmla="*/ 13 h 821"/>
                <a:gd name="T16" fmla="*/ 0 w 1586"/>
                <a:gd name="T17" fmla="*/ 7 h 821"/>
                <a:gd name="T18" fmla="*/ 3 w 1586"/>
                <a:gd name="T19" fmla="*/ 1 h 821"/>
                <a:gd name="T20" fmla="*/ 8 w 1586"/>
                <a:gd name="T21" fmla="*/ 0 h 821"/>
                <a:gd name="T22" fmla="*/ 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423DDF12-F9B0-41CA-81E9-C00914142416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15 h 747"/>
                <a:gd name="T2" fmla="*/ 58 w 1049"/>
                <a:gd name="T3" fmla="*/ 33 h 747"/>
                <a:gd name="T4" fmla="*/ 59 w 1049"/>
                <a:gd name="T5" fmla="*/ 24 h 747"/>
                <a:gd name="T6" fmla="*/ 65 w 1049"/>
                <a:gd name="T7" fmla="*/ 19 h 747"/>
                <a:gd name="T8" fmla="*/ 5 w 1049"/>
                <a:gd name="T9" fmla="*/ 0 h 747"/>
                <a:gd name="T10" fmla="*/ 0 w 1049"/>
                <a:gd name="T11" fmla="*/ 6 h 747"/>
                <a:gd name="T12" fmla="*/ 0 w 1049"/>
                <a:gd name="T13" fmla="*/ 15 h 747"/>
                <a:gd name="T14" fmla="*/ 0 w 1049"/>
                <a:gd name="T15" fmla="*/ 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22">
              <a:extLst>
                <a:ext uri="{FF2B5EF4-FFF2-40B4-BE49-F238E27FC236}">
                  <a16:creationId xmlns:a16="http://schemas.microsoft.com/office/drawing/2014/main" id="{FF5ECBF1-A0E7-4919-8944-C29B6A6B6B0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>
                <a:extLst>
                  <a:ext uri="{FF2B5EF4-FFF2-40B4-BE49-F238E27FC236}">
                    <a16:creationId xmlns:a16="http://schemas.microsoft.com/office/drawing/2014/main" id="{2C1295E2-3EBA-4C32-8729-7911CF5815F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7 w 150"/>
                  <a:gd name="T1" fmla="*/ 0 h 173"/>
                  <a:gd name="T2" fmla="*/ 2 w 150"/>
                  <a:gd name="T3" fmla="*/ 3 h 173"/>
                  <a:gd name="T4" fmla="*/ 0 w 150"/>
                  <a:gd name="T5" fmla="*/ 8 h 173"/>
                  <a:gd name="T6" fmla="*/ 5 w 150"/>
                  <a:gd name="T7" fmla="*/ 7 h 173"/>
                  <a:gd name="T8" fmla="*/ 6 w 150"/>
                  <a:gd name="T9" fmla="*/ 4 h 173"/>
                  <a:gd name="T10" fmla="*/ 9 w 150"/>
                  <a:gd name="T11" fmla="*/ 1 h 173"/>
                  <a:gd name="T12" fmla="*/ 7 w 150"/>
                  <a:gd name="T13" fmla="*/ 0 h 173"/>
                  <a:gd name="T14" fmla="*/ 7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24">
                <a:extLst>
                  <a:ext uri="{FF2B5EF4-FFF2-40B4-BE49-F238E27FC236}">
                    <a16:creationId xmlns:a16="http://schemas.microsoft.com/office/drawing/2014/main" id="{8726C79B-0D96-4896-9195-E38A52F9F28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0 w 1684"/>
                  <a:gd name="T1" fmla="*/ 0 h 880"/>
                  <a:gd name="T2" fmla="*/ 4 w 1684"/>
                  <a:gd name="T3" fmla="*/ 2 h 880"/>
                  <a:gd name="T4" fmla="*/ 0 w 1684"/>
                  <a:gd name="T5" fmla="*/ 9 h 880"/>
                  <a:gd name="T6" fmla="*/ 4 w 1684"/>
                  <a:gd name="T7" fmla="*/ 16 h 880"/>
                  <a:gd name="T8" fmla="*/ 73 w 1684"/>
                  <a:gd name="T9" fmla="*/ 38 h 880"/>
                  <a:gd name="T10" fmla="*/ 88 w 1684"/>
                  <a:gd name="T11" fmla="*/ 37 h 880"/>
                  <a:gd name="T12" fmla="*/ 100 w 1684"/>
                  <a:gd name="T13" fmla="*/ 39 h 880"/>
                  <a:gd name="T14" fmla="*/ 105 w 1684"/>
                  <a:gd name="T15" fmla="*/ 36 h 880"/>
                  <a:gd name="T16" fmla="*/ 93 w 1684"/>
                  <a:gd name="T17" fmla="*/ 29 h 880"/>
                  <a:gd name="T18" fmla="*/ 89 w 1684"/>
                  <a:gd name="T19" fmla="*/ 23 h 880"/>
                  <a:gd name="T20" fmla="*/ 85 w 1684"/>
                  <a:gd name="T21" fmla="*/ 23 h 880"/>
                  <a:gd name="T22" fmla="*/ 90 w 1684"/>
                  <a:gd name="T23" fmla="*/ 29 h 880"/>
                  <a:gd name="T24" fmla="*/ 98 w 1684"/>
                  <a:gd name="T25" fmla="*/ 36 h 880"/>
                  <a:gd name="T26" fmla="*/ 88 w 1684"/>
                  <a:gd name="T27" fmla="*/ 35 h 880"/>
                  <a:gd name="T28" fmla="*/ 76 w 1684"/>
                  <a:gd name="T29" fmla="*/ 36 h 880"/>
                  <a:gd name="T30" fmla="*/ 78 w 1684"/>
                  <a:gd name="T31" fmla="*/ 29 h 880"/>
                  <a:gd name="T32" fmla="*/ 83 w 1684"/>
                  <a:gd name="T33" fmla="*/ 24 h 880"/>
                  <a:gd name="T34" fmla="*/ 77 w 1684"/>
                  <a:gd name="T35" fmla="*/ 24 h 880"/>
                  <a:gd name="T36" fmla="*/ 72 w 1684"/>
                  <a:gd name="T37" fmla="*/ 29 h 880"/>
                  <a:gd name="T38" fmla="*/ 71 w 1684"/>
                  <a:gd name="T39" fmla="*/ 35 h 880"/>
                  <a:gd name="T40" fmla="*/ 7 w 1684"/>
                  <a:gd name="T41" fmla="*/ 14 h 880"/>
                  <a:gd name="T42" fmla="*/ 5 w 1684"/>
                  <a:gd name="T43" fmla="*/ 10 h 880"/>
                  <a:gd name="T44" fmla="*/ 6 w 1684"/>
                  <a:gd name="T45" fmla="*/ 4 h 880"/>
                  <a:gd name="T46" fmla="*/ 13 w 1684"/>
                  <a:gd name="T47" fmla="*/ 0 h 880"/>
                  <a:gd name="T48" fmla="*/ 10 w 1684"/>
                  <a:gd name="T49" fmla="*/ 0 h 880"/>
                  <a:gd name="T50" fmla="*/ 10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5">
                <a:extLst>
                  <a:ext uri="{FF2B5EF4-FFF2-40B4-BE49-F238E27FC236}">
                    <a16:creationId xmlns:a16="http://schemas.microsoft.com/office/drawing/2014/main" id="{F1A36110-5FB2-4CA0-973D-4C6FA964922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6 w 1190"/>
                  <a:gd name="T1" fmla="*/ 0 h 500"/>
                  <a:gd name="T2" fmla="*/ 74 w 1190"/>
                  <a:gd name="T3" fmla="*/ 21 h 500"/>
                  <a:gd name="T4" fmla="*/ 67 w 1190"/>
                  <a:gd name="T5" fmla="*/ 22 h 500"/>
                  <a:gd name="T6" fmla="*/ 0 w 1190"/>
                  <a:gd name="T7" fmla="*/ 1 h 500"/>
                  <a:gd name="T8" fmla="*/ 6 w 1190"/>
                  <a:gd name="T9" fmla="*/ 0 h 500"/>
                  <a:gd name="T10" fmla="*/ 6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6">
                <a:extLst>
                  <a:ext uri="{FF2B5EF4-FFF2-40B4-BE49-F238E27FC236}">
                    <a16:creationId xmlns:a16="http://schemas.microsoft.com/office/drawing/2014/main" id="{86813E8A-7789-44C3-9B41-A174B0E6FDF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7 w 160"/>
                  <a:gd name="T1" fmla="*/ 0 h 335"/>
                  <a:gd name="T2" fmla="*/ 1 w 160"/>
                  <a:gd name="T3" fmla="*/ 5 h 335"/>
                  <a:gd name="T4" fmla="*/ 0 w 160"/>
                  <a:gd name="T5" fmla="*/ 10 h 335"/>
                  <a:gd name="T6" fmla="*/ 2 w 160"/>
                  <a:gd name="T7" fmla="*/ 14 h 335"/>
                  <a:gd name="T8" fmla="*/ 6 w 160"/>
                  <a:gd name="T9" fmla="*/ 15 h 335"/>
                  <a:gd name="T10" fmla="*/ 5 w 160"/>
                  <a:gd name="T11" fmla="*/ 7 h 335"/>
                  <a:gd name="T12" fmla="*/ 10 w 160"/>
                  <a:gd name="T13" fmla="*/ 1 h 335"/>
                  <a:gd name="T14" fmla="*/ 7 w 160"/>
                  <a:gd name="T15" fmla="*/ 0 h 335"/>
                  <a:gd name="T16" fmla="*/ 7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7">
                <a:extLst>
                  <a:ext uri="{FF2B5EF4-FFF2-40B4-BE49-F238E27FC236}">
                    <a16:creationId xmlns:a16="http://schemas.microsoft.com/office/drawing/2014/main" id="{00D18359-CC7F-407B-AC8B-4BF1BD69A70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 w 489"/>
                  <a:gd name="T1" fmla="*/ 1 h 296"/>
                  <a:gd name="T2" fmla="*/ 10 w 489"/>
                  <a:gd name="T3" fmla="*/ 3 h 296"/>
                  <a:gd name="T4" fmla="*/ 20 w 489"/>
                  <a:gd name="T5" fmla="*/ 6 h 296"/>
                  <a:gd name="T6" fmla="*/ 27 w 489"/>
                  <a:gd name="T7" fmla="*/ 11 h 296"/>
                  <a:gd name="T8" fmla="*/ 20 w 489"/>
                  <a:gd name="T9" fmla="*/ 10 h 296"/>
                  <a:gd name="T10" fmla="*/ 9 w 489"/>
                  <a:gd name="T11" fmla="*/ 6 h 296"/>
                  <a:gd name="T12" fmla="*/ 3 w 489"/>
                  <a:gd name="T13" fmla="*/ 4 h 296"/>
                  <a:gd name="T14" fmla="*/ 7 w 489"/>
                  <a:gd name="T15" fmla="*/ 7 h 296"/>
                  <a:gd name="T16" fmla="*/ 17 w 489"/>
                  <a:gd name="T17" fmla="*/ 12 h 296"/>
                  <a:gd name="T18" fmla="*/ 29 w 489"/>
                  <a:gd name="T19" fmla="*/ 13 h 296"/>
                  <a:gd name="T20" fmla="*/ 30 w 489"/>
                  <a:gd name="T21" fmla="*/ 10 h 296"/>
                  <a:gd name="T22" fmla="*/ 24 w 489"/>
                  <a:gd name="T23" fmla="*/ 5 h 296"/>
                  <a:gd name="T24" fmla="*/ 10 w 489"/>
                  <a:gd name="T25" fmla="*/ 1 h 296"/>
                  <a:gd name="T26" fmla="*/ 0 w 489"/>
                  <a:gd name="T27" fmla="*/ 0 h 296"/>
                  <a:gd name="T28" fmla="*/ 1 w 489"/>
                  <a:gd name="T29" fmla="*/ 1 h 296"/>
                  <a:gd name="T30" fmla="*/ 1 w 489"/>
                  <a:gd name="T31" fmla="*/ 1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" name="Freeform 28">
            <a:extLst>
              <a:ext uri="{FF2B5EF4-FFF2-40B4-BE49-F238E27FC236}">
                <a16:creationId xmlns:a16="http://schemas.microsoft.com/office/drawing/2014/main" id="{3902519D-3236-4803-AC46-9D286371E38D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147483646 w 4288"/>
              <a:gd name="T3" fmla="*/ 2147483646 h 459"/>
              <a:gd name="T4" fmla="*/ 2147483646 w 4288"/>
              <a:gd name="T5" fmla="*/ 2147483646 h 459"/>
              <a:gd name="T6" fmla="*/ 2147483646 w 4288"/>
              <a:gd name="T7" fmla="*/ 2147483646 h 459"/>
              <a:gd name="T8" fmla="*/ 2147483646 w 4288"/>
              <a:gd name="T9" fmla="*/ 2147483646 h 459"/>
              <a:gd name="T10" fmla="*/ 2147483646 w 4288"/>
              <a:gd name="T11" fmla="*/ 2147483646 h 459"/>
              <a:gd name="T12" fmla="*/ 2147483646 w 4288"/>
              <a:gd name="T13" fmla="*/ 214748364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9">
            <a:extLst>
              <a:ext uri="{FF2B5EF4-FFF2-40B4-BE49-F238E27FC236}">
                <a16:creationId xmlns:a16="http://schemas.microsoft.com/office/drawing/2014/main" id="{E5027E61-A161-4AB1-A0DA-7D39B5D75CE4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2147483646 h 240"/>
              <a:gd name="T2" fmla="*/ 2147483646 w 560"/>
              <a:gd name="T3" fmla="*/ 2147483646 h 240"/>
              <a:gd name="T4" fmla="*/ 2147483646 w 560"/>
              <a:gd name="T5" fmla="*/ 2147483646 h 240"/>
              <a:gd name="T6" fmla="*/ 2147483646 w 560"/>
              <a:gd name="T7" fmla="*/ 2147483646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27" name="Rectangle 5">
            <a:extLst>
              <a:ext uri="{FF2B5EF4-FFF2-40B4-BE49-F238E27FC236}">
                <a16:creationId xmlns:a16="http://schemas.microsoft.com/office/drawing/2014/main" id="{1B6E6F52-E254-46D8-9C12-78A37DD370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6EF8B99E-2CF6-4A9E-92BF-FCE45A578F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2B84950A-9C9F-434C-8680-C1380C544C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0423FA1-94B1-4CEC-9799-20D2712FF05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6887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485E0BC-6C9E-46CC-A8AB-AFC3F6F392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B41A4F9-A4F3-4BA5-9793-E7EB223FCF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A332AB1-A546-445F-A1EF-77663A5BEA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8EF5E8-D18E-4B0C-BEA4-2764677A4E3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3079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5ED149A-9A66-411B-82E4-813A46E97C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26529EC-46A6-4F66-89F1-B7A618B616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8AF538F-CCDB-4830-AEB4-4467AA2CCD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2ABDE9-581B-44B2-A71F-630446B46FD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5319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7719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3733800"/>
            <a:ext cx="37719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710962-E844-4439-8423-9182026C73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B56FC58-FE72-4BF9-979D-5DA0BE5DFA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EFA32580-5264-401F-9164-5BBB2AF8AD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04D89C-52C7-408C-B1D3-B129375C7E8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4861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84DDF40-7B4E-48FA-A1A5-AB1A0883E5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D7AC469-ED00-495E-9254-ADC9B95F60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15F7100-B6AE-4F8E-B9FD-6E14FDBB9D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327A0F-606E-4847-AA9A-7B557823E6E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6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9030B11-DB20-4754-8D23-7CCE29B052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C944EB0-C486-4341-BD3C-D299E8FC95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E89E6A7-56C1-4341-8017-2408197B3B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33450C-2B35-42B3-8904-EC55FADD7D0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2212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6E9FE6-172F-4817-B27B-2E4DFBCC8F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52F1DF-BF0D-491A-BBCB-40C1B7693B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40D226C-43B4-4E53-8FD3-03535C52FD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723C9F-9CA7-4A1B-A2AA-A73651FCE52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149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56F7504-32FE-4567-94A4-45575A6137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A6246EDA-BFA6-4F0B-9C3C-ADF340E7D5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EE8B584F-5F89-4D56-831B-6147BA2E41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070C83-9C64-49CF-B4B0-4DA30167161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8512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20C4F63-3600-4AD2-932A-1977318A5D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696CBE8-35AE-4658-A95A-8E44A83BE1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A763DC0-7316-43FA-BF7A-47FCCC6BDD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A95162-08BA-4894-BFA3-1982DEFAFAC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358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292E2096-6173-4080-8777-66CBB060C6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A1A045EA-CA5C-425D-BA57-688FC7BD8F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CB517E7D-0B0A-49C2-8DB2-F0D04ED2C9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8625F9-CA7A-4216-BBCB-C43E8E7C03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1800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E203D7-E206-43F7-8F17-9282EFF016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1A7A392-B328-4C90-9DD9-2AFBB2FAA6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F3273B2-9DDD-4219-850C-0F2136F017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40FDE9-E2F0-49DA-B480-1A61F890891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676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82B2A0-C4C3-445F-BEF1-FD468DDA46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1230EC-D5D3-4E43-9312-93996FA2AC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12902DF-5CBA-4158-850C-D4EF026F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F99D1F-48DD-4B67-97C8-872F5B7A296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4160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>
            <a:extLst>
              <a:ext uri="{FF2B5EF4-FFF2-40B4-BE49-F238E27FC236}">
                <a16:creationId xmlns:a16="http://schemas.microsoft.com/office/drawing/2014/main" id="{C34CE05D-7060-4D67-9286-36BD52822BF2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147483646 w 2903"/>
              <a:gd name="T1" fmla="*/ 2147483646 h 3686"/>
              <a:gd name="T2" fmla="*/ 2147483646 w 2903"/>
              <a:gd name="T3" fmla="*/ 2147483646 h 3686"/>
              <a:gd name="T4" fmla="*/ 2147483646 w 2903"/>
              <a:gd name="T5" fmla="*/ 0 h 3686"/>
              <a:gd name="T6" fmla="*/ 2147483646 w 2903"/>
              <a:gd name="T7" fmla="*/ 2147483646 h 3686"/>
              <a:gd name="T8" fmla="*/ 2147483646 w 2903"/>
              <a:gd name="T9" fmla="*/ 2147483646 h 3686"/>
              <a:gd name="T10" fmla="*/ 0 w 2903"/>
              <a:gd name="T11" fmla="*/ 2147483646 h 3686"/>
              <a:gd name="T12" fmla="*/ 2147483646 w 2903"/>
              <a:gd name="T13" fmla="*/ 2147483646 h 3686"/>
              <a:gd name="T14" fmla="*/ 2147483646 w 2903"/>
              <a:gd name="T15" fmla="*/ 2147483646 h 3686"/>
              <a:gd name="T16" fmla="*/ 2147483646 w 2903"/>
              <a:gd name="T17" fmla="*/ 2147483646 h 3686"/>
              <a:gd name="T18" fmla="*/ 2147483646 w 2903"/>
              <a:gd name="T19" fmla="*/ 2147483646 h 3686"/>
              <a:gd name="T20" fmla="*/ 2147483646 w 2903"/>
              <a:gd name="T21" fmla="*/ 214748364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AD49E0E-02F8-45B6-80A8-FBEA223EA4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F49547A-AE0C-4D89-90BD-11C3E485EF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23E91DAB-6ED4-4F17-BF92-07904980AA2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Comic Sans MS" panose="030F0902030302020204" pitchFamily="6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15263C9A-F301-4707-AA04-4D6CF00B3FF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Comic Sans MS" panose="030F0902030302020204" pitchFamily="6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670CE8DD-1E0E-4A87-9319-D55B3BF8CCE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9BDE825-9ADF-4E94-89D9-8F8C547C64E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2" name="Freeform 8">
            <a:extLst>
              <a:ext uri="{FF2B5EF4-FFF2-40B4-BE49-F238E27FC236}">
                <a16:creationId xmlns:a16="http://schemas.microsoft.com/office/drawing/2014/main" id="{D9DEB4C6-7137-4F55-A63E-A3BCF5A9CEE6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147483646 w 2911"/>
              <a:gd name="T1" fmla="*/ 0 h 3703"/>
              <a:gd name="T2" fmla="*/ 2147483646 w 2911"/>
              <a:gd name="T3" fmla="*/ 2147483646 h 3703"/>
              <a:gd name="T4" fmla="*/ 2147483646 w 2911"/>
              <a:gd name="T5" fmla="*/ 2147483646 h 3703"/>
              <a:gd name="T6" fmla="*/ 0 w 2911"/>
              <a:gd name="T7" fmla="*/ 2147483646 h 3703"/>
              <a:gd name="T8" fmla="*/ 2147483646 w 2911"/>
              <a:gd name="T9" fmla="*/ 2147483646 h 3703"/>
              <a:gd name="T10" fmla="*/ 2147483646 w 2911"/>
              <a:gd name="T11" fmla="*/ 2147483646 h 3703"/>
              <a:gd name="T12" fmla="*/ 2147483646 w 2911"/>
              <a:gd name="T13" fmla="*/ 2147483646 h 3703"/>
              <a:gd name="T14" fmla="*/ 2147483646 w 2911"/>
              <a:gd name="T15" fmla="*/ 2147483646 h 3703"/>
              <a:gd name="T16" fmla="*/ 2147483646 w 2911"/>
              <a:gd name="T17" fmla="*/ 2147483646 h 3703"/>
              <a:gd name="T18" fmla="*/ 2147483646 w 2911"/>
              <a:gd name="T19" fmla="*/ 0 h 3703"/>
              <a:gd name="T20" fmla="*/ 2147483646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Freeform 9">
            <a:extLst>
              <a:ext uri="{FF2B5EF4-FFF2-40B4-BE49-F238E27FC236}">
                <a16:creationId xmlns:a16="http://schemas.microsoft.com/office/drawing/2014/main" id="{B13DB97B-E970-4087-B20F-A9B53E875637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147483646 h 2777"/>
              <a:gd name="T2" fmla="*/ 2147483646 w 2561"/>
              <a:gd name="T3" fmla="*/ 2147483646 h 2777"/>
              <a:gd name="T4" fmla="*/ 2147483646 w 2561"/>
              <a:gd name="T5" fmla="*/ 2147483646 h 2777"/>
              <a:gd name="T6" fmla="*/ 2147483646 w 2561"/>
              <a:gd name="T7" fmla="*/ 2147483646 h 2777"/>
              <a:gd name="T8" fmla="*/ 2147483646 w 2561"/>
              <a:gd name="T9" fmla="*/ 2147483646 h 2777"/>
              <a:gd name="T10" fmla="*/ 2147483646 w 2561"/>
              <a:gd name="T11" fmla="*/ 0 h 2777"/>
              <a:gd name="T12" fmla="*/ 0 w 2561"/>
              <a:gd name="T13" fmla="*/ 2147483646 h 2777"/>
              <a:gd name="T14" fmla="*/ 0 w 2561"/>
              <a:gd name="T15" fmla="*/ 2147483646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4" name="Group 10">
            <a:extLst>
              <a:ext uri="{FF2B5EF4-FFF2-40B4-BE49-F238E27FC236}">
                <a16:creationId xmlns:a16="http://schemas.microsoft.com/office/drawing/2014/main" id="{731C0044-BA17-48A2-9328-E6B1A0FDB219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>
              <a:extLst>
                <a:ext uri="{FF2B5EF4-FFF2-40B4-BE49-F238E27FC236}">
                  <a16:creationId xmlns:a16="http://schemas.microsoft.com/office/drawing/2014/main" id="{E2F47CDC-AFE4-4687-903D-FB51A6043BE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99 w 2177"/>
                <a:gd name="T1" fmla="*/ 158 h 1298"/>
                <a:gd name="T2" fmla="*/ 178 w 2177"/>
                <a:gd name="T3" fmla="*/ 139 h 1298"/>
                <a:gd name="T4" fmla="*/ 167 w 2177"/>
                <a:gd name="T5" fmla="*/ 60 h 1298"/>
                <a:gd name="T6" fmla="*/ 268 w 2177"/>
                <a:gd name="T7" fmla="*/ 42 h 1298"/>
                <a:gd name="T8" fmla="*/ 273 w 2177"/>
                <a:gd name="T9" fmla="*/ 26 h 1298"/>
                <a:gd name="T10" fmla="*/ 263 w 2177"/>
                <a:gd name="T11" fmla="*/ 13 h 1298"/>
                <a:gd name="T12" fmla="*/ 160 w 2177"/>
                <a:gd name="T13" fmla="*/ 27 h 1298"/>
                <a:gd name="T14" fmla="*/ 153 w 2177"/>
                <a:gd name="T15" fmla="*/ 4 h 1298"/>
                <a:gd name="T16" fmla="*/ 136 w 2177"/>
                <a:gd name="T17" fmla="*/ 0 h 1298"/>
                <a:gd name="T18" fmla="*/ 120 w 2177"/>
                <a:gd name="T19" fmla="*/ 4 h 1298"/>
                <a:gd name="T20" fmla="*/ 111 w 2177"/>
                <a:gd name="T21" fmla="*/ 14 h 1298"/>
                <a:gd name="T22" fmla="*/ 118 w 2177"/>
                <a:gd name="T23" fmla="*/ 36 h 1298"/>
                <a:gd name="T24" fmla="*/ 83 w 2177"/>
                <a:gd name="T25" fmla="*/ 56 h 1298"/>
                <a:gd name="T26" fmla="*/ 123 w 2177"/>
                <a:gd name="T27" fmla="*/ 60 h 1298"/>
                <a:gd name="T28" fmla="*/ 139 w 2177"/>
                <a:gd name="T29" fmla="*/ 112 h 1298"/>
                <a:gd name="T30" fmla="*/ 18 w 2177"/>
                <a:gd name="T31" fmla="*/ 59 h 1298"/>
                <a:gd name="T32" fmla="*/ 6 w 2177"/>
                <a:gd name="T33" fmla="*/ 64 h 1298"/>
                <a:gd name="T34" fmla="*/ 0 w 2177"/>
                <a:gd name="T35" fmla="*/ 80 h 1298"/>
                <a:gd name="T36" fmla="*/ 7 w 2177"/>
                <a:gd name="T37" fmla="*/ 98 h 1298"/>
                <a:gd name="T38" fmla="*/ 143 w 2177"/>
                <a:gd name="T39" fmla="*/ 161 h 1298"/>
                <a:gd name="T40" fmla="*/ 173 w 2177"/>
                <a:gd name="T41" fmla="*/ 157 h 1298"/>
                <a:gd name="T42" fmla="*/ 197 w 2177"/>
                <a:gd name="T43" fmla="*/ 163 h 1298"/>
                <a:gd name="T44" fmla="*/ 199 w 2177"/>
                <a:gd name="T45" fmla="*/ 158 h 1298"/>
                <a:gd name="T46" fmla="*/ 199 w 2177"/>
                <a:gd name="T47" fmla="*/ 158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2">
              <a:extLst>
                <a:ext uri="{FF2B5EF4-FFF2-40B4-BE49-F238E27FC236}">
                  <a16:creationId xmlns:a16="http://schemas.microsoft.com/office/drawing/2014/main" id="{30232F0D-6BFA-42E4-BEE9-2B14100CA49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1 h 258"/>
                <a:gd name="T2" fmla="*/ 15 w 143"/>
                <a:gd name="T3" fmla="*/ 0 h 258"/>
                <a:gd name="T4" fmla="*/ 17 w 143"/>
                <a:gd name="T5" fmla="*/ 30 h 258"/>
                <a:gd name="T6" fmla="*/ 1 w 143"/>
                <a:gd name="T7" fmla="*/ 33 h 258"/>
                <a:gd name="T8" fmla="*/ 0 w 143"/>
                <a:gd name="T9" fmla="*/ 1 h 258"/>
                <a:gd name="T10" fmla="*/ 0 w 143"/>
                <a:gd name="T11" fmla="*/ 1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13">
              <a:extLst>
                <a:ext uri="{FF2B5EF4-FFF2-40B4-BE49-F238E27FC236}">
                  <a16:creationId xmlns:a16="http://schemas.microsoft.com/office/drawing/2014/main" id="{9EBBD997-46F8-4483-BDBE-1D21124B20F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7 w 1586"/>
                <a:gd name="T1" fmla="*/ 0 h 821"/>
                <a:gd name="T2" fmla="*/ 166 w 1586"/>
                <a:gd name="T3" fmla="*/ 64 h 821"/>
                <a:gd name="T4" fmla="*/ 178 w 1586"/>
                <a:gd name="T5" fmla="*/ 79 h 821"/>
                <a:gd name="T6" fmla="*/ 198 w 1586"/>
                <a:gd name="T7" fmla="*/ 99 h 821"/>
                <a:gd name="T8" fmla="*/ 195 w 1586"/>
                <a:gd name="T9" fmla="*/ 102 h 821"/>
                <a:gd name="T10" fmla="*/ 168 w 1586"/>
                <a:gd name="T11" fmla="*/ 98 h 821"/>
                <a:gd name="T12" fmla="*/ 143 w 1586"/>
                <a:gd name="T13" fmla="*/ 101 h 821"/>
                <a:gd name="T14" fmla="*/ 5 w 1586"/>
                <a:gd name="T15" fmla="*/ 37 h 821"/>
                <a:gd name="T16" fmla="*/ 0 w 1586"/>
                <a:gd name="T17" fmla="*/ 18 h 821"/>
                <a:gd name="T18" fmla="*/ 5 w 1586"/>
                <a:gd name="T19" fmla="*/ 4 h 821"/>
                <a:gd name="T20" fmla="*/ 17 w 1586"/>
                <a:gd name="T21" fmla="*/ 0 h 821"/>
                <a:gd name="T22" fmla="*/ 1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14">
              <a:extLst>
                <a:ext uri="{FF2B5EF4-FFF2-40B4-BE49-F238E27FC236}">
                  <a16:creationId xmlns:a16="http://schemas.microsoft.com/office/drawing/2014/main" id="{7E001D71-38E4-4B23-B160-A3E7543EDEE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41 h 747"/>
                <a:gd name="T2" fmla="*/ 116 w 1049"/>
                <a:gd name="T3" fmla="*/ 94 h 747"/>
                <a:gd name="T4" fmla="*/ 118 w 1049"/>
                <a:gd name="T5" fmla="*/ 67 h 747"/>
                <a:gd name="T6" fmla="*/ 132 w 1049"/>
                <a:gd name="T7" fmla="*/ 53 h 747"/>
                <a:gd name="T8" fmla="*/ 10 w 1049"/>
                <a:gd name="T9" fmla="*/ 0 h 747"/>
                <a:gd name="T10" fmla="*/ 0 w 1049"/>
                <a:gd name="T11" fmla="*/ 16 h 747"/>
                <a:gd name="T12" fmla="*/ 0 w 1049"/>
                <a:gd name="T13" fmla="*/ 41 h 747"/>
                <a:gd name="T14" fmla="*/ 0 w 1049"/>
                <a:gd name="T15" fmla="*/ 4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15">
              <a:extLst>
                <a:ext uri="{FF2B5EF4-FFF2-40B4-BE49-F238E27FC236}">
                  <a16:creationId xmlns:a16="http://schemas.microsoft.com/office/drawing/2014/main" id="{94E8C483-78B0-45A9-83EC-7F354404D82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4 h 241"/>
                <a:gd name="T2" fmla="*/ 19 w 272"/>
                <a:gd name="T3" fmla="*/ 0 h 241"/>
                <a:gd name="T4" fmla="*/ 31 w 272"/>
                <a:gd name="T5" fmla="*/ 5 h 241"/>
                <a:gd name="T6" fmla="*/ 33 w 272"/>
                <a:gd name="T7" fmla="*/ 18 h 241"/>
                <a:gd name="T8" fmla="*/ 20 w 272"/>
                <a:gd name="T9" fmla="*/ 19 h 241"/>
                <a:gd name="T10" fmla="*/ 4 w 272"/>
                <a:gd name="T11" fmla="*/ 31 h 241"/>
                <a:gd name="T12" fmla="*/ 0 w 272"/>
                <a:gd name="T13" fmla="*/ 4 h 241"/>
                <a:gd name="T14" fmla="*/ 0 w 272"/>
                <a:gd name="T15" fmla="*/ 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16">
              <a:extLst>
                <a:ext uri="{FF2B5EF4-FFF2-40B4-BE49-F238E27FC236}">
                  <a16:creationId xmlns:a16="http://schemas.microsoft.com/office/drawing/2014/main" id="{18C35614-7546-4796-BE00-CC3F890F002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9 w 152"/>
                <a:gd name="T1" fmla="*/ 1 h 224"/>
                <a:gd name="T2" fmla="*/ 19 w 152"/>
                <a:gd name="T3" fmla="*/ 28 h 224"/>
                <a:gd name="T4" fmla="*/ 0 w 152"/>
                <a:gd name="T5" fmla="*/ 1 h 224"/>
                <a:gd name="T6" fmla="*/ 9 w 152"/>
                <a:gd name="T7" fmla="*/ 0 h 224"/>
                <a:gd name="T8" fmla="*/ 19 w 152"/>
                <a:gd name="T9" fmla="*/ 1 h 224"/>
                <a:gd name="T10" fmla="*/ 19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17">
              <a:extLst>
                <a:ext uri="{FF2B5EF4-FFF2-40B4-BE49-F238E27FC236}">
                  <a16:creationId xmlns:a16="http://schemas.microsoft.com/office/drawing/2014/main" id="{F9937665-3E0D-4D62-9F15-FF44D072E23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10 h 764"/>
                <a:gd name="T2" fmla="*/ 11 w 386"/>
                <a:gd name="T3" fmla="*/ 0 h 764"/>
                <a:gd name="T4" fmla="*/ 29 w 386"/>
                <a:gd name="T5" fmla="*/ 1 h 764"/>
                <a:gd name="T6" fmla="*/ 49 w 386"/>
                <a:gd name="T7" fmla="*/ 96 h 764"/>
                <a:gd name="T8" fmla="*/ 35 w 386"/>
                <a:gd name="T9" fmla="*/ 91 h 764"/>
                <a:gd name="T10" fmla="*/ 19 w 386"/>
                <a:gd name="T11" fmla="*/ 85 h 764"/>
                <a:gd name="T12" fmla="*/ 0 w 386"/>
                <a:gd name="T13" fmla="*/ 10 h 764"/>
                <a:gd name="T14" fmla="*/ 0 w 386"/>
                <a:gd name="T15" fmla="*/ 1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Freeform 18">
              <a:extLst>
                <a:ext uri="{FF2B5EF4-FFF2-40B4-BE49-F238E27FC236}">
                  <a16:creationId xmlns:a16="http://schemas.microsoft.com/office/drawing/2014/main" id="{4566F8B3-2440-4D0F-AE91-ABFBBEC96AF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87 w 728"/>
                <a:gd name="T1" fmla="*/ 0 h 348"/>
                <a:gd name="T2" fmla="*/ 0 w 728"/>
                <a:gd name="T3" fmla="*/ 14 h 348"/>
                <a:gd name="T4" fmla="*/ 4 w 728"/>
                <a:gd name="T5" fmla="*/ 44 h 348"/>
                <a:gd name="T6" fmla="*/ 90 w 728"/>
                <a:gd name="T7" fmla="*/ 30 h 348"/>
                <a:gd name="T8" fmla="*/ 91 w 728"/>
                <a:gd name="T9" fmla="*/ 6 h 348"/>
                <a:gd name="T10" fmla="*/ 87 w 728"/>
                <a:gd name="T11" fmla="*/ 0 h 348"/>
                <a:gd name="T12" fmla="*/ 87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Freeform 19">
              <a:extLst>
                <a:ext uri="{FF2B5EF4-FFF2-40B4-BE49-F238E27FC236}">
                  <a16:creationId xmlns:a16="http://schemas.microsoft.com/office/drawing/2014/main" id="{4946D1FA-8F4F-4785-92BC-65B830DB000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34 w 312"/>
                <a:gd name="T1" fmla="*/ 0 h 135"/>
                <a:gd name="T2" fmla="*/ 0 w 312"/>
                <a:gd name="T3" fmla="*/ 9 h 135"/>
                <a:gd name="T4" fmla="*/ 39 w 312"/>
                <a:gd name="T5" fmla="*/ 16 h 135"/>
                <a:gd name="T6" fmla="*/ 34 w 312"/>
                <a:gd name="T7" fmla="*/ 0 h 135"/>
                <a:gd name="T8" fmla="*/ 34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60" name="Group 20">
              <a:extLst>
                <a:ext uri="{FF2B5EF4-FFF2-40B4-BE49-F238E27FC236}">
                  <a16:creationId xmlns:a16="http://schemas.microsoft.com/office/drawing/2014/main" id="{CFA2531F-93A6-4EC1-9C46-0DA85EF075E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>
                <a:extLst>
                  <a:ext uri="{FF2B5EF4-FFF2-40B4-BE49-F238E27FC236}">
                    <a16:creationId xmlns:a16="http://schemas.microsoft.com/office/drawing/2014/main" id="{44F2BA72-AB84-4C08-8E20-4419B05C54D1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>
                  <a:extLst>
                    <a:ext uri="{FF2B5EF4-FFF2-40B4-BE49-F238E27FC236}">
                      <a16:creationId xmlns:a16="http://schemas.microsoft.com/office/drawing/2014/main" id="{3A0692D0-A92A-432A-8EAD-0F0DF593738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3 h 175"/>
                    <a:gd name="T2" fmla="*/ 15 w 313"/>
                    <a:gd name="T3" fmla="*/ 1 h 175"/>
                    <a:gd name="T4" fmla="*/ 27 w 313"/>
                    <a:gd name="T5" fmla="*/ 0 h 175"/>
                    <a:gd name="T6" fmla="*/ 37 w 313"/>
                    <a:gd name="T7" fmla="*/ 3 h 175"/>
                    <a:gd name="T8" fmla="*/ 40 w 313"/>
                    <a:gd name="T9" fmla="*/ 11 h 175"/>
                    <a:gd name="T10" fmla="*/ 21 w 313"/>
                    <a:gd name="T11" fmla="*/ 8 h 175"/>
                    <a:gd name="T12" fmla="*/ 10 w 313"/>
                    <a:gd name="T13" fmla="*/ 12 h 175"/>
                    <a:gd name="T14" fmla="*/ 2 w 313"/>
                    <a:gd name="T15" fmla="*/ 21 h 175"/>
                    <a:gd name="T16" fmla="*/ 0 w 313"/>
                    <a:gd name="T17" fmla="*/ 13 h 175"/>
                    <a:gd name="T18" fmla="*/ 0 w 313"/>
                    <a:gd name="T19" fmla="*/ 1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5" name="Freeform 23">
                  <a:extLst>
                    <a:ext uri="{FF2B5EF4-FFF2-40B4-BE49-F238E27FC236}">
                      <a16:creationId xmlns:a16="http://schemas.microsoft.com/office/drawing/2014/main" id="{2C3ABA2F-A59F-4EB1-8C09-62900BB35DB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5 h 266"/>
                    <a:gd name="T2" fmla="*/ 20 w 230"/>
                    <a:gd name="T3" fmla="*/ 34 h 266"/>
                    <a:gd name="T4" fmla="*/ 29 w 230"/>
                    <a:gd name="T5" fmla="*/ 32 h 266"/>
                    <a:gd name="T6" fmla="*/ 28 w 230"/>
                    <a:gd name="T7" fmla="*/ 3 h 266"/>
                    <a:gd name="T8" fmla="*/ 21 w 230"/>
                    <a:gd name="T9" fmla="*/ 0 h 266"/>
                    <a:gd name="T10" fmla="*/ 23 w 230"/>
                    <a:gd name="T11" fmla="*/ 25 h 266"/>
                    <a:gd name="T12" fmla="*/ 9 w 230"/>
                    <a:gd name="T13" fmla="*/ 1 h 266"/>
                    <a:gd name="T14" fmla="*/ 0 w 230"/>
                    <a:gd name="T15" fmla="*/ 5 h 266"/>
                    <a:gd name="T16" fmla="*/ 0 w 230"/>
                    <a:gd name="T17" fmla="*/ 5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6" name="Freeform 24">
                  <a:extLst>
                    <a:ext uri="{FF2B5EF4-FFF2-40B4-BE49-F238E27FC236}">
                      <a16:creationId xmlns:a16="http://schemas.microsoft.com/office/drawing/2014/main" id="{0A79E312-8643-4E08-A68B-9A80AD45C0A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3 h 234"/>
                    <a:gd name="T2" fmla="*/ 4 w 87"/>
                    <a:gd name="T3" fmla="*/ 12 h 234"/>
                    <a:gd name="T4" fmla="*/ 5 w 87"/>
                    <a:gd name="T5" fmla="*/ 20 h 234"/>
                    <a:gd name="T6" fmla="*/ 3 w 87"/>
                    <a:gd name="T7" fmla="*/ 30 h 234"/>
                    <a:gd name="T8" fmla="*/ 10 w 87"/>
                    <a:gd name="T9" fmla="*/ 28 h 234"/>
                    <a:gd name="T10" fmla="*/ 10 w 87"/>
                    <a:gd name="T11" fmla="*/ 15 h 234"/>
                    <a:gd name="T12" fmla="*/ 5 w 87"/>
                    <a:gd name="T13" fmla="*/ 0 h 234"/>
                    <a:gd name="T14" fmla="*/ 0 w 87"/>
                    <a:gd name="T15" fmla="*/ 3 h 234"/>
                    <a:gd name="T16" fmla="*/ 0 w 87"/>
                    <a:gd name="T17" fmla="*/ 3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62" name="Freeform 25">
                <a:extLst>
                  <a:ext uri="{FF2B5EF4-FFF2-40B4-BE49-F238E27FC236}">
                    <a16:creationId xmlns:a16="http://schemas.microsoft.com/office/drawing/2014/main" id="{84CCECF2-65FA-4A87-91D0-505D4296DFE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3 w 1190"/>
                  <a:gd name="T1" fmla="*/ 0 h 500"/>
                  <a:gd name="T2" fmla="*/ 149 w 1190"/>
                  <a:gd name="T3" fmla="*/ 62 h 500"/>
                  <a:gd name="T4" fmla="*/ 135 w 1190"/>
                  <a:gd name="T5" fmla="*/ 63 h 500"/>
                  <a:gd name="T6" fmla="*/ 0 w 1190"/>
                  <a:gd name="T7" fmla="*/ 4 h 500"/>
                  <a:gd name="T8" fmla="*/ 13 w 1190"/>
                  <a:gd name="T9" fmla="*/ 0 h 500"/>
                  <a:gd name="T10" fmla="*/ 13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Freeform 26">
                <a:extLst>
                  <a:ext uri="{FF2B5EF4-FFF2-40B4-BE49-F238E27FC236}">
                    <a16:creationId xmlns:a16="http://schemas.microsoft.com/office/drawing/2014/main" id="{E7A9EB12-622A-4C30-9C69-F70C3A53E96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 w 489"/>
                  <a:gd name="T1" fmla="*/ 5 h 296"/>
                  <a:gd name="T2" fmla="*/ 20 w 489"/>
                  <a:gd name="T3" fmla="*/ 9 h 296"/>
                  <a:gd name="T4" fmla="*/ 40 w 489"/>
                  <a:gd name="T5" fmla="*/ 18 h 296"/>
                  <a:gd name="T6" fmla="*/ 55 w 489"/>
                  <a:gd name="T7" fmla="*/ 31 h 296"/>
                  <a:gd name="T8" fmla="*/ 40 w 489"/>
                  <a:gd name="T9" fmla="*/ 29 h 296"/>
                  <a:gd name="T10" fmla="*/ 17 w 489"/>
                  <a:gd name="T11" fmla="*/ 19 h 296"/>
                  <a:gd name="T12" fmla="*/ 6 w 489"/>
                  <a:gd name="T13" fmla="*/ 10 h 296"/>
                  <a:gd name="T14" fmla="*/ 13 w 489"/>
                  <a:gd name="T15" fmla="*/ 21 h 296"/>
                  <a:gd name="T16" fmla="*/ 34 w 489"/>
                  <a:gd name="T17" fmla="*/ 34 h 296"/>
                  <a:gd name="T18" fmla="*/ 58 w 489"/>
                  <a:gd name="T19" fmla="*/ 37 h 296"/>
                  <a:gd name="T20" fmla="*/ 61 w 489"/>
                  <a:gd name="T21" fmla="*/ 28 h 296"/>
                  <a:gd name="T22" fmla="*/ 49 w 489"/>
                  <a:gd name="T23" fmla="*/ 15 h 296"/>
                  <a:gd name="T24" fmla="*/ 21 w 489"/>
                  <a:gd name="T25" fmla="*/ 3 h 296"/>
                  <a:gd name="T26" fmla="*/ 0 w 489"/>
                  <a:gd name="T27" fmla="*/ 0 h 296"/>
                  <a:gd name="T28" fmla="*/ 1 w 489"/>
                  <a:gd name="T29" fmla="*/ 5 h 296"/>
                  <a:gd name="T30" fmla="*/ 1 w 489"/>
                  <a:gd name="T31" fmla="*/ 5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27">
                <a:extLst>
                  <a:ext uri="{FF2B5EF4-FFF2-40B4-BE49-F238E27FC236}">
                    <a16:creationId xmlns:a16="http://schemas.microsoft.com/office/drawing/2014/main" id="{464B771F-E9EB-487F-AD99-4FA6F6C41D0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3 w 213"/>
                  <a:gd name="T1" fmla="*/ 0 h 478"/>
                  <a:gd name="T2" fmla="*/ 12 w 213"/>
                  <a:gd name="T3" fmla="*/ 3 h 478"/>
                  <a:gd name="T4" fmla="*/ 10 w 213"/>
                  <a:gd name="T5" fmla="*/ 24 h 478"/>
                  <a:gd name="T6" fmla="*/ 14 w 213"/>
                  <a:gd name="T7" fmla="*/ 40 h 478"/>
                  <a:gd name="T8" fmla="*/ 27 w 213"/>
                  <a:gd name="T9" fmla="*/ 56 h 478"/>
                  <a:gd name="T10" fmla="*/ 13 w 213"/>
                  <a:gd name="T11" fmla="*/ 59 h 478"/>
                  <a:gd name="T12" fmla="*/ 4 w 213"/>
                  <a:gd name="T13" fmla="*/ 42 h 478"/>
                  <a:gd name="T14" fmla="*/ 0 w 213"/>
                  <a:gd name="T15" fmla="*/ 7 h 478"/>
                  <a:gd name="T16" fmla="*/ 3 w 213"/>
                  <a:gd name="T17" fmla="*/ 0 h 478"/>
                  <a:gd name="T18" fmla="*/ 3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65" name="Group 28">
                <a:extLst>
                  <a:ext uri="{FF2B5EF4-FFF2-40B4-BE49-F238E27FC236}">
                    <a16:creationId xmlns:a16="http://schemas.microsoft.com/office/drawing/2014/main" id="{59AC0586-3964-4C33-9099-60AD394E25FF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>
                  <a:extLst>
                    <a:ext uri="{FF2B5EF4-FFF2-40B4-BE49-F238E27FC236}">
                      <a16:creationId xmlns:a16="http://schemas.microsoft.com/office/drawing/2014/main" id="{E8ED61A7-59AA-43DD-8D18-BE20480F819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4 w 150"/>
                    <a:gd name="T1" fmla="*/ 0 h 173"/>
                    <a:gd name="T2" fmla="*/ 5 w 150"/>
                    <a:gd name="T3" fmla="*/ 9 h 173"/>
                    <a:gd name="T4" fmla="*/ 0 w 150"/>
                    <a:gd name="T5" fmla="*/ 22 h 173"/>
                    <a:gd name="T6" fmla="*/ 10 w 150"/>
                    <a:gd name="T7" fmla="*/ 20 h 173"/>
                    <a:gd name="T8" fmla="*/ 13 w 150"/>
                    <a:gd name="T9" fmla="*/ 11 h 173"/>
                    <a:gd name="T10" fmla="*/ 19 w 150"/>
                    <a:gd name="T11" fmla="*/ 4 h 173"/>
                    <a:gd name="T12" fmla="*/ 14 w 150"/>
                    <a:gd name="T13" fmla="*/ 0 h 173"/>
                    <a:gd name="T14" fmla="*/ 14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7" name="Freeform 30">
                  <a:extLst>
                    <a:ext uri="{FF2B5EF4-FFF2-40B4-BE49-F238E27FC236}">
                      <a16:creationId xmlns:a16="http://schemas.microsoft.com/office/drawing/2014/main" id="{C16BAFB7-1222-4819-9A29-C78DED0ED82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20 w 1684"/>
                    <a:gd name="T1" fmla="*/ 0 h 880"/>
                    <a:gd name="T2" fmla="*/ 8 w 1684"/>
                    <a:gd name="T3" fmla="*/ 7 h 880"/>
                    <a:gd name="T4" fmla="*/ 0 w 1684"/>
                    <a:gd name="T5" fmla="*/ 26 h 880"/>
                    <a:gd name="T6" fmla="*/ 9 w 1684"/>
                    <a:gd name="T7" fmla="*/ 45 h 880"/>
                    <a:gd name="T8" fmla="*/ 148 w 1684"/>
                    <a:gd name="T9" fmla="*/ 109 h 880"/>
                    <a:gd name="T10" fmla="*/ 178 w 1684"/>
                    <a:gd name="T11" fmla="*/ 105 h 880"/>
                    <a:gd name="T12" fmla="*/ 202 w 1684"/>
                    <a:gd name="T13" fmla="*/ 110 h 880"/>
                    <a:gd name="T14" fmla="*/ 211 w 1684"/>
                    <a:gd name="T15" fmla="*/ 101 h 880"/>
                    <a:gd name="T16" fmla="*/ 188 w 1684"/>
                    <a:gd name="T17" fmla="*/ 83 h 880"/>
                    <a:gd name="T18" fmla="*/ 179 w 1684"/>
                    <a:gd name="T19" fmla="*/ 64 h 880"/>
                    <a:gd name="T20" fmla="*/ 172 w 1684"/>
                    <a:gd name="T21" fmla="*/ 66 h 880"/>
                    <a:gd name="T22" fmla="*/ 180 w 1684"/>
                    <a:gd name="T23" fmla="*/ 83 h 880"/>
                    <a:gd name="T24" fmla="*/ 198 w 1684"/>
                    <a:gd name="T25" fmla="*/ 102 h 880"/>
                    <a:gd name="T26" fmla="*/ 177 w 1684"/>
                    <a:gd name="T27" fmla="*/ 99 h 880"/>
                    <a:gd name="T28" fmla="*/ 153 w 1684"/>
                    <a:gd name="T29" fmla="*/ 102 h 880"/>
                    <a:gd name="T30" fmla="*/ 157 w 1684"/>
                    <a:gd name="T31" fmla="*/ 82 h 880"/>
                    <a:gd name="T32" fmla="*/ 168 w 1684"/>
                    <a:gd name="T33" fmla="*/ 68 h 880"/>
                    <a:gd name="T34" fmla="*/ 156 w 1684"/>
                    <a:gd name="T35" fmla="*/ 69 h 880"/>
                    <a:gd name="T36" fmla="*/ 146 w 1684"/>
                    <a:gd name="T37" fmla="*/ 83 h 880"/>
                    <a:gd name="T38" fmla="*/ 143 w 1684"/>
                    <a:gd name="T39" fmla="*/ 99 h 880"/>
                    <a:gd name="T40" fmla="*/ 14 w 1684"/>
                    <a:gd name="T41" fmla="*/ 39 h 880"/>
                    <a:gd name="T42" fmla="*/ 10 w 1684"/>
                    <a:gd name="T43" fmla="*/ 27 h 880"/>
                    <a:gd name="T44" fmla="*/ 13 w 1684"/>
                    <a:gd name="T45" fmla="*/ 12 h 880"/>
                    <a:gd name="T46" fmla="*/ 28 w 1684"/>
                    <a:gd name="T47" fmla="*/ 0 h 880"/>
                    <a:gd name="T48" fmla="*/ 20 w 1684"/>
                    <a:gd name="T49" fmla="*/ 0 h 880"/>
                    <a:gd name="T50" fmla="*/ 20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8" name="Freeform 31">
                  <a:extLst>
                    <a:ext uri="{FF2B5EF4-FFF2-40B4-BE49-F238E27FC236}">
                      <a16:creationId xmlns:a16="http://schemas.microsoft.com/office/drawing/2014/main" id="{C2E9F280-5D91-4D35-A9D0-03BAA010077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5 w 160"/>
                    <a:gd name="T1" fmla="*/ 0 h 335"/>
                    <a:gd name="T2" fmla="*/ 3 w 160"/>
                    <a:gd name="T3" fmla="*/ 13 h 335"/>
                    <a:gd name="T4" fmla="*/ 0 w 160"/>
                    <a:gd name="T5" fmla="*/ 28 h 335"/>
                    <a:gd name="T6" fmla="*/ 5 w 160"/>
                    <a:gd name="T7" fmla="*/ 39 h 335"/>
                    <a:gd name="T8" fmla="*/ 12 w 160"/>
                    <a:gd name="T9" fmla="*/ 41 h 335"/>
                    <a:gd name="T10" fmla="*/ 10 w 160"/>
                    <a:gd name="T11" fmla="*/ 19 h 335"/>
                    <a:gd name="T12" fmla="*/ 20 w 160"/>
                    <a:gd name="T13" fmla="*/ 2 h 335"/>
                    <a:gd name="T14" fmla="*/ 15 w 160"/>
                    <a:gd name="T15" fmla="*/ 0 h 335"/>
                    <a:gd name="T16" fmla="*/ 15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9" name="Freeform 32">
                  <a:extLst>
                    <a:ext uri="{FF2B5EF4-FFF2-40B4-BE49-F238E27FC236}">
                      <a16:creationId xmlns:a16="http://schemas.microsoft.com/office/drawing/2014/main" id="{A9E0B8C6-9A26-4F9D-A8A6-31BDFE02A55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8 w 642"/>
                    <a:gd name="T1" fmla="*/ 112 h 1188"/>
                    <a:gd name="T2" fmla="*/ 0 w 642"/>
                    <a:gd name="T3" fmla="*/ 16 h 1188"/>
                    <a:gd name="T4" fmla="*/ 11 w 642"/>
                    <a:gd name="T5" fmla="*/ 5 h 1188"/>
                    <a:gd name="T6" fmla="*/ 33 w 642"/>
                    <a:gd name="T7" fmla="*/ 0 h 1188"/>
                    <a:gd name="T8" fmla="*/ 50 w 642"/>
                    <a:gd name="T9" fmla="*/ 8 h 1188"/>
                    <a:gd name="T10" fmla="*/ 81 w 642"/>
                    <a:gd name="T11" fmla="*/ 149 h 1188"/>
                    <a:gd name="T12" fmla="*/ 70 w 642"/>
                    <a:gd name="T13" fmla="*/ 137 h 1188"/>
                    <a:gd name="T14" fmla="*/ 45 w 642"/>
                    <a:gd name="T15" fmla="*/ 13 h 1188"/>
                    <a:gd name="T16" fmla="*/ 29 w 642"/>
                    <a:gd name="T17" fmla="*/ 8 h 1188"/>
                    <a:gd name="T18" fmla="*/ 15 w 642"/>
                    <a:gd name="T19" fmla="*/ 10 h 1188"/>
                    <a:gd name="T20" fmla="*/ 10 w 642"/>
                    <a:gd name="T21" fmla="*/ 18 h 1188"/>
                    <a:gd name="T22" fmla="*/ 39 w 642"/>
                    <a:gd name="T23" fmla="*/ 116 h 1188"/>
                    <a:gd name="T24" fmla="*/ 28 w 642"/>
                    <a:gd name="T25" fmla="*/ 112 h 1188"/>
                    <a:gd name="T26" fmla="*/ 28 w 642"/>
                    <a:gd name="T27" fmla="*/ 112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0" name="Freeform 33">
                  <a:extLst>
                    <a:ext uri="{FF2B5EF4-FFF2-40B4-BE49-F238E27FC236}">
                      <a16:creationId xmlns:a16="http://schemas.microsoft.com/office/drawing/2014/main" id="{5A96B6B3-FEA2-48EC-95CD-5E44D4E6AC1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4 h 504"/>
                    <a:gd name="T2" fmla="*/ 10 w 192"/>
                    <a:gd name="T3" fmla="*/ 25 h 504"/>
                    <a:gd name="T4" fmla="*/ 15 w 192"/>
                    <a:gd name="T5" fmla="*/ 40 h 504"/>
                    <a:gd name="T6" fmla="*/ 15 w 192"/>
                    <a:gd name="T7" fmla="*/ 63 h 504"/>
                    <a:gd name="T8" fmla="*/ 24 w 192"/>
                    <a:gd name="T9" fmla="*/ 63 h 504"/>
                    <a:gd name="T10" fmla="*/ 24 w 192"/>
                    <a:gd name="T11" fmla="*/ 45 h 504"/>
                    <a:gd name="T12" fmla="*/ 21 w 192"/>
                    <a:gd name="T13" fmla="*/ 26 h 504"/>
                    <a:gd name="T14" fmla="*/ 13 w 192"/>
                    <a:gd name="T15" fmla="*/ 8 h 504"/>
                    <a:gd name="T16" fmla="*/ 8 w 192"/>
                    <a:gd name="T17" fmla="*/ 0 h 504"/>
                    <a:gd name="T18" fmla="*/ 0 w 192"/>
                    <a:gd name="T19" fmla="*/ 4 h 504"/>
                    <a:gd name="T20" fmla="*/ 0 w 192"/>
                    <a:gd name="T21" fmla="*/ 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1" name="Freeform 34">
                  <a:extLst>
                    <a:ext uri="{FF2B5EF4-FFF2-40B4-BE49-F238E27FC236}">
                      <a16:creationId xmlns:a16="http://schemas.microsoft.com/office/drawing/2014/main" id="{03BDBB20-2B5B-46F0-993E-BE12CE6E59E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38 w 390"/>
                    <a:gd name="T1" fmla="*/ 0 h 269"/>
                    <a:gd name="T2" fmla="*/ 33 w 390"/>
                    <a:gd name="T3" fmla="*/ 3 h 269"/>
                    <a:gd name="T4" fmla="*/ 32 w 390"/>
                    <a:gd name="T5" fmla="*/ 9 h 269"/>
                    <a:gd name="T6" fmla="*/ 0 w 390"/>
                    <a:gd name="T7" fmla="*/ 22 h 269"/>
                    <a:gd name="T8" fmla="*/ 0 w 390"/>
                    <a:gd name="T9" fmla="*/ 28 h 269"/>
                    <a:gd name="T10" fmla="*/ 36 w 390"/>
                    <a:gd name="T11" fmla="*/ 29 h 269"/>
                    <a:gd name="T12" fmla="*/ 40 w 390"/>
                    <a:gd name="T13" fmla="*/ 34 h 269"/>
                    <a:gd name="T14" fmla="*/ 49 w 390"/>
                    <a:gd name="T15" fmla="*/ 34 h 269"/>
                    <a:gd name="T16" fmla="*/ 48 w 390"/>
                    <a:gd name="T17" fmla="*/ 24 h 269"/>
                    <a:gd name="T18" fmla="*/ 15 w 390"/>
                    <a:gd name="T19" fmla="*/ 22 h 269"/>
                    <a:gd name="T20" fmla="*/ 42 w 390"/>
                    <a:gd name="T21" fmla="*/ 12 h 269"/>
                    <a:gd name="T22" fmla="*/ 38 w 390"/>
                    <a:gd name="T23" fmla="*/ 0 h 269"/>
                    <a:gd name="T24" fmla="*/ 38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2" name="Freeform 35">
                  <a:extLst>
                    <a:ext uri="{FF2B5EF4-FFF2-40B4-BE49-F238E27FC236}">
                      <a16:creationId xmlns:a16="http://schemas.microsoft.com/office/drawing/2014/main" id="{A1DCA79E-5D48-4DE9-9733-643645C0E76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7 h 424"/>
                    <a:gd name="T2" fmla="*/ 108 w 941"/>
                    <a:gd name="T3" fmla="*/ 0 h 424"/>
                    <a:gd name="T4" fmla="*/ 116 w 941"/>
                    <a:gd name="T5" fmla="*/ 10 h 424"/>
                    <a:gd name="T6" fmla="*/ 118 w 941"/>
                    <a:gd name="T7" fmla="*/ 23 h 424"/>
                    <a:gd name="T8" fmla="*/ 113 w 941"/>
                    <a:gd name="T9" fmla="*/ 36 h 424"/>
                    <a:gd name="T10" fmla="*/ 8 w 941"/>
                    <a:gd name="T11" fmla="*/ 53 h 424"/>
                    <a:gd name="T12" fmla="*/ 7 w 941"/>
                    <a:gd name="T13" fmla="*/ 48 h 424"/>
                    <a:gd name="T14" fmla="*/ 108 w 941"/>
                    <a:gd name="T15" fmla="*/ 31 h 424"/>
                    <a:gd name="T16" fmla="*/ 112 w 941"/>
                    <a:gd name="T17" fmla="*/ 19 h 424"/>
                    <a:gd name="T18" fmla="*/ 105 w 941"/>
                    <a:gd name="T19" fmla="*/ 8 h 424"/>
                    <a:gd name="T20" fmla="*/ 0 w 941"/>
                    <a:gd name="T21" fmla="*/ 24 h 424"/>
                    <a:gd name="T22" fmla="*/ 0 w 941"/>
                    <a:gd name="T23" fmla="*/ 17 h 424"/>
                    <a:gd name="T24" fmla="*/ 0 w 941"/>
                    <a:gd name="T25" fmla="*/ 17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3" name="Freeform 36">
                  <a:extLst>
                    <a:ext uri="{FF2B5EF4-FFF2-40B4-BE49-F238E27FC236}">
                      <a16:creationId xmlns:a16="http://schemas.microsoft.com/office/drawing/2014/main" id="{B540D38F-5FE0-4283-8D9F-05E46EC2600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5 h 173"/>
                    <a:gd name="T2" fmla="*/ 9 w 488"/>
                    <a:gd name="T3" fmla="*/ 21 h 173"/>
                    <a:gd name="T4" fmla="*/ 28 w 488"/>
                    <a:gd name="T5" fmla="*/ 20 h 173"/>
                    <a:gd name="T6" fmla="*/ 53 w 488"/>
                    <a:gd name="T7" fmla="*/ 14 h 173"/>
                    <a:gd name="T8" fmla="*/ 62 w 488"/>
                    <a:gd name="T9" fmla="*/ 5 h 173"/>
                    <a:gd name="T10" fmla="*/ 56 w 488"/>
                    <a:gd name="T11" fmla="*/ 0 h 173"/>
                    <a:gd name="T12" fmla="*/ 32 w 488"/>
                    <a:gd name="T13" fmla="*/ 0 h 173"/>
                    <a:gd name="T14" fmla="*/ 14 w 488"/>
                    <a:gd name="T15" fmla="*/ 1 h 173"/>
                    <a:gd name="T16" fmla="*/ 2 w 488"/>
                    <a:gd name="T17" fmla="*/ 9 h 173"/>
                    <a:gd name="T18" fmla="*/ 14 w 488"/>
                    <a:gd name="T19" fmla="*/ 11 h 173"/>
                    <a:gd name="T20" fmla="*/ 35 w 488"/>
                    <a:gd name="T21" fmla="*/ 6 h 173"/>
                    <a:gd name="T22" fmla="*/ 53 w 488"/>
                    <a:gd name="T23" fmla="*/ 6 h 173"/>
                    <a:gd name="T24" fmla="*/ 34 w 488"/>
                    <a:gd name="T25" fmla="*/ 13 h 173"/>
                    <a:gd name="T26" fmla="*/ 18 w 488"/>
                    <a:gd name="T27" fmla="*/ 15 h 173"/>
                    <a:gd name="T28" fmla="*/ 0 w 488"/>
                    <a:gd name="T29" fmla="*/ 15 h 173"/>
                    <a:gd name="T30" fmla="*/ 0 w 488"/>
                    <a:gd name="T31" fmla="*/ 15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35" name="Group 37">
            <a:extLst>
              <a:ext uri="{FF2B5EF4-FFF2-40B4-BE49-F238E27FC236}">
                <a16:creationId xmlns:a16="http://schemas.microsoft.com/office/drawing/2014/main" id="{3E0E515A-72C0-44FA-B675-1064EB8873C8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>
              <a:extLst>
                <a:ext uri="{FF2B5EF4-FFF2-40B4-BE49-F238E27FC236}">
                  <a16:creationId xmlns:a16="http://schemas.microsoft.com/office/drawing/2014/main" id="{0385CFD6-9C93-445C-B485-EC8B8DE16A74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3 w 772"/>
                <a:gd name="T1" fmla="*/ 263 h 3266"/>
                <a:gd name="T2" fmla="*/ 7 w 772"/>
                <a:gd name="T3" fmla="*/ 246 h 3266"/>
                <a:gd name="T4" fmla="*/ 6 w 772"/>
                <a:gd name="T5" fmla="*/ 232 h 3266"/>
                <a:gd name="T6" fmla="*/ 7 w 772"/>
                <a:gd name="T7" fmla="*/ 212 h 3266"/>
                <a:gd name="T8" fmla="*/ 11 w 772"/>
                <a:gd name="T9" fmla="*/ 188 h 3266"/>
                <a:gd name="T10" fmla="*/ 12 w 772"/>
                <a:gd name="T11" fmla="*/ 173 h 3266"/>
                <a:gd name="T12" fmla="*/ 11 w 772"/>
                <a:gd name="T13" fmla="*/ 163 h 3266"/>
                <a:gd name="T14" fmla="*/ 7 w 772"/>
                <a:gd name="T15" fmla="*/ 155 h 3266"/>
                <a:gd name="T16" fmla="*/ 7 w 772"/>
                <a:gd name="T17" fmla="*/ 145 h 3266"/>
                <a:gd name="T18" fmla="*/ 8 w 772"/>
                <a:gd name="T19" fmla="*/ 132 h 3266"/>
                <a:gd name="T20" fmla="*/ 14 w 772"/>
                <a:gd name="T21" fmla="*/ 97 h 3266"/>
                <a:gd name="T22" fmla="*/ 14 w 772"/>
                <a:gd name="T23" fmla="*/ 79 h 3266"/>
                <a:gd name="T24" fmla="*/ 13 w 772"/>
                <a:gd name="T25" fmla="*/ 59 h 3266"/>
                <a:gd name="T26" fmla="*/ 8 w 772"/>
                <a:gd name="T27" fmla="*/ 50 h 3266"/>
                <a:gd name="T28" fmla="*/ 4 w 772"/>
                <a:gd name="T29" fmla="*/ 35 h 3266"/>
                <a:gd name="T30" fmla="*/ 0 w 772"/>
                <a:gd name="T31" fmla="*/ 0 h 3266"/>
                <a:gd name="T32" fmla="*/ 1 w 772"/>
                <a:gd name="T33" fmla="*/ 32 h 3266"/>
                <a:gd name="T34" fmla="*/ 3 w 772"/>
                <a:gd name="T35" fmla="*/ 51 h 3266"/>
                <a:gd name="T36" fmla="*/ 7 w 772"/>
                <a:gd name="T37" fmla="*/ 63 h 3266"/>
                <a:gd name="T38" fmla="*/ 11 w 772"/>
                <a:gd name="T39" fmla="*/ 69 h 3266"/>
                <a:gd name="T40" fmla="*/ 11 w 772"/>
                <a:gd name="T41" fmla="*/ 87 h 3266"/>
                <a:gd name="T42" fmla="*/ 9 w 772"/>
                <a:gd name="T43" fmla="*/ 106 h 3266"/>
                <a:gd name="T44" fmla="*/ 5 w 772"/>
                <a:gd name="T45" fmla="*/ 138 h 3266"/>
                <a:gd name="T46" fmla="*/ 4 w 772"/>
                <a:gd name="T47" fmla="*/ 159 h 3266"/>
                <a:gd name="T48" fmla="*/ 9 w 772"/>
                <a:gd name="T49" fmla="*/ 171 h 3266"/>
                <a:gd name="T50" fmla="*/ 8 w 772"/>
                <a:gd name="T51" fmla="*/ 182 h 3266"/>
                <a:gd name="T52" fmla="*/ 5 w 772"/>
                <a:gd name="T53" fmla="*/ 204 h 3266"/>
                <a:gd name="T54" fmla="*/ 3 w 772"/>
                <a:gd name="T55" fmla="*/ 226 h 3266"/>
                <a:gd name="T56" fmla="*/ 5 w 772"/>
                <a:gd name="T57" fmla="*/ 249 h 3266"/>
                <a:gd name="T58" fmla="*/ 8 w 772"/>
                <a:gd name="T59" fmla="*/ 262 h 3266"/>
                <a:gd name="T60" fmla="*/ 12 w 772"/>
                <a:gd name="T61" fmla="*/ 272 h 3266"/>
                <a:gd name="T62" fmla="*/ 13 w 772"/>
                <a:gd name="T63" fmla="*/ 263 h 3266"/>
                <a:gd name="T64" fmla="*/ 13 w 772"/>
                <a:gd name="T65" fmla="*/ 263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39">
              <a:extLst>
                <a:ext uri="{FF2B5EF4-FFF2-40B4-BE49-F238E27FC236}">
                  <a16:creationId xmlns:a16="http://schemas.microsoft.com/office/drawing/2014/main" id="{EC548053-0107-4DAA-9161-1F83482AE4D9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3 w 772"/>
                <a:gd name="T1" fmla="*/ 395 h 3266"/>
                <a:gd name="T2" fmla="*/ 7 w 772"/>
                <a:gd name="T3" fmla="*/ 369 h 3266"/>
                <a:gd name="T4" fmla="*/ 6 w 772"/>
                <a:gd name="T5" fmla="*/ 348 h 3266"/>
                <a:gd name="T6" fmla="*/ 7 w 772"/>
                <a:gd name="T7" fmla="*/ 318 h 3266"/>
                <a:gd name="T8" fmla="*/ 11 w 772"/>
                <a:gd name="T9" fmla="*/ 282 h 3266"/>
                <a:gd name="T10" fmla="*/ 12 w 772"/>
                <a:gd name="T11" fmla="*/ 259 h 3266"/>
                <a:gd name="T12" fmla="*/ 11 w 772"/>
                <a:gd name="T13" fmla="*/ 244 h 3266"/>
                <a:gd name="T14" fmla="*/ 7 w 772"/>
                <a:gd name="T15" fmla="*/ 233 h 3266"/>
                <a:gd name="T16" fmla="*/ 7 w 772"/>
                <a:gd name="T17" fmla="*/ 219 h 3266"/>
                <a:gd name="T18" fmla="*/ 8 w 772"/>
                <a:gd name="T19" fmla="*/ 199 h 3266"/>
                <a:gd name="T20" fmla="*/ 14 w 772"/>
                <a:gd name="T21" fmla="*/ 145 h 3266"/>
                <a:gd name="T22" fmla="*/ 14 w 772"/>
                <a:gd name="T23" fmla="*/ 119 h 3266"/>
                <a:gd name="T24" fmla="*/ 13 w 772"/>
                <a:gd name="T25" fmla="*/ 90 h 3266"/>
                <a:gd name="T26" fmla="*/ 8 w 772"/>
                <a:gd name="T27" fmla="*/ 76 h 3266"/>
                <a:gd name="T28" fmla="*/ 4 w 772"/>
                <a:gd name="T29" fmla="*/ 53 h 3266"/>
                <a:gd name="T30" fmla="*/ 0 w 772"/>
                <a:gd name="T31" fmla="*/ 0 h 3266"/>
                <a:gd name="T32" fmla="*/ 1 w 772"/>
                <a:gd name="T33" fmla="*/ 48 h 3266"/>
                <a:gd name="T34" fmla="*/ 3 w 772"/>
                <a:gd name="T35" fmla="*/ 77 h 3266"/>
                <a:gd name="T36" fmla="*/ 7 w 772"/>
                <a:gd name="T37" fmla="*/ 95 h 3266"/>
                <a:gd name="T38" fmla="*/ 11 w 772"/>
                <a:gd name="T39" fmla="*/ 105 h 3266"/>
                <a:gd name="T40" fmla="*/ 11 w 772"/>
                <a:gd name="T41" fmla="*/ 131 h 3266"/>
                <a:gd name="T42" fmla="*/ 9 w 772"/>
                <a:gd name="T43" fmla="*/ 159 h 3266"/>
                <a:gd name="T44" fmla="*/ 5 w 772"/>
                <a:gd name="T45" fmla="*/ 208 h 3266"/>
                <a:gd name="T46" fmla="*/ 4 w 772"/>
                <a:gd name="T47" fmla="*/ 239 h 3266"/>
                <a:gd name="T48" fmla="*/ 9 w 772"/>
                <a:gd name="T49" fmla="*/ 257 h 3266"/>
                <a:gd name="T50" fmla="*/ 8 w 772"/>
                <a:gd name="T51" fmla="*/ 273 h 3266"/>
                <a:gd name="T52" fmla="*/ 5 w 772"/>
                <a:gd name="T53" fmla="*/ 307 h 3266"/>
                <a:gd name="T54" fmla="*/ 3 w 772"/>
                <a:gd name="T55" fmla="*/ 340 h 3266"/>
                <a:gd name="T56" fmla="*/ 5 w 772"/>
                <a:gd name="T57" fmla="*/ 375 h 3266"/>
                <a:gd name="T58" fmla="*/ 8 w 772"/>
                <a:gd name="T59" fmla="*/ 393 h 3266"/>
                <a:gd name="T60" fmla="*/ 12 w 772"/>
                <a:gd name="T61" fmla="*/ 409 h 3266"/>
                <a:gd name="T62" fmla="*/ 13 w 772"/>
                <a:gd name="T63" fmla="*/ 395 h 3266"/>
                <a:gd name="T64" fmla="*/ 13 w 772"/>
                <a:gd name="T65" fmla="*/ 395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6" name="Group 40">
            <a:extLst>
              <a:ext uri="{FF2B5EF4-FFF2-40B4-BE49-F238E27FC236}">
                <a16:creationId xmlns:a16="http://schemas.microsoft.com/office/drawing/2014/main" id="{22230480-884C-4950-B7A2-5F0D4827FE40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>
              <a:extLst>
                <a:ext uri="{FF2B5EF4-FFF2-40B4-BE49-F238E27FC236}">
                  <a16:creationId xmlns:a16="http://schemas.microsoft.com/office/drawing/2014/main" id="{55AC784E-454E-478F-9B91-AFF0E6B4360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>
                <a:extLst>
                  <a:ext uri="{FF2B5EF4-FFF2-40B4-BE49-F238E27FC236}">
                    <a16:creationId xmlns:a16="http://schemas.microsoft.com/office/drawing/2014/main" id="{6385CDA5-D102-4C84-A295-4172AE06FF4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2 w 245"/>
                  <a:gd name="T1" fmla="*/ 0 h 806"/>
                  <a:gd name="T2" fmla="*/ 2 w 245"/>
                  <a:gd name="T3" fmla="*/ 16 h 806"/>
                  <a:gd name="T4" fmla="*/ 0 w 245"/>
                  <a:gd name="T5" fmla="*/ 37 h 806"/>
                  <a:gd name="T6" fmla="*/ 1 w 245"/>
                  <a:gd name="T7" fmla="*/ 36 h 806"/>
                  <a:gd name="T8" fmla="*/ 4 w 245"/>
                  <a:gd name="T9" fmla="*/ 17 h 806"/>
                  <a:gd name="T10" fmla="*/ 4 w 245"/>
                  <a:gd name="T11" fmla="*/ 0 h 806"/>
                  <a:gd name="T12" fmla="*/ 2 w 245"/>
                  <a:gd name="T13" fmla="*/ 0 h 806"/>
                  <a:gd name="T14" fmla="*/ 2 w 245"/>
                  <a:gd name="T15" fmla="*/ 0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40" name="Group 43">
                <a:extLst>
                  <a:ext uri="{FF2B5EF4-FFF2-40B4-BE49-F238E27FC236}">
                    <a16:creationId xmlns:a16="http://schemas.microsoft.com/office/drawing/2014/main" id="{22849ACB-9C0A-4C1D-A5FE-67C075EC034C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>
                  <a:extLst>
                    <a:ext uri="{FF2B5EF4-FFF2-40B4-BE49-F238E27FC236}">
                      <a16:creationId xmlns:a16="http://schemas.microsoft.com/office/drawing/2014/main" id="{25FA1BD6-3254-44A3-9CE1-8EFFC5BD403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5 w 604"/>
                    <a:gd name="T3" fmla="*/ 9 h 349"/>
                    <a:gd name="T4" fmla="*/ 8 w 604"/>
                    <a:gd name="T5" fmla="*/ 16 h 349"/>
                    <a:gd name="T6" fmla="*/ 10 w 604"/>
                    <a:gd name="T7" fmla="*/ 6 h 349"/>
                    <a:gd name="T8" fmla="*/ 6 w 604"/>
                    <a:gd name="T9" fmla="*/ 0 h 349"/>
                    <a:gd name="T10" fmla="*/ 8 w 604"/>
                    <a:gd name="T11" fmla="*/ 9 h 349"/>
                    <a:gd name="T12" fmla="*/ 2 w 604"/>
                    <a:gd name="T13" fmla="*/ 1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" name="Freeform 45">
                  <a:extLst>
                    <a:ext uri="{FF2B5EF4-FFF2-40B4-BE49-F238E27FC236}">
                      <a16:creationId xmlns:a16="http://schemas.microsoft.com/office/drawing/2014/main" id="{F03285F2-6CAB-48CA-993E-76AA5153F75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12 w 1064"/>
                    <a:gd name="T1" fmla="*/ 6 h 1230"/>
                    <a:gd name="T2" fmla="*/ 8 w 1064"/>
                    <a:gd name="T3" fmla="*/ 16 h 1230"/>
                    <a:gd name="T4" fmla="*/ 3 w 1064"/>
                    <a:gd name="T5" fmla="*/ 35 h 1230"/>
                    <a:gd name="T6" fmla="*/ 0 w 1064"/>
                    <a:gd name="T7" fmla="*/ 50 h 1230"/>
                    <a:gd name="T8" fmla="*/ 1 w 1064"/>
                    <a:gd name="T9" fmla="*/ 56 h 1230"/>
                    <a:gd name="T10" fmla="*/ 4 w 1064"/>
                    <a:gd name="T11" fmla="*/ 54 h 1230"/>
                    <a:gd name="T12" fmla="*/ 9 w 1064"/>
                    <a:gd name="T13" fmla="*/ 41 h 1230"/>
                    <a:gd name="T14" fmla="*/ 14 w 1064"/>
                    <a:gd name="T15" fmla="*/ 24 h 1230"/>
                    <a:gd name="T16" fmla="*/ 17 w 1064"/>
                    <a:gd name="T17" fmla="*/ 12 h 1230"/>
                    <a:gd name="T18" fmla="*/ 17 w 1064"/>
                    <a:gd name="T19" fmla="*/ 4 h 1230"/>
                    <a:gd name="T20" fmla="*/ 16 w 1064"/>
                    <a:gd name="T21" fmla="*/ 0 h 1230"/>
                    <a:gd name="T22" fmla="*/ 13 w 1064"/>
                    <a:gd name="T23" fmla="*/ 3 h 1230"/>
                    <a:gd name="T24" fmla="*/ 16 w 1064"/>
                    <a:gd name="T25" fmla="*/ 5 h 1230"/>
                    <a:gd name="T26" fmla="*/ 14 w 1064"/>
                    <a:gd name="T27" fmla="*/ 16 h 1230"/>
                    <a:gd name="T28" fmla="*/ 11 w 1064"/>
                    <a:gd name="T29" fmla="*/ 30 h 1230"/>
                    <a:gd name="T30" fmla="*/ 6 w 1064"/>
                    <a:gd name="T31" fmla="*/ 46 h 1230"/>
                    <a:gd name="T32" fmla="*/ 2 w 1064"/>
                    <a:gd name="T33" fmla="*/ 50 h 1230"/>
                    <a:gd name="T34" fmla="*/ 2 w 1064"/>
                    <a:gd name="T35" fmla="*/ 43 h 1230"/>
                    <a:gd name="T36" fmla="*/ 7 w 1064"/>
                    <a:gd name="T37" fmla="*/ 23 h 1230"/>
                    <a:gd name="T38" fmla="*/ 13 w 1064"/>
                    <a:gd name="T39" fmla="*/ 5 h 1230"/>
                    <a:gd name="T40" fmla="*/ 12 w 1064"/>
                    <a:gd name="T41" fmla="*/ 6 h 1230"/>
                    <a:gd name="T42" fmla="*/ 12 w 1064"/>
                    <a:gd name="T43" fmla="*/ 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3" name="Freeform 46">
                  <a:extLst>
                    <a:ext uri="{FF2B5EF4-FFF2-40B4-BE49-F238E27FC236}">
                      <a16:creationId xmlns:a16="http://schemas.microsoft.com/office/drawing/2014/main" id="{B5603F82-2C7C-4DB3-ADAD-51F1A792B27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31 w 2002"/>
                    <a:gd name="T1" fmla="*/ 0 h 2521"/>
                    <a:gd name="T2" fmla="*/ 0 w 2002"/>
                    <a:gd name="T3" fmla="*/ 114 h 2521"/>
                    <a:gd name="T4" fmla="*/ 3 w 2002"/>
                    <a:gd name="T5" fmla="*/ 111 h 2521"/>
                    <a:gd name="T6" fmla="*/ 32 w 2002"/>
                    <a:gd name="T7" fmla="*/ 3 h 2521"/>
                    <a:gd name="T8" fmla="*/ 31 w 2002"/>
                    <a:gd name="T9" fmla="*/ 0 h 2521"/>
                    <a:gd name="T10" fmla="*/ 3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" name="Freeform 47">
                  <a:extLst>
                    <a:ext uri="{FF2B5EF4-FFF2-40B4-BE49-F238E27FC236}">
                      <a16:creationId xmlns:a16="http://schemas.microsoft.com/office/drawing/2014/main" id="{C60E4DAA-E895-498D-A48F-A1FB0EB14C1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 w 3007"/>
                    <a:gd name="T1" fmla="*/ 129 h 3771"/>
                    <a:gd name="T2" fmla="*/ 6 w 3007"/>
                    <a:gd name="T3" fmla="*/ 128 h 3771"/>
                    <a:gd name="T4" fmla="*/ 13 w 3007"/>
                    <a:gd name="T5" fmla="*/ 136 h 3771"/>
                    <a:gd name="T6" fmla="*/ 11 w 3007"/>
                    <a:gd name="T7" fmla="*/ 128 h 3771"/>
                    <a:gd name="T8" fmla="*/ 6 w 3007"/>
                    <a:gd name="T9" fmla="*/ 122 h 3771"/>
                    <a:gd name="T10" fmla="*/ 10 w 3007"/>
                    <a:gd name="T11" fmla="*/ 123 h 3771"/>
                    <a:gd name="T12" fmla="*/ 16 w 3007"/>
                    <a:gd name="T13" fmla="*/ 130 h 3771"/>
                    <a:gd name="T14" fmla="*/ 46 w 3007"/>
                    <a:gd name="T15" fmla="*/ 19 h 3771"/>
                    <a:gd name="T16" fmla="*/ 41 w 3007"/>
                    <a:gd name="T17" fmla="*/ 7 h 3771"/>
                    <a:gd name="T18" fmla="*/ 37 w 3007"/>
                    <a:gd name="T19" fmla="*/ 0 h 3771"/>
                    <a:gd name="T20" fmla="*/ 43 w 3007"/>
                    <a:gd name="T21" fmla="*/ 4 h 3771"/>
                    <a:gd name="T22" fmla="*/ 48 w 3007"/>
                    <a:gd name="T23" fmla="*/ 20 h 3771"/>
                    <a:gd name="T24" fmla="*/ 13 w 3007"/>
                    <a:gd name="T25" fmla="*/ 148 h 3771"/>
                    <a:gd name="T26" fmla="*/ 8 w 3007"/>
                    <a:gd name="T27" fmla="*/ 154 h 3771"/>
                    <a:gd name="T28" fmla="*/ 2 w 3007"/>
                    <a:gd name="T29" fmla="*/ 171 h 3771"/>
                    <a:gd name="T30" fmla="*/ 0 w 3007"/>
                    <a:gd name="T31" fmla="*/ 166 h 3771"/>
                    <a:gd name="T32" fmla="*/ 2 w 3007"/>
                    <a:gd name="T33" fmla="*/ 164 h 3771"/>
                    <a:gd name="T34" fmla="*/ 6 w 3007"/>
                    <a:gd name="T35" fmla="*/ 153 h 3771"/>
                    <a:gd name="T36" fmla="*/ 3 w 3007"/>
                    <a:gd name="T37" fmla="*/ 148 h 3771"/>
                    <a:gd name="T38" fmla="*/ 3 w 3007"/>
                    <a:gd name="T39" fmla="*/ 144 h 3771"/>
                    <a:gd name="T40" fmla="*/ 7 w 3007"/>
                    <a:gd name="T41" fmla="*/ 149 h 3771"/>
                    <a:gd name="T42" fmla="*/ 7 w 3007"/>
                    <a:gd name="T43" fmla="*/ 144 h 3771"/>
                    <a:gd name="T44" fmla="*/ 10 w 3007"/>
                    <a:gd name="T45" fmla="*/ 146 h 3771"/>
                    <a:gd name="T46" fmla="*/ 7 w 3007"/>
                    <a:gd name="T47" fmla="*/ 139 h 3771"/>
                    <a:gd name="T48" fmla="*/ 10 w 3007"/>
                    <a:gd name="T49" fmla="*/ 139 h 3771"/>
                    <a:gd name="T50" fmla="*/ 2 w 3007"/>
                    <a:gd name="T51" fmla="*/ 129 h 3771"/>
                    <a:gd name="T52" fmla="*/ 2 w 3007"/>
                    <a:gd name="T53" fmla="*/ 129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" name="Freeform 48">
                  <a:extLst>
                    <a:ext uri="{FF2B5EF4-FFF2-40B4-BE49-F238E27FC236}">
                      <a16:creationId xmlns:a16="http://schemas.microsoft.com/office/drawing/2014/main" id="{F3218FE5-C369-473D-BF42-6E54173A2DE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4 h 342"/>
                    <a:gd name="T2" fmla="*/ 4 w 673"/>
                    <a:gd name="T3" fmla="*/ 5 h 342"/>
                    <a:gd name="T4" fmla="*/ 10 w 673"/>
                    <a:gd name="T5" fmla="*/ 16 h 342"/>
                    <a:gd name="T6" fmla="*/ 11 w 673"/>
                    <a:gd name="T7" fmla="*/ 13 h 342"/>
                    <a:gd name="T8" fmla="*/ 7 w 673"/>
                    <a:gd name="T9" fmla="*/ 5 h 342"/>
                    <a:gd name="T10" fmla="*/ 1 w 673"/>
                    <a:gd name="T11" fmla="*/ 0 h 342"/>
                    <a:gd name="T12" fmla="*/ 0 w 673"/>
                    <a:gd name="T13" fmla="*/ 4 h 342"/>
                    <a:gd name="T14" fmla="*/ 0 w 673"/>
                    <a:gd name="T15" fmla="*/ 4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" name="Freeform 49">
                  <a:extLst>
                    <a:ext uri="{FF2B5EF4-FFF2-40B4-BE49-F238E27FC236}">
                      <a16:creationId xmlns:a16="http://schemas.microsoft.com/office/drawing/2014/main" id="{42082DFD-1143-4498-853A-1D928E5CBB2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4 h 403"/>
                    <a:gd name="T2" fmla="*/ 6 w 716"/>
                    <a:gd name="T3" fmla="*/ 7 h 403"/>
                    <a:gd name="T4" fmla="*/ 10 w 716"/>
                    <a:gd name="T5" fmla="*/ 18 h 403"/>
                    <a:gd name="T6" fmla="*/ 12 w 716"/>
                    <a:gd name="T7" fmla="*/ 14 h 403"/>
                    <a:gd name="T8" fmla="*/ 7 w 716"/>
                    <a:gd name="T9" fmla="*/ 5 h 403"/>
                    <a:gd name="T10" fmla="*/ 1 w 716"/>
                    <a:gd name="T11" fmla="*/ 0 h 403"/>
                    <a:gd name="T12" fmla="*/ 0 w 716"/>
                    <a:gd name="T13" fmla="*/ 4 h 403"/>
                    <a:gd name="T14" fmla="*/ 0 w 716"/>
                    <a:gd name="T15" fmla="*/ 4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" name="Freeform 50">
                  <a:extLst>
                    <a:ext uri="{FF2B5EF4-FFF2-40B4-BE49-F238E27FC236}">
                      <a16:creationId xmlns:a16="http://schemas.microsoft.com/office/drawing/2014/main" id="{5D28B1B5-0104-44EF-BDC7-695BCED6D8A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4 h 411"/>
                    <a:gd name="T2" fmla="*/ 5 w 717"/>
                    <a:gd name="T3" fmla="*/ 6 h 411"/>
                    <a:gd name="T4" fmla="*/ 10 w 717"/>
                    <a:gd name="T5" fmla="*/ 19 h 411"/>
                    <a:gd name="T6" fmla="*/ 12 w 717"/>
                    <a:gd name="T7" fmla="*/ 14 h 411"/>
                    <a:gd name="T8" fmla="*/ 6 w 717"/>
                    <a:gd name="T9" fmla="*/ 4 h 411"/>
                    <a:gd name="T10" fmla="*/ 1 w 717"/>
                    <a:gd name="T11" fmla="*/ 0 h 411"/>
                    <a:gd name="T12" fmla="*/ 0 w 717"/>
                    <a:gd name="T13" fmla="*/ 4 h 411"/>
                    <a:gd name="T14" fmla="*/ 0 w 717"/>
                    <a:gd name="T15" fmla="*/ 4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" name="Freeform 51">
                  <a:extLst>
                    <a:ext uri="{FF2B5EF4-FFF2-40B4-BE49-F238E27FC236}">
                      <a16:creationId xmlns:a16="http://schemas.microsoft.com/office/drawing/2014/main" id="{EFC3263F-0236-4583-9FD1-630F2D44087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4 h 386"/>
                    <a:gd name="T2" fmla="*/ 4 w 709"/>
                    <a:gd name="T3" fmla="*/ 6 h 386"/>
                    <a:gd name="T4" fmla="*/ 11 w 709"/>
                    <a:gd name="T5" fmla="*/ 18 h 386"/>
                    <a:gd name="T6" fmla="*/ 11 w 709"/>
                    <a:gd name="T7" fmla="*/ 14 h 386"/>
                    <a:gd name="T8" fmla="*/ 5 w 709"/>
                    <a:gd name="T9" fmla="*/ 3 h 386"/>
                    <a:gd name="T10" fmla="*/ 1 w 709"/>
                    <a:gd name="T11" fmla="*/ 0 h 386"/>
                    <a:gd name="T12" fmla="*/ 0 w 709"/>
                    <a:gd name="T13" fmla="*/ 4 h 386"/>
                    <a:gd name="T14" fmla="*/ 0 w 709"/>
                    <a:gd name="T15" fmla="*/ 4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38" name="Line 52">
              <a:extLst>
                <a:ext uri="{FF2B5EF4-FFF2-40B4-BE49-F238E27FC236}">
                  <a16:creationId xmlns:a16="http://schemas.microsoft.com/office/drawing/2014/main" id="{C2FED62E-A7BC-4AF0-94EA-5020E5627E42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3EBE786-F502-4316-AB80-5C5946392FA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9000"/>
              <a:t>Adjectives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A6767C4-E5BB-47A6-87FF-2BF03AF47E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What is an adjective?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3902544-EB7E-418D-BF22-E1F3D33403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550" y="1989138"/>
            <a:ext cx="7410450" cy="41036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/>
              <a:t>An </a:t>
            </a:r>
            <a:r>
              <a:rPr lang="en-GB" altLang="en-US">
                <a:solidFill>
                  <a:schemeClr val="tx2"/>
                </a:solidFill>
              </a:rPr>
              <a:t>adjective</a:t>
            </a:r>
            <a:r>
              <a:rPr lang="en-GB" altLang="en-US"/>
              <a:t> is a word which  				</a:t>
            </a:r>
            <a:r>
              <a:rPr lang="en-GB" altLang="en-US">
                <a:solidFill>
                  <a:schemeClr val="tx2"/>
                </a:solidFill>
              </a:rPr>
              <a:t>describes something</a:t>
            </a:r>
            <a:r>
              <a:rPr lang="en-GB" altLang="en-US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/>
              <a:t>It can tell you what it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>
                <a:solidFill>
                  <a:schemeClr val="tx2"/>
                </a:solidFill>
              </a:rPr>
              <a:t>Looks like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>
                <a:solidFill>
                  <a:schemeClr val="tx2"/>
                </a:solidFill>
              </a:rPr>
              <a:t>Feels like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>
                <a:solidFill>
                  <a:schemeClr val="tx2"/>
                </a:solidFill>
              </a:rPr>
              <a:t>Smells like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>
                <a:solidFill>
                  <a:schemeClr val="tx2"/>
                </a:solidFill>
              </a:rPr>
              <a:t>Tastes like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>
                <a:solidFill>
                  <a:schemeClr val="tx2"/>
                </a:solidFill>
              </a:rPr>
              <a:t>Sounds like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560ACEF-C86C-4A69-A83C-FB8E9DCACB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Why do we use adjectives?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53940-8081-4325-8BD0-97FC0CC69B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696200" cy="808038"/>
          </a:xfrm>
        </p:spPr>
        <p:txBody>
          <a:bodyPr/>
          <a:lstStyle/>
          <a:p>
            <a:pPr eaLnBrk="1" hangingPunct="1"/>
            <a:r>
              <a:rPr lang="en-GB" altLang="en-US"/>
              <a:t>We can imagine it better. </a:t>
            </a:r>
          </a:p>
          <a:p>
            <a:pPr eaLnBrk="1" hangingPunct="1"/>
            <a:endParaRPr lang="en-GB" altLang="en-US"/>
          </a:p>
          <a:p>
            <a:pPr eaLnBrk="1" hangingPunct="1"/>
            <a:endParaRPr lang="en-GB" alt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8970DAA-95FB-4A97-A7D0-659802057C21}"/>
              </a:ext>
            </a:extLst>
          </p:cNvPr>
          <p:cNvSpPr txBox="1">
            <a:spLocks/>
          </p:cNvSpPr>
          <p:nvPr/>
        </p:nvSpPr>
        <p:spPr bwMode="auto">
          <a:xfrm>
            <a:off x="611188" y="2924175"/>
            <a:ext cx="76962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GB" altLang="en-US"/>
              <a:t>It makes our sentences more interesting. </a:t>
            </a:r>
          </a:p>
          <a:p>
            <a:pPr eaLnBrk="1" hangingPunct="1"/>
            <a:endParaRPr lang="en-GB" altLang="en-US"/>
          </a:p>
          <a:p>
            <a:pPr eaLnBrk="1" hangingPunct="1"/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E717ADB9-CD0E-4015-9B8B-6AD9F37EBB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3" t="28595" r="65536" b="8391"/>
          <a:stretch>
            <a:fillRect/>
          </a:stretch>
        </p:blipFill>
        <p:spPr bwMode="auto">
          <a:xfrm>
            <a:off x="1576388" y="0"/>
            <a:ext cx="5918200" cy="714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5-Point Star 3">
            <a:extLst>
              <a:ext uri="{FF2B5EF4-FFF2-40B4-BE49-F238E27FC236}">
                <a16:creationId xmlns:a16="http://schemas.microsoft.com/office/drawing/2014/main" id="{07477611-AE4B-42B9-AF1C-4305D90CC23A}"/>
              </a:ext>
            </a:extLst>
          </p:cNvPr>
          <p:cNvSpPr/>
          <p:nvPr/>
        </p:nvSpPr>
        <p:spPr bwMode="auto">
          <a:xfrm>
            <a:off x="2411413" y="188913"/>
            <a:ext cx="1081087" cy="1079500"/>
          </a:xfrm>
          <a:prstGeom prst="star5">
            <a:avLst/>
          </a:prstGeom>
          <a:noFill/>
          <a:ln>
            <a:noFill/>
          </a:ln>
          <a:effectLst/>
        </p:spPr>
        <p:txBody>
          <a:bodyPr anchor="b"/>
          <a:lstStyle/>
          <a:p>
            <a:pPr algn="ctr" eaLnBrk="1" hangingPunct="1">
              <a:defRPr/>
            </a:pPr>
            <a:endParaRPr lang="en-GB">
              <a:latin typeface="Comic Sans MS" panose="030F0902030302020204" pitchFamily="66" charset="0"/>
            </a:endParaRPr>
          </a:p>
        </p:txBody>
      </p:sp>
      <p:sp>
        <p:nvSpPr>
          <p:cNvPr id="7172" name="Oval 5">
            <a:extLst>
              <a:ext uri="{FF2B5EF4-FFF2-40B4-BE49-F238E27FC236}">
                <a16:creationId xmlns:a16="http://schemas.microsoft.com/office/drawing/2014/main" id="{EBD37FB1-F5B5-4F54-8797-ABF2C87D4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549275"/>
            <a:ext cx="2700338" cy="259238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400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7768E73-7403-44E7-BBCE-C58A05244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136525"/>
            <a:ext cx="1800225" cy="1511300"/>
          </a:xfrm>
          <a:prstGeom prst="ellips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400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97FBCD0-0238-428D-A509-D64DB683B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-207963"/>
            <a:ext cx="1800225" cy="1512888"/>
          </a:xfrm>
          <a:prstGeom prst="ellips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400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0AA487F-0C7B-4959-A1C8-C3494325A0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1484313"/>
            <a:ext cx="1800225" cy="1512887"/>
          </a:xfrm>
          <a:prstGeom prst="ellips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400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CC1E877-690B-4DF8-B3BE-4B05EA4E6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2020888"/>
            <a:ext cx="1800225" cy="1511300"/>
          </a:xfrm>
          <a:prstGeom prst="ellips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400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77969C-588B-4DD2-B31D-BD3A86141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384425"/>
            <a:ext cx="1800225" cy="1512888"/>
          </a:xfrm>
          <a:prstGeom prst="ellips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400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F27CD4B-7B78-45B8-91D2-F34D8FFE0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3213100"/>
            <a:ext cx="1800225" cy="1511300"/>
          </a:xfrm>
          <a:prstGeom prst="ellips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400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01CCDE4-AF44-4A1E-A239-FA5336162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4700" y="4675188"/>
            <a:ext cx="1800225" cy="1512887"/>
          </a:xfrm>
          <a:prstGeom prst="ellips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400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BBC50BF-8327-4356-A40C-3492735F2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4365625"/>
            <a:ext cx="1800225" cy="1511300"/>
          </a:xfrm>
          <a:prstGeom prst="ellips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D3879AC-7014-480D-A03F-4699DE92D4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028700"/>
            <a:ext cx="8077200" cy="1905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4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 big yellow bus went down the road.</a:t>
            </a:r>
          </a:p>
        </p:txBody>
      </p:sp>
      <p:pic>
        <p:nvPicPr>
          <p:cNvPr id="8195" name="Picture 3" descr="buslg">
            <a:extLst>
              <a:ext uri="{FF2B5EF4-FFF2-40B4-BE49-F238E27FC236}">
                <a16:creationId xmlns:a16="http://schemas.microsoft.com/office/drawing/2014/main" id="{B0C2D82D-7619-4E5B-A459-C241836B1C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092450"/>
            <a:ext cx="5943600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Oval 7">
            <a:extLst>
              <a:ext uri="{FF2B5EF4-FFF2-40B4-BE49-F238E27FC236}">
                <a16:creationId xmlns:a16="http://schemas.microsoft.com/office/drawing/2014/main" id="{24D2929C-C77C-4308-BB4F-D190DB9BB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7225" y="992188"/>
            <a:ext cx="1828800" cy="914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4000"/>
          </a:p>
        </p:txBody>
      </p:sp>
      <p:sp>
        <p:nvSpPr>
          <p:cNvPr id="8200" name="Oval 8">
            <a:extLst>
              <a:ext uri="{FF2B5EF4-FFF2-40B4-BE49-F238E27FC236}">
                <a16:creationId xmlns:a16="http://schemas.microsoft.com/office/drawing/2014/main" id="{A4193886-E790-4977-94DD-931F158F8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3888" y="1066800"/>
            <a:ext cx="1143000" cy="914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nimBg="1"/>
      <p:bldP spid="820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58E0309-54C7-40BB-A734-F8F69142F9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381000"/>
            <a:ext cx="7772400" cy="167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5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There was a happy, green bug on the leaf.</a:t>
            </a:r>
          </a:p>
        </p:txBody>
      </p:sp>
      <p:pic>
        <p:nvPicPr>
          <p:cNvPr id="9219" name="Picture 3" descr="nicebugcp">
            <a:extLst>
              <a:ext uri="{FF2B5EF4-FFF2-40B4-BE49-F238E27FC236}">
                <a16:creationId xmlns:a16="http://schemas.microsoft.com/office/drawing/2014/main" id="{3D510477-8A2F-4482-8E0E-F82D8559D3C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514600"/>
            <a:ext cx="2744788" cy="344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Oval 5">
            <a:extLst>
              <a:ext uri="{FF2B5EF4-FFF2-40B4-BE49-F238E27FC236}">
                <a16:creationId xmlns:a16="http://schemas.microsoft.com/office/drawing/2014/main" id="{B788D45D-FC32-4FD8-A911-960F7C71E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5550" y="381000"/>
            <a:ext cx="2279650" cy="762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4000"/>
          </a:p>
        </p:txBody>
      </p:sp>
      <p:sp>
        <p:nvSpPr>
          <p:cNvPr id="18438" name="Oval 6">
            <a:extLst>
              <a:ext uri="{FF2B5EF4-FFF2-40B4-BE49-F238E27FC236}">
                <a16:creationId xmlns:a16="http://schemas.microsoft.com/office/drawing/2014/main" id="{5700A255-E779-4E53-9AED-2739ED434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143000"/>
            <a:ext cx="2016125" cy="838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/>
      <p:bldP spid="184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BCF7B0F-A8B1-4118-93D5-5973F2A946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457200"/>
            <a:ext cx="68580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4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 little cat had a warm bath.</a:t>
            </a:r>
          </a:p>
        </p:txBody>
      </p:sp>
      <p:sp>
        <p:nvSpPr>
          <p:cNvPr id="17411" name="Oval 3">
            <a:extLst>
              <a:ext uri="{FF2B5EF4-FFF2-40B4-BE49-F238E27FC236}">
                <a16:creationId xmlns:a16="http://schemas.microsoft.com/office/drawing/2014/main" id="{D131D39D-7955-463B-A55E-861953FE76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2700" y="385763"/>
            <a:ext cx="1638300" cy="762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4000"/>
          </a:p>
        </p:txBody>
      </p:sp>
      <p:pic>
        <p:nvPicPr>
          <p:cNvPr id="10244" name="Picture 4">
            <a:extLst>
              <a:ext uri="{FF2B5EF4-FFF2-40B4-BE49-F238E27FC236}">
                <a16:creationId xmlns:a16="http://schemas.microsoft.com/office/drawing/2014/main" id="{90FE11CF-C174-4592-B6FC-DBB9343974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167063"/>
            <a:ext cx="5029200" cy="363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Oval 6">
            <a:extLst>
              <a:ext uri="{FF2B5EF4-FFF2-40B4-BE49-F238E27FC236}">
                <a16:creationId xmlns:a16="http://schemas.microsoft.com/office/drawing/2014/main" id="{71600C7E-8110-4BCD-B2D7-E07CBADCB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425" y="1133475"/>
            <a:ext cx="2057400" cy="838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  <p:bldP spid="174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Roasted Pumpkin Seeds {Super Easy} | SimplyRecipes.com">
            <a:extLst>
              <a:ext uri="{FF2B5EF4-FFF2-40B4-BE49-F238E27FC236}">
                <a16:creationId xmlns:a16="http://schemas.microsoft.com/office/drawing/2014/main" id="{F35099D0-7A42-488C-9086-6D2533A16B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2852738"/>
            <a:ext cx="4356100" cy="290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2">
            <a:extLst>
              <a:ext uri="{FF2B5EF4-FFF2-40B4-BE49-F238E27FC236}">
                <a16:creationId xmlns:a16="http://schemas.microsoft.com/office/drawing/2014/main" id="{5F6CFA2E-96B0-49DC-A5B5-44E7B7DCA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3975" y="749300"/>
            <a:ext cx="8099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/>
              <a:t>I can feel the _______ pumpkin.</a:t>
            </a:r>
          </a:p>
        </p:txBody>
      </p:sp>
      <p:sp>
        <p:nvSpPr>
          <p:cNvPr id="11268" name="TextBox 3">
            <a:extLst>
              <a:ext uri="{FF2B5EF4-FFF2-40B4-BE49-F238E27FC236}">
                <a16:creationId xmlns:a16="http://schemas.microsoft.com/office/drawing/2014/main" id="{74115707-5A52-4256-B470-9F2D5E9B0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588" y="2276475"/>
            <a:ext cx="2170112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/>
              <a:t>Slimy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/>
              <a:t>Wet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/>
              <a:t>Slippery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/>
              <a:t>Sticky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2">
            <a:extLst>
              <a:ext uri="{FF2B5EF4-FFF2-40B4-BE49-F238E27FC236}">
                <a16:creationId xmlns:a16="http://schemas.microsoft.com/office/drawing/2014/main" id="{3C1557F6-C0F6-4F0D-BBA7-83BE25DB6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00" y="749300"/>
            <a:ext cx="7508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/>
              <a:t>I can see the _______ leaves.</a:t>
            </a:r>
          </a:p>
        </p:txBody>
      </p:sp>
      <p:sp>
        <p:nvSpPr>
          <p:cNvPr id="13315" name="TextBox 3">
            <a:extLst>
              <a:ext uri="{FF2B5EF4-FFF2-40B4-BE49-F238E27FC236}">
                <a16:creationId xmlns:a16="http://schemas.microsoft.com/office/drawing/2014/main" id="{A9CCC826-10C8-4757-8CEB-B10E4A85B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513" y="2276475"/>
            <a:ext cx="2354262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/>
              <a:t>Colourful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/>
              <a:t>Orange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/>
              <a:t>Brown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/>
              <a:t>Red </a:t>
            </a:r>
          </a:p>
        </p:txBody>
      </p:sp>
      <p:pic>
        <p:nvPicPr>
          <p:cNvPr id="13316" name="Picture 2" descr="Autumn Leaves On Forest Floor by Neal Pritchard - Stocksy United">
            <a:extLst>
              <a:ext uri="{FF2B5EF4-FFF2-40B4-BE49-F238E27FC236}">
                <a16:creationId xmlns:a16="http://schemas.microsoft.com/office/drawing/2014/main" id="{6ACB1C8A-F629-4934-A529-FF4B576C4A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2898775"/>
            <a:ext cx="4313238" cy="287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6C517765B94545925A920157A4F457" ma:contentTypeVersion="2" ma:contentTypeDescription="Create a new document." ma:contentTypeScope="" ma:versionID="d9d2e8437b857c9c9411b646dc33de02">
  <xsd:schema xmlns:xsd="http://www.w3.org/2001/XMLSchema" xmlns:xs="http://www.w3.org/2001/XMLSchema" xmlns:p="http://schemas.microsoft.com/office/2006/metadata/properties" xmlns:ns2="146a5914-5cd1-4611-a86a-0c380deafb73" targetNamespace="http://schemas.microsoft.com/office/2006/metadata/properties" ma:root="true" ma:fieldsID="783eef68f2c610e719565898cca15678" ns2:_="">
    <xsd:import namespace="146a5914-5cd1-4611-a86a-0c380deafb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6a5914-5cd1-4611-a86a-0c380deafb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016FD7-5342-4011-8884-10F6374103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A3F5508-E7AA-4628-A495-F0DF8DF5FF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6a5914-5cd1-4611-a86a-0c380deafb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95</TotalTime>
  <Words>106</Words>
  <Application>Microsoft Office PowerPoint</Application>
  <PresentationFormat>On-screen Show (4:3)</PresentationFormat>
  <Paragraphs>27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Comic Sans MS</vt:lpstr>
      <vt:lpstr>Crayons</vt:lpstr>
      <vt:lpstr>Adjectives</vt:lpstr>
      <vt:lpstr>What is an adjective?</vt:lpstr>
      <vt:lpstr>Why do we use adjectives?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SchoolTeacher</dc:creator>
  <cp:lastModifiedBy>Louise Rees</cp:lastModifiedBy>
  <cp:revision>12</cp:revision>
  <dcterms:created xsi:type="dcterms:W3CDTF">1601-01-01T00:00:00Z</dcterms:created>
  <dcterms:modified xsi:type="dcterms:W3CDTF">2020-10-20T12:43:46Z</dcterms:modified>
</cp:coreProperties>
</file>