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422C-8487-4036-8FC0-53BD415B046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D502-5F88-4BB1-BD8D-8F32685A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1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422C-8487-4036-8FC0-53BD415B046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D502-5F88-4BB1-BD8D-8F32685A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72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422C-8487-4036-8FC0-53BD415B046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D502-5F88-4BB1-BD8D-8F32685A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19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422C-8487-4036-8FC0-53BD415B046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D502-5F88-4BB1-BD8D-8F32685A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2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422C-8487-4036-8FC0-53BD415B046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D502-5F88-4BB1-BD8D-8F32685A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19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422C-8487-4036-8FC0-53BD415B046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D502-5F88-4BB1-BD8D-8F32685A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7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422C-8487-4036-8FC0-53BD415B046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D502-5F88-4BB1-BD8D-8F32685A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08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422C-8487-4036-8FC0-53BD415B046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D502-5F88-4BB1-BD8D-8F32685A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98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422C-8487-4036-8FC0-53BD415B046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D502-5F88-4BB1-BD8D-8F32685A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60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422C-8487-4036-8FC0-53BD415B046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D502-5F88-4BB1-BD8D-8F32685A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06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422C-8487-4036-8FC0-53BD415B046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D502-5F88-4BB1-BD8D-8F32685A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422C-8487-4036-8FC0-53BD415B046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D502-5F88-4BB1-BD8D-8F32685A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8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Create your own home theatre </a:t>
            </a:r>
            <a:endParaRPr lang="en-GB" dirty="0">
              <a:latin typeface="Lucida Handwriting" panose="03010101010101010101" pitchFamily="66" charset="0"/>
            </a:endParaRPr>
          </a:p>
        </p:txBody>
      </p:sp>
      <p:pic>
        <p:nvPicPr>
          <p:cNvPr id="1030" name="Picture 6" descr="10 Fun Shoebox Projects to Do With Your Kids | My Kids' Adven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64" y="1772854"/>
            <a:ext cx="5205095" cy="45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ucida Handwriting" panose="03010101010101010101" pitchFamily="66" charset="0"/>
              </a:rPr>
              <a:t>You will need: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Lucida Handwriting" panose="030101010101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Lucida Handwriting" panose="030101010101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ucida Handwriting" panose="03010101010101010101" pitchFamily="66" charset="0"/>
              </a:rPr>
              <a:t>A large cardboard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ucida Handwriting" panose="03010101010101010101" pitchFamily="66" charset="0"/>
              </a:rPr>
              <a:t>Scissors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ucida Handwriting" panose="03010101010101010101" pitchFamily="66" charset="0"/>
              </a:rPr>
              <a:t>Felt-tips, paints or crayons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ucida Handwriting" panose="03010101010101010101" pitchFamily="66" charset="0"/>
              </a:rPr>
              <a:t>Any toys i.e. action figures, teddies etc</a:t>
            </a:r>
            <a:r>
              <a:rPr lang="en-GB" sz="2000" dirty="0" smtClean="0"/>
              <a:t>. </a:t>
            </a:r>
            <a:endParaRPr lang="en-GB" sz="2000" dirty="0"/>
          </a:p>
        </p:txBody>
      </p:sp>
      <p:pic>
        <p:nvPicPr>
          <p:cNvPr id="5" name="Picture 8" descr="Wreck This Journal – Day 9 – Test Page For Pens, Paints, Markers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r="13701"/>
          <a:stretch>
            <a:fillRect/>
          </a:stretch>
        </p:blipFill>
        <p:spPr bwMode="auto">
          <a:xfrm>
            <a:off x="6069330" y="747024"/>
            <a:ext cx="2021412" cy="159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Smash ums toys in B79 Tamworth for £20.00 for sale | Shp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38" y="3274677"/>
            <a:ext cx="2112907" cy="15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ee Scissors And Glue Clipart - Scissors And Glue Stick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59" y="872754"/>
            <a:ext cx="1799311" cy="190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0.gstatic.com/images?q=tbn%3AANd9GcS0A3jpnTPkJ82D4jNu00dH2AiYe6O74KC7FV8PPxcrx080r_26LXZ7EPDokoxY4unrQpUejPTk&amp;usqp=C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58" y="3393844"/>
            <a:ext cx="1348105" cy="13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eddies and rainbows in windows to spot - CBBC News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58" y="5134659"/>
            <a:ext cx="2256155" cy="12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2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97" y="4113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Lucida Handwriting" panose="03010101010101010101" pitchFamily="66" charset="0"/>
              </a:rPr>
              <a:t>Cut out the front of your stage and decorate it!</a:t>
            </a:r>
            <a:endParaRPr lang="en-GB" sz="2800" dirty="0">
              <a:latin typeface="Lucida Handwriting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58" y="6040529"/>
            <a:ext cx="10676149" cy="595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 smtClean="0">
                <a:latin typeface="Lucida Handwriting" panose="03010101010101010101" pitchFamily="66" charset="0"/>
              </a:rPr>
              <a:t>Don’t forget to cut out the back of your stage so that you can control your toys</a:t>
            </a:r>
            <a:endParaRPr lang="en-GB" sz="1800" dirty="0">
              <a:latin typeface="Lucida Handwriting" panose="03010101010101010101" pitchFamily="66" charset="0"/>
            </a:endParaRPr>
          </a:p>
        </p:txBody>
      </p:sp>
      <p:pic>
        <p:nvPicPr>
          <p:cNvPr id="4098" name="Picture 2" descr="Cardboard Box Puppet Theater - Create in the Cha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45" y="2355198"/>
            <a:ext cx="2176144" cy="306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Y Floor or Table-Top Children's Puppet Theatre with Cardboar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20" y="2501743"/>
            <a:ext cx="3077633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w to Easy DIY Diaper Box Puppet Theatre! - Snap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159" y="1993029"/>
            <a:ext cx="2649196" cy="35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10" y="628650"/>
            <a:ext cx="7562850" cy="1062037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Lucida Handwriting" panose="03010101010101010101" pitchFamily="66" charset="0"/>
              </a:rPr>
              <a:t>Choose your favourite story </a:t>
            </a:r>
            <a:endParaRPr lang="en-GB" sz="4000" dirty="0">
              <a:latin typeface="Lucida Handwriting" panose="03010101010101010101" pitchFamily="66" charset="0"/>
            </a:endParaRPr>
          </a:p>
        </p:txBody>
      </p:sp>
      <p:pic>
        <p:nvPicPr>
          <p:cNvPr id="5122" name="Picture 2" descr="Walt Disney's The Jungle Book (Disney Short Story eBook) eBook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8" y="2238136"/>
            <a:ext cx="2798802" cy="37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loseup Little Boy Reading A Book - Vector Illustration Sketc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365" y="381635"/>
            <a:ext cx="2343785" cy="23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tilda by Roald Dahl | NOOK Book (eBook) | Barnes &amp; Noble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2170430"/>
            <a:ext cx="25050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Decide which toys will play each character from your story  </a:t>
            </a:r>
            <a:endParaRPr lang="en-GB" dirty="0">
              <a:latin typeface="Lucida Handwriting" panose="03010101010101010101" pitchFamily="66" charset="0"/>
            </a:endParaRPr>
          </a:p>
        </p:txBody>
      </p:sp>
      <p:pic>
        <p:nvPicPr>
          <p:cNvPr id="6146" name="Picture 2" descr="About – POLKA DOT 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80" y="2062018"/>
            <a:ext cx="8089640" cy="40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69" y="262964"/>
            <a:ext cx="10584179" cy="70866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Lucida Handwriting" panose="03010101010101010101" pitchFamily="66" charset="0"/>
              </a:rPr>
              <a:t>Rewrite your favourite story and write a short script</a:t>
            </a:r>
            <a:endParaRPr lang="en-GB" sz="2800" dirty="0">
              <a:latin typeface="Lucida Handwriting" panose="03010101010101010101" pitchFamily="66" charset="0"/>
            </a:endParaRPr>
          </a:p>
        </p:txBody>
      </p:sp>
      <p:pic>
        <p:nvPicPr>
          <p:cNvPr id="7170" name="Picture 2" descr="Simple-Story-Map-Template-for-3rd-Grade.jpg | Story map templa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99" y="1467703"/>
            <a:ext cx="3870960" cy="49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aders' Theater Script Templates by Nicholas Reitz | T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37" y="1337310"/>
            <a:ext cx="3869113" cy="501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Jungle book characters for the walls of the nursery (With imag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4" y="4802617"/>
            <a:ext cx="1455116" cy="16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Buzz Lightyear's catchphrase !' is our favourite movie line say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8" y="4727100"/>
            <a:ext cx="1625727" cy="16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Lucida Handwriting" panose="03010101010101010101" pitchFamily="66" charset="0"/>
              </a:rPr>
              <a:t>Invite your family to watch the play and make some tickets for them</a:t>
            </a:r>
            <a:endParaRPr lang="en-GB" sz="2800" dirty="0">
              <a:latin typeface="Lucida Handwriting" panose="03010101010101010101" pitchFamily="66" charset="0"/>
            </a:endParaRPr>
          </a:p>
        </p:txBody>
      </p:sp>
      <p:pic>
        <p:nvPicPr>
          <p:cNvPr id="8194" name="Picture 2" descr="DIY tickets for movie night | Movie ticket template, Movie nigh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663700"/>
            <a:ext cx="6846570" cy="456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7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Have fun!</a:t>
            </a:r>
          </a:p>
          <a:p>
            <a:pPr marL="0" indent="0" algn="ctr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Please send any photos to:</a:t>
            </a:r>
          </a:p>
          <a:p>
            <a:pPr marL="0" indent="0" algn="ctr">
              <a:buNone/>
            </a:pPr>
            <a:endParaRPr lang="en-GB" sz="48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 homeschool@westlancs.lancs.sch.uk 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9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104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Lucida Handwriting</vt:lpstr>
      <vt:lpstr>Office Theme</vt:lpstr>
      <vt:lpstr>Create your own home theatre </vt:lpstr>
      <vt:lpstr>You will need:</vt:lpstr>
      <vt:lpstr>Cut out the front of your stage and decorate it!</vt:lpstr>
      <vt:lpstr>Choose your favourite story </vt:lpstr>
      <vt:lpstr>Decide which toys will play each character from your story  </vt:lpstr>
      <vt:lpstr>Rewrite your favourite story and write a short script</vt:lpstr>
      <vt:lpstr>Invite your family to watch the play and make some tickets for them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Pyne</dc:creator>
  <cp:lastModifiedBy>Rebecca Pyne</cp:lastModifiedBy>
  <cp:revision>13</cp:revision>
  <dcterms:created xsi:type="dcterms:W3CDTF">2020-06-09T13:04:27Z</dcterms:created>
  <dcterms:modified xsi:type="dcterms:W3CDTF">2020-06-09T14:53:11Z</dcterms:modified>
</cp:coreProperties>
</file>