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0" r:id="rId1"/>
  </p:sldMasterIdLst>
  <p:sldIdLst>
    <p:sldId id="256" r:id="rId2"/>
    <p:sldId id="261" r:id="rId3"/>
    <p:sldId id="263" r:id="rId4"/>
    <p:sldId id="264" r:id="rId5"/>
    <p:sldId id="265" r:id="rId6"/>
    <p:sldId id="270" r:id="rId7"/>
    <p:sldId id="274" r:id="rId8"/>
    <p:sldId id="269" r:id="rId9"/>
    <p:sldId id="258" r:id="rId10"/>
    <p:sldId id="257" r:id="rId11"/>
    <p:sldId id="260" r:id="rId12"/>
    <p:sldId id="275" r:id="rId13"/>
    <p:sldId id="262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47" d="100"/>
          <a:sy n="147" d="100"/>
        </p:scale>
        <p:origin x="120" y="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590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365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762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5617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9867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5851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194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3/24/2022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3280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3/24/2022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792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0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591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895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373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852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326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807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474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894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C050A-1E4F-40A5-A8C5-0E82C53330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Key stage 3 celebration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243E10-86E9-40D6-A18B-BE17981A14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Friday 24</a:t>
            </a:r>
            <a:r>
              <a:rPr lang="en-GB" baseline="30000" dirty="0"/>
              <a:t>th</a:t>
            </a:r>
            <a:r>
              <a:rPr lang="en-GB" dirty="0"/>
              <a:t> September 2021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3242841-88FC-43C4-BEF2-A51B23256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8958" y="673690"/>
            <a:ext cx="2120348" cy="161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847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B7913-5FB5-4CAC-BFA8-6D0A632BA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attendance</a:t>
            </a:r>
          </a:p>
        </p:txBody>
      </p:sp>
      <p:sp>
        <p:nvSpPr>
          <p:cNvPr id="22" name="Content Placeholder 8">
            <a:extLst>
              <a:ext uri="{FF2B5EF4-FFF2-40B4-BE49-F238E27FC236}">
                <a16:creationId xmlns:a16="http://schemas.microsoft.com/office/drawing/2014/main" id="{2F527637-8429-4B90-9525-2BB7A092F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5325" y="2180496"/>
            <a:ext cx="7105481" cy="4045683"/>
          </a:xfrm>
        </p:spPr>
        <p:txBody>
          <a:bodyPr>
            <a:normAutofit/>
          </a:bodyPr>
          <a:lstStyle/>
          <a:p>
            <a:r>
              <a:rPr lang="en-US" sz="3200" dirty="0"/>
              <a:t>Key Stage 3 100% attendance certificates</a:t>
            </a:r>
          </a:p>
        </p:txBody>
      </p:sp>
      <p:pic>
        <p:nvPicPr>
          <p:cNvPr id="5" name="Content Placeholder 4" descr="Logo&#10;&#10;Description automatically generated">
            <a:extLst>
              <a:ext uri="{FF2B5EF4-FFF2-40B4-BE49-F238E27FC236}">
                <a16:creationId xmlns:a16="http://schemas.microsoft.com/office/drawing/2014/main" id="{4598ACEF-1838-481E-9887-197070117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18" y="2361056"/>
            <a:ext cx="3202189" cy="364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307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E3BCB-DEAC-4A3A-92D5-46C1C219A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Dates to remember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C67BD2-79B8-42F9-92A5-87CBDE5B4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5325" y="2180496"/>
            <a:ext cx="7105481" cy="4045683"/>
          </a:xfrm>
        </p:spPr>
        <p:txBody>
          <a:bodyPr>
            <a:normAutofit/>
          </a:bodyPr>
          <a:lstStyle/>
          <a:p>
            <a:r>
              <a:rPr lang="en-GB" sz="3600" dirty="0"/>
              <a:t>Our timetable has changed a little.</a:t>
            </a:r>
          </a:p>
          <a:p>
            <a:r>
              <a:rPr lang="en-GB" sz="3600" dirty="0"/>
              <a:t>Try to remember our swimming and PE kits.</a:t>
            </a:r>
          </a:p>
          <a:p>
            <a:r>
              <a:rPr lang="en-GB" sz="3600" dirty="0"/>
              <a:t>Testing on Monday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94DB1F-F1EE-44FF-9E70-88245C8300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21" r="7308" b="3"/>
          <a:stretch/>
        </p:blipFill>
        <p:spPr>
          <a:xfrm>
            <a:off x="657225" y="2361056"/>
            <a:ext cx="3305175" cy="364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276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E3BCB-DEAC-4A3A-92D5-46C1C219A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Dates to remember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C67BD2-79B8-42F9-92A5-87CBDE5B4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5325" y="2180496"/>
            <a:ext cx="7105481" cy="4045683"/>
          </a:xfrm>
        </p:spPr>
        <p:txBody>
          <a:bodyPr>
            <a:normAutofit/>
          </a:bodyPr>
          <a:lstStyle/>
          <a:p>
            <a:r>
              <a:rPr lang="en-GB" sz="3600" dirty="0"/>
              <a:t>Strictly Come Dancing starts on BBC1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B4BE4E-0771-4286-901C-7D60AACC2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66" y="2433609"/>
            <a:ext cx="3539456" cy="353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700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E3BCB-DEAC-4A3A-92D5-46C1C219A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final thoughts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B14DCB5-A932-4E24-862B-433A10EFC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5325" y="2180496"/>
            <a:ext cx="7105481" cy="4045683"/>
          </a:xfrm>
        </p:spPr>
        <p:txBody>
          <a:bodyPr>
            <a:normAutofit/>
          </a:bodyPr>
          <a:lstStyle/>
          <a:p>
            <a:r>
              <a:rPr lang="en-US" sz="3200" dirty="0"/>
              <a:t>Respect each other.</a:t>
            </a:r>
          </a:p>
          <a:p>
            <a:r>
              <a:rPr lang="en-US" sz="3200" dirty="0"/>
              <a:t>Try to be good friends and kind to people.</a:t>
            </a:r>
          </a:p>
          <a:p>
            <a:r>
              <a:rPr lang="en-US" sz="3200" dirty="0"/>
              <a:t>Always try your best.</a:t>
            </a:r>
          </a:p>
          <a:p>
            <a:r>
              <a:rPr lang="en-US" sz="3200" dirty="0"/>
              <a:t>Have a safe weekend.</a:t>
            </a:r>
          </a:p>
        </p:txBody>
      </p:sp>
      <p:pic>
        <p:nvPicPr>
          <p:cNvPr id="6" name="Content Placeholder 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4BB3B8B-8785-4932-ABBA-4EAB3D3C6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924" y="2361056"/>
            <a:ext cx="2207777" cy="364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644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AF041-9A8E-460E-B966-CB02C95AB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week in key stage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9C0C8-9FC7-474F-9544-B0143BF9F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8000" dirty="0"/>
              <a:t>Let’s look back at our week.</a:t>
            </a:r>
          </a:p>
        </p:txBody>
      </p:sp>
    </p:spTree>
    <p:extLst>
      <p:ext uri="{BB962C8B-B14F-4D97-AF65-F5344CB8AC3E}">
        <p14:creationId xmlns:p14="http://schemas.microsoft.com/office/powerpoint/2010/main" val="76682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6DDB38-8C7B-443A-A4A0-6847AF84C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773" y="1113062"/>
            <a:ext cx="3382297" cy="328195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 b="1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Personal Progress</a:t>
            </a:r>
            <a:br>
              <a:rPr lang="en-US" sz="2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r>
              <a:rPr lang="en-US" sz="2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KS3W have been studying the work of Mondrian.  Here Grace and Isabelle are working hard together to create a masterpiece.  </a:t>
            </a:r>
            <a:r>
              <a:rPr lang="en-US" sz="2200" b="1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SUCCESS</a:t>
            </a:r>
            <a:r>
              <a:rPr lang="en-US" sz="2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and </a:t>
            </a:r>
            <a:r>
              <a:rPr lang="en-US" sz="2200" b="1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ACHIEVE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1EF9CD-5CEF-4D17-8BCB-0A59B1B6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378" y="1113063"/>
            <a:ext cx="6171677" cy="462875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0260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10C9632-BB6F-48EE-AB65-501878BA5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587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EC8AAB6-953B-4D29-9967-3C44D06BB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171964" y="-140866"/>
            <a:ext cx="6053670" cy="7139732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C89ED458-2326-40DC-9C7B-1A717B655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6DDB38-8C7B-443A-A4A0-6847AF84C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3422331" cy="1020232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5400" dirty="0">
                <a:solidFill>
                  <a:schemeClr val="tx1"/>
                </a:solidFill>
              </a:rPr>
              <a:t>Personal progress</a:t>
            </a:r>
          </a:p>
        </p:txBody>
      </p:sp>
      <p:pic>
        <p:nvPicPr>
          <p:cNvPr id="6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id="{8D096920-3D43-4414-B2BF-880CA2D5A5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25" r="3478" b="2"/>
          <a:stretch/>
        </p:blipFill>
        <p:spPr>
          <a:xfrm>
            <a:off x="5194607" y="803751"/>
            <a:ext cx="6391533" cy="525049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F9D1DE6-E368-4F07-85F9-D5B767477D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63B1F66-4ACE-4A01-8ADF-F175A9C35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F8448ED-9332-4A9B-8CAB-B1985E596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E602A9-A5F3-44B4-BC2F-AAEF88CDBB0D}"/>
              </a:ext>
            </a:extLst>
          </p:cNvPr>
          <p:cNvSpPr txBox="1"/>
          <p:nvPr/>
        </p:nvSpPr>
        <p:spPr>
          <a:xfrm>
            <a:off x="1207933" y="2259577"/>
            <a:ext cx="3133726" cy="3898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dirty="0"/>
              <a:t>Nathaniel and </a:t>
            </a:r>
            <a:r>
              <a:rPr lang="en-US" dirty="0" err="1"/>
              <a:t>Leanor</a:t>
            </a:r>
            <a:r>
              <a:rPr lang="en-US" dirty="0"/>
              <a:t> are working together to compare numbers using &lt; and &gt; symbols.  </a:t>
            </a:r>
            <a:r>
              <a:rPr lang="en-US" b="1" dirty="0"/>
              <a:t>ACHIEVE</a:t>
            </a:r>
            <a:r>
              <a:rPr lang="en-US" dirty="0"/>
              <a:t> and </a:t>
            </a:r>
            <a:r>
              <a:rPr lang="en-US" b="1" dirty="0"/>
              <a:t>FRIENDSHIP</a:t>
            </a:r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ED3A2261-1C75-40FF-8CD6-18C5900C1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553863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6DDB38-8C7B-443A-A4A0-6847AF84C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773" y="1113062"/>
            <a:ext cx="3382297" cy="328195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b="1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Personal Progress</a:t>
            </a:r>
            <a:br>
              <a:rPr lang="en-US" sz="2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r>
              <a:rPr lang="en-US" sz="2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Deacon is working very hard on his MAPT circuit and completing it independently.  </a:t>
            </a:r>
            <a:r>
              <a:rPr lang="en-US" sz="2600" b="1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ACHIEVE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B4F195-537F-4D97-B8E9-E8A225142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378" y="1113063"/>
            <a:ext cx="6171677" cy="462875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20200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6DDB38-8C7B-443A-A4A0-6847AF84C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773" y="1113062"/>
            <a:ext cx="3382297" cy="328195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b="1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Personal Progress</a:t>
            </a:r>
            <a:br>
              <a:rPr lang="en-US" sz="2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r>
              <a:rPr lang="en-US" sz="2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Blake is taking part in his music session with Miss Scott.  He seems to be really enjoying himself.  </a:t>
            </a:r>
            <a:r>
              <a:rPr lang="en-US" sz="2600" b="1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SUCCESS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10868C-A9FD-4EE4-8FCC-3656AA956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378" y="1113063"/>
            <a:ext cx="6171677" cy="462875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49081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6DDB38-8C7B-443A-A4A0-6847AF84C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773" y="1113062"/>
            <a:ext cx="3382297" cy="32819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Personal progress</a:t>
            </a:r>
            <a:br>
              <a:rPr lang="en-US" sz="5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r>
              <a:rPr lang="en-US" sz="1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Jack has been working hard on his addition number sentences in </a:t>
            </a:r>
            <a:r>
              <a:rPr lang="en-US" sz="1600" dirty="0" err="1">
                <a:solidFill>
                  <a:srgbClr val="EBEBEB"/>
                </a:solidFill>
              </a:rPr>
              <a:t>M</a:t>
            </a:r>
            <a:r>
              <a:rPr lang="en-US" sz="1600" b="0" i="0" kern="12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aths</a:t>
            </a:r>
            <a:r>
              <a:rPr lang="en-US" sz="1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.  </a:t>
            </a:r>
            <a:r>
              <a:rPr lang="en-US" sz="1600" b="1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SUCCESS</a:t>
            </a:r>
            <a:r>
              <a:rPr lang="en-US" sz="1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and </a:t>
            </a:r>
            <a:r>
              <a:rPr lang="en-US" sz="1600" b="1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ACHIEVE</a:t>
            </a:r>
            <a:endParaRPr lang="en-US" sz="5400" b="1" i="0" kern="1200" dirty="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CE8009-3F2E-4D1F-B100-8A7F28FB1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378" y="1113063"/>
            <a:ext cx="6171677" cy="462875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74127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6DDB38-8C7B-443A-A4A0-6847AF84C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415" y="1659102"/>
            <a:ext cx="3382297" cy="32819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Personal progress</a:t>
            </a:r>
            <a:br>
              <a:rPr lang="en-US" sz="5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r>
              <a:rPr lang="en-US" sz="1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Casey has been using Lego to help her understand counting in 5’s.  Casey completed these tasks independently.  </a:t>
            </a:r>
            <a:r>
              <a:rPr lang="en-US" sz="1600" b="1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SUCCESS</a:t>
            </a:r>
            <a:r>
              <a:rPr lang="en-US" sz="1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and </a:t>
            </a:r>
            <a:r>
              <a:rPr lang="en-US" sz="1600" b="1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ACHIEVE</a:t>
            </a:r>
            <a:endParaRPr lang="en-US" sz="5400" b="1" i="0" kern="1200" dirty="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 descr="A person sitting at a table with toys on it&#10;&#10;Description automatically generated with medium confidence">
            <a:extLst>
              <a:ext uri="{FF2B5EF4-FFF2-40B4-BE49-F238E27FC236}">
                <a16:creationId xmlns:a16="http://schemas.microsoft.com/office/drawing/2014/main" id="{A61ADACC-1E60-45B5-8639-581C72944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378" y="1113063"/>
            <a:ext cx="6171677" cy="462875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30573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69293-7B5C-4377-B2D0-E637E839A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awards</a:t>
            </a:r>
            <a:endParaRPr lang="en-GB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7F0F965-9564-460C-A368-61C6BE4EE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3526" y="2180496"/>
            <a:ext cx="7137281" cy="3678303"/>
          </a:xfrm>
        </p:spPr>
        <p:txBody>
          <a:bodyPr>
            <a:normAutofit/>
          </a:bodyPr>
          <a:lstStyle/>
          <a:p>
            <a:r>
              <a:rPr lang="en-GB" sz="6600" dirty="0"/>
              <a:t>Let’s celebrate our achievements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F2D8519-F8E9-49F4-A7C2-ED7EB4B56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92" y="2281525"/>
            <a:ext cx="3491648" cy="34916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490614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422</TotalTime>
  <Words>225</Words>
  <Application>Microsoft Office PowerPoint</Application>
  <PresentationFormat>Widescreen</PresentationFormat>
  <Paragraphs>26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Wingdings 3</vt:lpstr>
      <vt:lpstr>Ion Boardroom</vt:lpstr>
      <vt:lpstr>Key stage 3 celebration</vt:lpstr>
      <vt:lpstr>A week in key stage 3</vt:lpstr>
      <vt:lpstr>Personal Progress KS3W have been studying the work of Mondrian.  Here Grace and Isabelle are working hard together to create a masterpiece.  SUCCESS and ACHIEVE</vt:lpstr>
      <vt:lpstr>Personal progress</vt:lpstr>
      <vt:lpstr>Personal Progress Deacon is working very hard on his MAPT circuit and completing it independently.  ACHIEVE</vt:lpstr>
      <vt:lpstr>Personal Progress Blake is taking part in his music session with Miss Scott.  He seems to be really enjoying himself.  SUCCESS</vt:lpstr>
      <vt:lpstr>Personal progress Jack has been working hard on his addition number sentences in Maths.  SUCCESS and ACHIEVE</vt:lpstr>
      <vt:lpstr>Personal progress Casey has been using Lego to help her understand counting in 5’s.  Casey completed these tasks independently.  SUCCESS and ACHIEVE</vt:lpstr>
      <vt:lpstr>awards</vt:lpstr>
      <vt:lpstr>attendance</vt:lpstr>
      <vt:lpstr>Dates to remember</vt:lpstr>
      <vt:lpstr>Dates to remember</vt:lpstr>
      <vt:lpstr>final thoughts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Key stage 3 celebration</dc:title>
  <dc:creator>mullen, david</dc:creator>
  <cp:lastModifiedBy>david mullen</cp:lastModifiedBy>
  <cp:revision>4</cp:revision>
  <dcterms:created xsi:type="dcterms:W3CDTF">2021-08-31T07:05:35Z</dcterms:created>
  <dcterms:modified xsi:type="dcterms:W3CDTF">2022-03-24T13:14:34Z</dcterms:modified>
</cp:coreProperties>
</file>