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62" r:id="rId6"/>
    <p:sldId id="272" r:id="rId7"/>
    <p:sldId id="263" r:id="rId8"/>
    <p:sldId id="256" r:id="rId9"/>
    <p:sldId id="268" r:id="rId10"/>
    <p:sldId id="257" r:id="rId11"/>
    <p:sldId id="258" r:id="rId12"/>
    <p:sldId id="259" r:id="rId13"/>
    <p:sldId id="260" r:id="rId14"/>
    <p:sldId id="273" r:id="rId15"/>
    <p:sldId id="261" r:id="rId16"/>
    <p:sldId id="270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9A979C-4EFD-8FDF-9D4C-B68155DC6A4E}" v="1" dt="2021-01-07T13:49:26.8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tte Marshall" userId="S::marshall@westlancs.lancs.sch.uk::840edb49-66ff-4870-813c-b5049c396ebb" providerId="AD" clId="Web-{299A979C-4EFD-8FDF-9D4C-B68155DC6A4E}"/>
    <pc:docChg chg="addSld">
      <pc:chgData name="Annette Marshall" userId="S::marshall@westlancs.lancs.sch.uk::840edb49-66ff-4870-813c-b5049c396ebb" providerId="AD" clId="Web-{299A979C-4EFD-8FDF-9D4C-B68155DC6A4E}" dt="2021-01-07T13:49:26.815" v="0"/>
      <pc:docMkLst>
        <pc:docMk/>
      </pc:docMkLst>
      <pc:sldChg chg="new">
        <pc:chgData name="Annette Marshall" userId="S::marshall@westlancs.lancs.sch.uk::840edb49-66ff-4870-813c-b5049c396ebb" providerId="AD" clId="Web-{299A979C-4EFD-8FDF-9D4C-B68155DC6A4E}" dt="2021-01-07T13:49:26.815" v="0"/>
        <pc:sldMkLst>
          <pc:docMk/>
          <pc:sldMk cId="4090852515" sldId="27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BDC2CD-DF19-0F48-829D-63EB37C558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BFEB647-CD69-534A-8030-4446EC4A5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BD9D87B-95D8-5549-9D5B-BAC97087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5A3A-43A6-6245-B359-4AD5117A659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F73FC9B-A840-7743-A53C-157FF4577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86AF9A2-11EB-9F48-A0DD-458FE6207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E561-EDD8-A145-A961-AEBD9F2BC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62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917099-A9FD-7949-B9B5-0CE40DE2B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7C5040C-04AF-154E-A30A-440962B83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83175C-1FA4-7A44-81CF-E2D02954A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5A3A-43A6-6245-B359-4AD5117A659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CB8D3E-5994-BE41-81F9-9619FBBE0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814CB2E-5DD8-3E4C-BD8F-721C4A0B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E561-EDD8-A145-A961-AEBD9F2BC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63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8E7C41C-67F2-0940-946E-6C75C719B3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1BEB7D3-1F88-5E46-B1A9-215F12B26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E13111E-9642-5B43-9B39-51CA7AB53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5A3A-43A6-6245-B359-4AD5117A659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BC71561-D0ED-114A-B055-AC9C598D4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C277E26-1022-4344-BAA9-059AC4628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E561-EDD8-A145-A961-AEBD9F2BC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81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23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0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29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60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54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91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53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26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6B5DC4-1CBB-8F4A-85A4-2BFC501EE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FC40DB-36A9-7D40-A6DF-22D8C9DFF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1239B9-924F-BF4B-B32C-B39A8A121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5A3A-43A6-6245-B359-4AD5117A659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D7DB5D6-C116-E548-A74D-984D6E470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5A72853-E34B-C249-BB03-FBED6D847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E561-EDD8-A145-A961-AEBD9F2BC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82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92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62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35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20A4BD-7CD2-4945-AAB4-E259A698D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E4F21F-B62C-3C40-9A2E-F8BD6F3D9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ED327E-7452-1643-8799-07D1755FA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5A3A-43A6-6245-B359-4AD5117A659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B9CA84-F939-B446-A516-956AAF7E9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11D84A3-62A1-2A43-A5AC-F6F7ABFDD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E561-EDD8-A145-A961-AEBD9F2BC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29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42B04F-A319-EB4F-B88A-6510EA436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9D5136-76C7-C843-B628-F64A264C8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331824D-719D-494C-85AA-B7B9590DE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F406615-825A-C34A-90C0-EE006764E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5A3A-43A6-6245-B359-4AD5117A659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700181F-4A5E-244B-A925-BDC7A8D2C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4D18F03-FBE4-734D-8D55-04A7E3555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E561-EDD8-A145-A961-AEBD9F2BC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7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21B4F6-F006-4648-9A6F-9081EABE0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33F886C-D0E5-4D42-86E0-28E4AFE3F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2A9A60E-5B22-2941-9C3D-9B9546A29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F38D195-BD36-1441-993C-956EA4E272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329C81A-84B8-9B4B-9F0D-B04189D004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30E4BA4-1BAE-7540-AB3E-DC7890AEE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5A3A-43A6-6245-B359-4AD5117A659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BBAF8C3-F07D-FF44-B93E-5A4C089A3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8F88D80-E24E-D942-A3FF-B9D52687F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E561-EDD8-A145-A961-AEBD9F2BC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06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20B8EE-C7FB-2141-9F74-77FE8DC5D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AC91888-E45A-574A-8B30-A2D60F39D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5A3A-43A6-6245-B359-4AD5117A659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B7C4DED-FFAA-574B-BF89-E76EEE90C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D4245AE-2D45-CA41-B78C-300546399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E561-EDD8-A145-A961-AEBD9F2BC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14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AF2A181-DB17-8142-BBF2-DC3ABE232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5A3A-43A6-6245-B359-4AD5117A659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ED75D99-3515-8349-B61F-73B9BA8A4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85B5908-5574-B341-8445-7B950274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E561-EDD8-A145-A961-AEBD9F2BC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0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A2D1AE-9EB0-B14B-8A88-736AB87A1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29DDE03-2620-F44F-93DA-8E02CC9A7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357BFEA-8C29-C34E-B7C2-2B67578FD9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3F9B28A-D063-8E4B-A97A-9FC8791A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5A3A-43A6-6245-B359-4AD5117A659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34CAC5A-6247-4D48-9D3A-A3AD6EE71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4FC42EB-6C47-B542-A9DC-E31EBC385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E561-EDD8-A145-A961-AEBD9F2BC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3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FE101F-0C34-6648-AC73-2F41F4BCC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9AD54ED-48E1-EB45-91EB-FA911A1EEB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F7EDBD2-4A0F-054C-929D-D35792A67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4299F38-473A-854C-BC44-23155129F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5A3A-43A6-6245-B359-4AD5117A659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8949579-163F-0449-9DD5-2110F1AD5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361F330-62AE-FE45-A11D-BEEF8B13A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E561-EDD8-A145-A961-AEBD9F2BC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00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C78CF70-4363-3047-8919-8A8A8003D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802F866-E173-8E4B-AEC1-4C593047F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DB0017-D8BF-024A-8EFB-1D7BFAEC3E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F5A3A-43A6-6245-B359-4AD5117A659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C4186FF-8D5C-9B4B-B04E-75CCA1E15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BE59FD-7DD8-AC41-A03E-BEE0E9F5BB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8E561-EDD8-A145-A961-AEBD9F2BC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8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2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bitesize/articles/z6hvgwx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elcome back to school! | Brown Clee CE Primary School">
            <a:extLst>
              <a:ext uri="{FF2B5EF4-FFF2-40B4-BE49-F238E27FC236}">
                <a16:creationId xmlns="" xmlns:a16="http://schemas.microsoft.com/office/drawing/2014/main" id="{F191D049-A3B5-4194-8145-7D05BD5D5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450" y="2704458"/>
            <a:ext cx="7524750" cy="2857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A8D3C47-0C78-41E0-B77A-4420509261F2}"/>
              </a:ext>
            </a:extLst>
          </p:cNvPr>
          <p:cNvSpPr txBox="1"/>
          <p:nvPr/>
        </p:nvSpPr>
        <p:spPr>
          <a:xfrm>
            <a:off x="6219366" y="683652"/>
            <a:ext cx="4937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Thursday 7</a:t>
            </a:r>
            <a:r>
              <a:rPr lang="en-GB" sz="3200" baseline="30000" dirty="0"/>
              <a:t>th</a:t>
            </a:r>
            <a:r>
              <a:rPr lang="en-GB" sz="3200" dirty="0"/>
              <a:t> January 2021</a:t>
            </a:r>
          </a:p>
        </p:txBody>
      </p:sp>
      <p:pic>
        <p:nvPicPr>
          <p:cNvPr id="1028" name="Picture 4" descr="Stay Positive Happy New Year">
            <a:extLst>
              <a:ext uri="{FF2B5EF4-FFF2-40B4-BE49-F238E27FC236}">
                <a16:creationId xmlns="" xmlns:a16="http://schemas.microsoft.com/office/drawing/2014/main" id="{EC3740FC-4186-48F9-B545-FC8564791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29" y="341906"/>
            <a:ext cx="3814216" cy="310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27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6053" y="819509"/>
            <a:ext cx="817784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Task:</a:t>
            </a:r>
          </a:p>
          <a:p>
            <a:endParaRPr lang="en-GB" sz="2400" dirty="0"/>
          </a:p>
          <a:p>
            <a:r>
              <a:rPr lang="en-GB" sz="2400" dirty="0" smtClean="0"/>
              <a:t>Write an informal letter to a relative/friend/neighbour.</a:t>
            </a:r>
          </a:p>
          <a:p>
            <a:endParaRPr lang="en-GB" sz="2400" dirty="0"/>
          </a:p>
          <a:p>
            <a:r>
              <a:rPr lang="en-GB" sz="2400" dirty="0" smtClean="0"/>
              <a:t>Don’t worry about spellings and layout, concentrate on what you want to say.</a:t>
            </a:r>
          </a:p>
          <a:p>
            <a:endParaRPr lang="en-GB" sz="2400" dirty="0"/>
          </a:p>
          <a:p>
            <a:r>
              <a:rPr lang="en-GB" sz="2400" dirty="0" smtClean="0"/>
              <a:t>(10 minutes)</a:t>
            </a:r>
          </a:p>
          <a:p>
            <a:endParaRPr lang="en-GB" sz="2400" dirty="0"/>
          </a:p>
          <a:p>
            <a:r>
              <a:rPr lang="en-GB" sz="2400" dirty="0" smtClean="0"/>
              <a:t>How have you started and ended your letter?</a:t>
            </a:r>
          </a:p>
          <a:p>
            <a:endParaRPr lang="en-GB" sz="2400" dirty="0"/>
          </a:p>
          <a:p>
            <a:r>
              <a:rPr lang="en-GB" sz="2400" dirty="0" smtClean="0"/>
              <a:t>E.g. Hi, </a:t>
            </a:r>
            <a:r>
              <a:rPr lang="en-GB" sz="2400" dirty="0" smtClean="0"/>
              <a:t>Hello, </a:t>
            </a:r>
            <a:r>
              <a:rPr lang="en-GB" sz="2400" dirty="0" smtClean="0"/>
              <a:t>Dear, To ……..</a:t>
            </a:r>
          </a:p>
          <a:p>
            <a:endParaRPr lang="en-GB" sz="2400" dirty="0"/>
          </a:p>
          <a:p>
            <a:r>
              <a:rPr lang="en-GB" sz="2400" dirty="0" smtClean="0"/>
              <a:t>Bye, from, love from ………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9085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5269C0-6BB1-0042-A2D0-D7B5E2821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the differences between letters and emails?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013C6A-0B12-AD4F-8C5A-87F831CC8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Letters are often handwritten and on paper. </a:t>
            </a:r>
          </a:p>
          <a:p>
            <a:r>
              <a:rPr lang="en-GB" dirty="0"/>
              <a:t>Letters are generally more formal.</a:t>
            </a:r>
          </a:p>
          <a:p>
            <a:r>
              <a:rPr lang="en-GB" dirty="0"/>
              <a:t>Letters are less likely to be forwarded onto others who you do not wish to receive them. </a:t>
            </a:r>
          </a:p>
          <a:p>
            <a:r>
              <a:rPr lang="en-GB" dirty="0"/>
              <a:t>Emails are less formal. </a:t>
            </a:r>
          </a:p>
          <a:p>
            <a:r>
              <a:rPr lang="en-GB" dirty="0"/>
              <a:t>Emails are sent instantly, and you can get a reply quicker.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5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BFB2B83-B369-48C3-BCA1-16D02A51255F}"/>
              </a:ext>
            </a:extLst>
          </p:cNvPr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2"/>
              </a:rPr>
              <a:t>Letter writing - Year 6 - P7 - English - Catch Up Lessons - Home Learning with BBC Bitesize - BBC Bitesize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59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lay Kahoot.It - Deer Park ISD G.T. Tech Event">
            <a:extLst>
              <a:ext uri="{FF2B5EF4-FFF2-40B4-BE49-F238E27FC236}">
                <a16:creationId xmlns="" xmlns:a16="http://schemas.microsoft.com/office/drawing/2014/main" id="{80F21D26-D552-436D-8A1C-18A2A4384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147" y="1095024"/>
            <a:ext cx="5292434" cy="277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B45D5A1-B352-4E68-89C2-BA289DC2EF51}"/>
              </a:ext>
            </a:extLst>
          </p:cNvPr>
          <p:cNvSpPr txBox="1"/>
          <p:nvPr/>
        </p:nvSpPr>
        <p:spPr>
          <a:xfrm>
            <a:off x="2246489" y="4639733"/>
            <a:ext cx="7258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www.Kahoot.it</a:t>
            </a:r>
          </a:p>
        </p:txBody>
      </p:sp>
    </p:spTree>
    <p:extLst>
      <p:ext uri="{BB962C8B-B14F-4D97-AF65-F5344CB8AC3E}">
        <p14:creationId xmlns:p14="http://schemas.microsoft.com/office/powerpoint/2010/main" val="67119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6" name="Picture 3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4" t="21277" r="6713" b="8511"/>
          <a:stretch/>
        </p:blipFill>
        <p:spPr bwMode="auto">
          <a:xfrm>
            <a:off x="1354857" y="437882"/>
            <a:ext cx="9509760" cy="603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245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="" xmlns:a16="http://schemas.microsoft.com/office/drawing/2014/main" id="{7040A843-AA24-4A5F-AFD3-F6552EC9ED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187B848-B4E6-4F91-A687-C1D6981AD772}"/>
              </a:ext>
            </a:extLst>
          </p:cNvPr>
          <p:cNvSpPr txBox="1"/>
          <p:nvPr/>
        </p:nvSpPr>
        <p:spPr>
          <a:xfrm>
            <a:off x="1025235" y="692727"/>
            <a:ext cx="977207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Equipment needed</a:t>
            </a:r>
            <a:r>
              <a:rPr lang="en-GB" sz="3200" dirty="0"/>
              <a:t>:</a:t>
            </a:r>
          </a:p>
          <a:p>
            <a:endParaRPr lang="en-GB" sz="3200" dirty="0"/>
          </a:p>
          <a:p>
            <a:r>
              <a:rPr lang="en-GB" sz="3200" dirty="0"/>
              <a:t>Pen or pencil</a:t>
            </a:r>
          </a:p>
          <a:p>
            <a:r>
              <a:rPr lang="en-GB" sz="3200" dirty="0"/>
              <a:t>Ruler</a:t>
            </a:r>
          </a:p>
          <a:p>
            <a:r>
              <a:rPr lang="en-GB" sz="3200" dirty="0"/>
              <a:t>Rubber and sharpener if you have them</a:t>
            </a:r>
          </a:p>
          <a:p>
            <a:r>
              <a:rPr lang="en-GB" sz="3200" dirty="0"/>
              <a:t>Paper or writing book</a:t>
            </a:r>
          </a:p>
          <a:p>
            <a:r>
              <a:rPr lang="en-GB" sz="3200" dirty="0"/>
              <a:t>A sense of humour!</a:t>
            </a:r>
          </a:p>
          <a:p>
            <a:endParaRPr lang="en-GB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5568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01D69E-D80E-E547-B15B-27F9EF535D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4837" y="1619102"/>
            <a:ext cx="9144000" cy="1237818"/>
          </a:xfrm>
        </p:spPr>
        <p:txBody>
          <a:bodyPr/>
          <a:lstStyle/>
          <a:p>
            <a:r>
              <a:rPr lang="en-GB" dirty="0"/>
              <a:t>Letter Writing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3333686-0450-424E-A52E-EE3177A12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733" y="3602038"/>
            <a:ext cx="10735733" cy="165576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3200" b="1" dirty="0"/>
              <a:t>Lesson Objectives:</a:t>
            </a:r>
            <a:r>
              <a:rPr lang="en-US" sz="3200" dirty="0"/>
              <a:t>  </a:t>
            </a:r>
          </a:p>
          <a:p>
            <a:pPr algn="l"/>
            <a:r>
              <a:rPr lang="en-US" sz="3200" dirty="0"/>
              <a:t>To understand when it is appropriate to write a letter rather than an email or text message.</a:t>
            </a:r>
          </a:p>
          <a:p>
            <a:pPr algn="l"/>
            <a:r>
              <a:rPr lang="en-US" sz="3200" dirty="0"/>
              <a:t>To know how to set a letter out.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DC13DFA-61DE-4657-9627-71FA22C556AF}"/>
              </a:ext>
            </a:extLst>
          </p:cNvPr>
          <p:cNvSpPr txBox="1"/>
          <p:nvPr/>
        </p:nvSpPr>
        <p:spPr>
          <a:xfrm>
            <a:off x="6551875" y="341906"/>
            <a:ext cx="4937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Thursday 7</a:t>
            </a:r>
            <a:r>
              <a:rPr lang="en-GB" sz="3200" baseline="30000" dirty="0"/>
              <a:t>th</a:t>
            </a:r>
            <a:r>
              <a:rPr lang="en-GB" sz="3200" dirty="0"/>
              <a:t> January 2021</a:t>
            </a:r>
          </a:p>
        </p:txBody>
      </p:sp>
      <p:pic>
        <p:nvPicPr>
          <p:cNvPr id="4098" name="Picture 2" descr="Love Letter Scroll">
            <a:extLst>
              <a:ext uri="{FF2B5EF4-FFF2-40B4-BE49-F238E27FC236}">
                <a16:creationId xmlns="" xmlns:a16="http://schemas.microsoft.com/office/drawing/2014/main" id="{3C15406C-57A5-4157-BE8E-2CC11E2DE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60" y="380562"/>
            <a:ext cx="2477080" cy="247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39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playback (6)">
            <a:hlinkClick r:id="" action="ppaction://media"/>
            <a:extLst>
              <a:ext uri="{FF2B5EF4-FFF2-40B4-BE49-F238E27FC236}">
                <a16:creationId xmlns="" xmlns:a16="http://schemas.microsoft.com/office/drawing/2014/main" id="{A0429253-DBE5-4627-84ED-ECAA7F248F8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" y="685800"/>
            <a:ext cx="944880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9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5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68FD22-6425-4149-831A-BF3AC67A6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Why do we write letters?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376C35-ACB6-1444-9200-CE6C387AD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2911" cy="4351338"/>
          </a:xfrm>
        </p:spPr>
        <p:txBody>
          <a:bodyPr>
            <a:normAutofit/>
          </a:bodyPr>
          <a:lstStyle/>
          <a:p>
            <a:r>
              <a:rPr lang="en-GB" dirty="0"/>
              <a:t>To express yourself</a:t>
            </a:r>
          </a:p>
          <a:p>
            <a:r>
              <a:rPr lang="en-GB" dirty="0"/>
              <a:t>To say thank you</a:t>
            </a:r>
          </a:p>
          <a:p>
            <a:r>
              <a:rPr lang="en-GB" dirty="0"/>
              <a:t>To ask for help </a:t>
            </a:r>
          </a:p>
          <a:p>
            <a:r>
              <a:rPr lang="en-GB" dirty="0"/>
              <a:t>To express your concerns </a:t>
            </a:r>
          </a:p>
          <a:p>
            <a:r>
              <a:rPr lang="en-GB" dirty="0"/>
              <a:t>To give sympathy </a:t>
            </a:r>
          </a:p>
          <a:p>
            <a:r>
              <a:rPr lang="en-GB" dirty="0"/>
              <a:t>To apply for a job</a:t>
            </a:r>
          </a:p>
          <a:p>
            <a:r>
              <a:rPr lang="en-GB" dirty="0"/>
              <a:t>To share stories with others</a:t>
            </a:r>
          </a:p>
          <a:p>
            <a:r>
              <a:rPr lang="en-GB" dirty="0"/>
              <a:t>To offer encouragement/support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85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8AA794-C312-A841-8BA3-116D05199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Who do we write letters to?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DF7B4F6-461F-A349-B4FE-91BBAF9EF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Family </a:t>
            </a:r>
          </a:p>
          <a:p>
            <a:r>
              <a:rPr lang="en-GB" dirty="0"/>
              <a:t>Friends </a:t>
            </a:r>
          </a:p>
          <a:p>
            <a:r>
              <a:rPr lang="en-GB" dirty="0"/>
              <a:t>Employers </a:t>
            </a:r>
          </a:p>
          <a:p>
            <a:r>
              <a:rPr lang="en-GB" dirty="0"/>
              <a:t>Companies </a:t>
            </a:r>
          </a:p>
          <a:p>
            <a:r>
              <a:rPr lang="en-GB" dirty="0"/>
              <a:t>Government </a:t>
            </a:r>
          </a:p>
          <a:p>
            <a:r>
              <a:rPr lang="en-GB" dirty="0"/>
              <a:t>Local council</a:t>
            </a:r>
          </a:p>
          <a:p>
            <a:r>
              <a:rPr lang="en-GB" dirty="0"/>
              <a:t>Colleagues </a:t>
            </a:r>
          </a:p>
          <a:p>
            <a:r>
              <a:rPr lang="en-GB" dirty="0"/>
              <a:t>School </a:t>
            </a:r>
          </a:p>
        </p:txBody>
      </p:sp>
    </p:spTree>
    <p:extLst>
      <p:ext uri="{BB962C8B-B14F-4D97-AF65-F5344CB8AC3E}">
        <p14:creationId xmlns:p14="http://schemas.microsoft.com/office/powerpoint/2010/main" val="67487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0D2E01-1382-1B49-ADEF-6BDB67627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is the difference between an informal and formal letter?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7D5B0C-1B15-654D-A252-4400729E3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4403"/>
            <a:ext cx="10515600" cy="4351338"/>
          </a:xfrm>
        </p:spPr>
        <p:txBody>
          <a:bodyPr/>
          <a:lstStyle/>
          <a:p>
            <a:r>
              <a:rPr lang="en-GB" dirty="0"/>
              <a:t>A formal letter is written for business purposes. Formal letters often follow a structure.  </a:t>
            </a:r>
          </a:p>
          <a:p>
            <a:endParaRPr lang="en-GB" dirty="0"/>
          </a:p>
          <a:p>
            <a:r>
              <a:rPr lang="en-GB" dirty="0"/>
              <a:t>An informal letter is written for personal reasons often to communicate with friends and family.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85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0126B6-FA9C-A84B-9124-02242E908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Letters we receive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D6211E-ECD8-F14D-BFB0-1B6BC8E8E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Letter from school</a:t>
            </a:r>
          </a:p>
          <a:p>
            <a:r>
              <a:rPr lang="en-GB" dirty="0"/>
              <a:t>Hospital appointment</a:t>
            </a:r>
          </a:p>
          <a:p>
            <a:r>
              <a:rPr lang="en-GB" dirty="0"/>
              <a:t>A thank you letter</a:t>
            </a:r>
          </a:p>
          <a:p>
            <a:r>
              <a:rPr lang="en-GB" dirty="0"/>
              <a:t>Bank statements</a:t>
            </a:r>
          </a:p>
          <a:p>
            <a:r>
              <a:rPr lang="en-GB" dirty="0"/>
              <a:t>House bills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47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68260AA4B22A44999E1511CBE2D93B" ma:contentTypeVersion="13" ma:contentTypeDescription="Create a new document." ma:contentTypeScope="" ma:versionID="d8f58715ef1d0829a38c053a2a26ea1f">
  <xsd:schema xmlns:xsd="http://www.w3.org/2001/XMLSchema" xmlns:xs="http://www.w3.org/2001/XMLSchema" xmlns:p="http://schemas.microsoft.com/office/2006/metadata/properties" xmlns:ns3="10fed897-c2b3-4f4b-a42c-7cf727b6c414" xmlns:ns4="92b27a39-e917-4780-a110-5df0b9c1c05a" targetNamespace="http://schemas.microsoft.com/office/2006/metadata/properties" ma:root="true" ma:fieldsID="39104d7f57842cbaa78c60f6eef03941" ns3:_="" ns4:_="">
    <xsd:import namespace="10fed897-c2b3-4f4b-a42c-7cf727b6c414"/>
    <xsd:import namespace="92b27a39-e917-4780-a110-5df0b9c1c05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ed897-c2b3-4f4b-a42c-7cf727b6c4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b27a39-e917-4780-a110-5df0b9c1c05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6EF75C-D5AD-4DFF-906C-805B548706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C009AB-7DE7-451B-94ED-310E4557107F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92b27a39-e917-4780-a110-5df0b9c1c05a"/>
    <ds:schemaRef ds:uri="http://purl.org/dc/terms/"/>
    <ds:schemaRef ds:uri="10fed897-c2b3-4f4b-a42c-7cf727b6c41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E3A1F8D-9C65-42A2-950D-464EA3BA0E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fed897-c2b3-4f4b-a42c-7cf727b6c414"/>
    <ds:schemaRef ds:uri="92b27a39-e917-4780-a110-5df0b9c1c0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312</Words>
  <Application>Microsoft Office PowerPoint</Application>
  <PresentationFormat>Custom</PresentationFormat>
  <Paragraphs>66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1_office theme</vt:lpstr>
      <vt:lpstr>PowerPoint Presentation</vt:lpstr>
      <vt:lpstr>PowerPoint Presentation</vt:lpstr>
      <vt:lpstr>PowerPoint Presentation</vt:lpstr>
      <vt:lpstr>Letter Writing</vt:lpstr>
      <vt:lpstr>PowerPoint Presentation</vt:lpstr>
      <vt:lpstr>Why do we write letters? </vt:lpstr>
      <vt:lpstr>Who do we write letters to?</vt:lpstr>
      <vt:lpstr>What is the difference between an informal and formal letter? </vt:lpstr>
      <vt:lpstr>Letters we receive </vt:lpstr>
      <vt:lpstr>PowerPoint Presentation</vt:lpstr>
      <vt:lpstr>What are the differences between letters and emails?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Letter writing</dc:title>
  <dc:creator>Laura Holland</dc:creator>
  <cp:lastModifiedBy>A Marshall</cp:lastModifiedBy>
  <cp:revision>11</cp:revision>
  <dcterms:created xsi:type="dcterms:W3CDTF">2021-01-05T13:35:55Z</dcterms:created>
  <dcterms:modified xsi:type="dcterms:W3CDTF">2021-01-07T15:11:13Z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0x010100C668260AA4B22A44999E1511CBE2D93B</vt:lpwstr>
  </property>
</Properties>
</file>