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AA688-656B-997D-A6DD-BB28793A9F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90CF2E-9BBE-D20F-19A5-99FEC32E61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C12F23-B649-C68E-A462-DBA0C10876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E399C-AC71-4104-B58E-6B810F4E0671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E8A5EF-99F9-95D1-726A-AD3DA8053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37C8FD-CDD6-31FC-247E-CAAB0438D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44C95-ADF6-4898-9703-19491ECC86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3062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B9A13-4703-8A8C-41F6-DFDAE0E82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290AF9-72EE-941C-F853-20E56B5ED5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D31D82-EA5E-0E51-87F3-44534D0E5E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E399C-AC71-4104-B58E-6B810F4E0671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E365C7-4C7E-B746-C2CB-B6EF15570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C4AA80-37E0-74EE-B5B6-BBDAA5BC9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44C95-ADF6-4898-9703-19491ECC86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4483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E4495-96C1-546C-2CE5-07856D0D5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F77382-B6A1-7DC8-2344-EC478D2FAA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4D6A50-C982-25AC-2C23-36DDA47E6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E399C-AC71-4104-B58E-6B810F4E0671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98D0C2-7335-5913-FD8F-3E5901055A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E13809-A36C-7FEC-1353-F06CDC225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44C95-ADF6-4898-9703-19491ECC86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6357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03F53-BAC1-5042-7B80-B96638A5D0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2196CE-5565-2595-5867-988A1A8AFD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4823C1-491C-328F-F71C-7B0AA0B89D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D8B771-1754-1996-C324-95F3F2946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E399C-AC71-4104-B58E-6B810F4E0671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3D4AF5-3E89-6059-ACFE-7FA64200E7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CDD166-71E9-8A2D-48C2-4908FF363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44C95-ADF6-4898-9703-19491ECC86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1541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205FC-90C0-A4B8-4BAC-F4C83B9B1C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0319A0-605D-C88A-E0E7-6BADA5FCEF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58D635-5A51-2E9A-AF01-8D1D49F819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999598-A910-0DF5-929D-4A07FA0AE1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190CDC-18E2-3DBD-6840-3BBBAABCCB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E9DC95F-FD09-5EA9-54B2-09E3C1D5B2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E399C-AC71-4104-B58E-6B810F4E0671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200700-295C-B7AA-C137-752C9017E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48AD990-11A0-EFB7-852C-095088C05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44C95-ADF6-4898-9703-19491ECC86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49976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88BA0-67F0-7053-1E0F-527428846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F40B51-2C3F-93AD-885E-897398454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E399C-AC71-4104-B58E-6B810F4E0671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5E0CFD-F066-75E1-C061-8B6633A19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1408D0-C875-BAEF-0268-06D159F92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44C95-ADF6-4898-9703-19491ECC86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3257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62985DA-784A-109A-C9BE-30F8B241E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E399C-AC71-4104-B58E-6B810F4E0671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A1C44F-B946-4814-D894-0A0D2693A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440EB8-D706-AB02-9030-59356EB5D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44C95-ADF6-4898-9703-19491ECC86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0425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4CFF0-29E4-AE22-67BC-FFE265964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95F6C3-3C0F-64F7-5CD3-E29A5A1D07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E0D9D7-BB43-A4E6-520C-A3FF644E84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B35824-246E-0728-EDF3-4370E5E56C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E399C-AC71-4104-B58E-6B810F4E0671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574EC3-2EE5-2BB5-3141-56B41C5FE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848A74-BA95-A8FC-FCCE-E0637E985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44C95-ADF6-4898-9703-19491ECC86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3727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D6AB5-B67A-1A00-BFD0-8B0BE1ADC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F8BD256-85D2-D600-7A74-27F9BFE7294D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9F2694-CFED-FAFA-412D-7A75314632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C8A1BB-DBD4-F488-284D-988F1DE00E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E399C-AC71-4104-B58E-6B810F4E0671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A150A7-990F-99EE-9EFF-5C98CF274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6FEDB0-BAC6-0F6D-EFAE-CD6D8CC29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44C95-ADF6-4898-9703-19491ECC86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61435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40014-C84B-CAAA-149A-896179F3E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9500E7-455E-33D2-422D-333DA9121E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30A84F-7DEC-1496-655C-68F3D5D576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E399C-AC71-4104-B58E-6B810F4E0671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A81DE5-1EA5-4132-63F9-F7CFB2FF2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86CE76-AC63-F708-A8D7-499B1E76C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44C95-ADF6-4898-9703-19491ECC86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9838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70073FD-676A-C83A-C0F4-6A86721A91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7FBD7E-4360-6901-AA0B-0823BBAD71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7F4C17-095F-1959-3835-5BB35F073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E399C-AC71-4104-B58E-6B810F4E0671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7D7965-BC20-452C-42BB-7BA48619BF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C92C20-B983-F26F-3E0A-B18296895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544C95-ADF6-4898-9703-19491ECC86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2800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CE1E776-71D7-57D1-6686-3D2A75A7C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B3EE67-F675-5F09-D6F7-EDC7657C02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63A8BC-0A5D-E12E-62DB-2C68B44723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8E399C-AC71-4104-B58E-6B810F4E0671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7C1F45-4759-4000-3FA0-8B339C6DB2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4A2E05-507F-76F7-4AA3-57180A5D8D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9544C95-ADF6-4898-9703-19491ECC86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5261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BC266-3470-3C90-F7CC-903CCE59A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Long Term 3-year Overview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EC3975F-D686-3E17-6DFF-742FF164F7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2463844"/>
              </p:ext>
            </p:extLst>
          </p:nvPr>
        </p:nvGraphicFramePr>
        <p:xfrm>
          <a:off x="838200" y="1513706"/>
          <a:ext cx="10985912" cy="521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6406">
                  <a:extLst>
                    <a:ext uri="{9D8B030D-6E8A-4147-A177-3AD203B41FA5}">
                      <a16:colId xmlns:a16="http://schemas.microsoft.com/office/drawing/2014/main" val="3393379763"/>
                    </a:ext>
                  </a:extLst>
                </a:gridCol>
                <a:gridCol w="3323304">
                  <a:extLst>
                    <a:ext uri="{9D8B030D-6E8A-4147-A177-3AD203B41FA5}">
                      <a16:colId xmlns:a16="http://schemas.microsoft.com/office/drawing/2014/main" val="2054126528"/>
                    </a:ext>
                  </a:extLst>
                </a:gridCol>
                <a:gridCol w="3274142">
                  <a:extLst>
                    <a:ext uri="{9D8B030D-6E8A-4147-A177-3AD203B41FA5}">
                      <a16:colId xmlns:a16="http://schemas.microsoft.com/office/drawing/2014/main" val="45257084"/>
                    </a:ext>
                  </a:extLst>
                </a:gridCol>
                <a:gridCol w="3152060">
                  <a:extLst>
                    <a:ext uri="{9D8B030D-6E8A-4147-A177-3AD203B41FA5}">
                      <a16:colId xmlns:a16="http://schemas.microsoft.com/office/drawing/2014/main" val="744516592"/>
                    </a:ext>
                  </a:extLst>
                </a:gridCol>
              </a:tblGrid>
              <a:tr h="1635586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ysClr val="windowText" lastClr="000000"/>
                          </a:solidFill>
                        </a:rPr>
                        <a:t>Cycle 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b="1" dirty="0">
                          <a:solidFill>
                            <a:sysClr val="windowText" lastClr="000000"/>
                          </a:solidFill>
                        </a:rPr>
                        <a:t>Autumn</a:t>
                      </a:r>
                    </a:p>
                    <a:p>
                      <a:endParaRPr lang="en-GB" b="0" dirty="0">
                        <a:solidFill>
                          <a:sysClr val="windowText" lastClr="000000"/>
                        </a:solidFill>
                      </a:endParaRPr>
                    </a:p>
                    <a:p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Regulation, relationships and routines.</a:t>
                      </a:r>
                    </a:p>
                    <a:p>
                      <a:endParaRPr lang="en-GB" b="0" dirty="0">
                        <a:solidFill>
                          <a:sysClr val="windowText" lastClr="000000"/>
                        </a:solidFill>
                      </a:endParaRPr>
                    </a:p>
                    <a:p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Celebrations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b="1" dirty="0">
                          <a:solidFill>
                            <a:sysClr val="windowText" lastClr="000000"/>
                          </a:solidFill>
                        </a:rPr>
                        <a:t>Spring</a:t>
                      </a:r>
                    </a:p>
                    <a:p>
                      <a:endParaRPr lang="en-GB" b="0" dirty="0">
                        <a:solidFill>
                          <a:sysClr val="windowText" lastClr="000000"/>
                        </a:solidFill>
                      </a:endParaRPr>
                    </a:p>
                    <a:p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My Environment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b="1" dirty="0">
                          <a:solidFill>
                            <a:sysClr val="windowText" lastClr="000000"/>
                          </a:solidFill>
                        </a:rPr>
                        <a:t>Summer</a:t>
                      </a:r>
                    </a:p>
                    <a:p>
                      <a:br>
                        <a:rPr lang="en-GB" b="0" dirty="0">
                          <a:solidFill>
                            <a:sysClr val="windowText" lastClr="000000"/>
                          </a:solidFill>
                        </a:rPr>
                      </a:br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Space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0108598"/>
                  </a:ext>
                </a:extLst>
              </a:tr>
              <a:tr h="1635586">
                <a:tc>
                  <a:txBody>
                    <a:bodyPr/>
                    <a:lstStyle/>
                    <a:p>
                      <a:r>
                        <a:rPr lang="en-GB" b="1" dirty="0">
                          <a:solidFill>
                            <a:sysClr val="windowText" lastClr="000000"/>
                          </a:solidFill>
                        </a:rPr>
                        <a:t>Cycle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b="1" dirty="0">
                          <a:solidFill>
                            <a:sysClr val="windowText" lastClr="000000"/>
                          </a:solidFill>
                        </a:rPr>
                        <a:t>Autumn</a:t>
                      </a:r>
                    </a:p>
                    <a:p>
                      <a:endParaRPr lang="en-GB" b="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Regulation, relationships and routines.</a:t>
                      </a:r>
                    </a:p>
                    <a:p>
                      <a:endParaRPr lang="en-GB" b="0" dirty="0">
                        <a:solidFill>
                          <a:sysClr val="windowText" lastClr="000000"/>
                        </a:solidFill>
                      </a:endParaRPr>
                    </a:p>
                    <a:p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Around the world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b="1" dirty="0">
                          <a:solidFill>
                            <a:sysClr val="windowText" lastClr="000000"/>
                          </a:solidFill>
                        </a:rPr>
                        <a:t>Spring</a:t>
                      </a:r>
                    </a:p>
                    <a:p>
                      <a:endParaRPr lang="en-GB" b="0" dirty="0">
                        <a:solidFill>
                          <a:sysClr val="windowText" lastClr="000000"/>
                        </a:solidFill>
                      </a:endParaRPr>
                    </a:p>
                    <a:p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Farm to Fork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b="1" dirty="0">
                          <a:solidFill>
                            <a:sysClr val="windowText" lastClr="000000"/>
                          </a:solidFill>
                        </a:rPr>
                        <a:t>Summer </a:t>
                      </a:r>
                    </a:p>
                    <a:p>
                      <a:endParaRPr lang="en-GB" b="0" dirty="0">
                        <a:solidFill>
                          <a:sysClr val="windowText" lastClr="000000"/>
                        </a:solidFill>
                      </a:endParaRPr>
                    </a:p>
                    <a:p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Lights, Camera, Action!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555339"/>
                  </a:ext>
                </a:extLst>
              </a:tr>
              <a:tr h="1635586">
                <a:tc>
                  <a:txBody>
                    <a:bodyPr/>
                    <a:lstStyle/>
                    <a:p>
                      <a:r>
                        <a:rPr lang="en-GB" b="1" dirty="0">
                          <a:solidFill>
                            <a:sysClr val="windowText" lastClr="000000"/>
                          </a:solidFill>
                        </a:rPr>
                        <a:t>Cycle 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b="1" dirty="0">
                          <a:solidFill>
                            <a:sysClr val="windowText" lastClr="000000"/>
                          </a:solidFill>
                        </a:rPr>
                        <a:t>Autumn</a:t>
                      </a:r>
                    </a:p>
                    <a:p>
                      <a:endParaRPr lang="en-GB" b="0" dirty="0">
                        <a:solidFill>
                          <a:sysClr val="windowText" lastClr="00000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Regulation, relationships and routines.</a:t>
                      </a:r>
                    </a:p>
                    <a:p>
                      <a:endParaRPr lang="en-GB" b="0" dirty="0">
                        <a:solidFill>
                          <a:sysClr val="windowText" lastClr="000000"/>
                        </a:solidFill>
                      </a:endParaRPr>
                    </a:p>
                    <a:p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Best of British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b="1" dirty="0">
                          <a:solidFill>
                            <a:sysClr val="windowText" lastClr="000000"/>
                          </a:solidFill>
                        </a:rPr>
                        <a:t>Spring</a:t>
                      </a:r>
                    </a:p>
                    <a:p>
                      <a:endParaRPr lang="en-GB" b="0" dirty="0">
                        <a:solidFill>
                          <a:sysClr val="windowText" lastClr="000000"/>
                        </a:solidFill>
                      </a:endParaRPr>
                    </a:p>
                    <a:p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Looking after me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b="1" dirty="0">
                          <a:solidFill>
                            <a:sysClr val="windowText" lastClr="000000"/>
                          </a:solidFill>
                        </a:rPr>
                        <a:t>Summer</a:t>
                      </a:r>
                    </a:p>
                    <a:p>
                      <a:endParaRPr lang="en-GB" b="0" dirty="0">
                        <a:solidFill>
                          <a:sysClr val="windowText" lastClr="000000"/>
                        </a:solidFill>
                      </a:endParaRPr>
                    </a:p>
                    <a:p>
                      <a:r>
                        <a:rPr lang="en-GB" b="0" dirty="0">
                          <a:solidFill>
                            <a:sysClr val="windowText" lastClr="000000"/>
                          </a:solidFill>
                        </a:rPr>
                        <a:t>Animal Kingdom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51053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84051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</Words>
  <Application>Microsoft Office PowerPoint</Application>
  <PresentationFormat>Widescreen</PresentationFormat>
  <Paragraphs>36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Long Term 3-year Overview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Emilia Seery</dc:creator>
  <cp:lastModifiedBy>Emilia Seery</cp:lastModifiedBy>
  <cp:revision>1</cp:revision>
  <dcterms:created xsi:type="dcterms:W3CDTF">2026-10-13T17:02:01Z</dcterms:created>
  <dcterms:modified xsi:type="dcterms:W3CDTF">2026-10-13T17:02:49Z</dcterms:modified>
</cp:coreProperties>
</file>