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7" r:id="rId3"/>
    <p:sldId id="26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37B8B25-1DB2-4DCD-96F7-091D9EF0214B}" v="22" dt="2021-01-29T13:54:47.7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1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rlotte Chisnall" userId="cec0ef1f-aa37-45fe-92e0-36c9bd745152" providerId="ADAL" clId="{D37B8B25-1DB2-4DCD-96F7-091D9EF0214B}"/>
    <pc:docChg chg="undo custSel mod addSld delSld modSld">
      <pc:chgData name="Charlotte Chisnall" userId="cec0ef1f-aa37-45fe-92e0-36c9bd745152" providerId="ADAL" clId="{D37B8B25-1DB2-4DCD-96F7-091D9EF0214B}" dt="2021-01-29T13:54:47.701" v="205" actId="478"/>
      <pc:docMkLst>
        <pc:docMk/>
      </pc:docMkLst>
      <pc:sldChg chg="addSp delSp modSp mod setBg delDesignElem">
        <pc:chgData name="Charlotte Chisnall" userId="cec0ef1f-aa37-45fe-92e0-36c9bd745152" providerId="ADAL" clId="{D37B8B25-1DB2-4DCD-96F7-091D9EF0214B}" dt="2021-01-29T13:54:47.701" v="205" actId="478"/>
        <pc:sldMkLst>
          <pc:docMk/>
          <pc:sldMk cId="3975163058" sldId="256"/>
        </pc:sldMkLst>
        <pc:spChg chg="mod">
          <ac:chgData name="Charlotte Chisnall" userId="cec0ef1f-aa37-45fe-92e0-36c9bd745152" providerId="ADAL" clId="{D37B8B25-1DB2-4DCD-96F7-091D9EF0214B}" dt="2021-01-29T13:54:21.097" v="200" actId="1076"/>
          <ac:spMkLst>
            <pc:docMk/>
            <pc:sldMk cId="3975163058" sldId="256"/>
            <ac:spMk id="2" creationId="{5899DED4-ACB4-4252-8CD5-9DD7E190FFB8}"/>
          </ac:spMkLst>
        </pc:spChg>
        <pc:spChg chg="add mod ord">
          <ac:chgData name="Charlotte Chisnall" userId="cec0ef1f-aa37-45fe-92e0-36c9bd745152" providerId="ADAL" clId="{D37B8B25-1DB2-4DCD-96F7-091D9EF0214B}" dt="2021-01-29T13:54:32.911" v="202" actId="255"/>
          <ac:spMkLst>
            <pc:docMk/>
            <pc:sldMk cId="3975163058" sldId="256"/>
            <ac:spMk id="3" creationId="{1859809B-95D8-480D-AC2B-B056FF842B4D}"/>
          </ac:spMkLst>
        </pc:spChg>
        <pc:spChg chg="add del">
          <ac:chgData name="Charlotte Chisnall" userId="cec0ef1f-aa37-45fe-92e0-36c9bd745152" providerId="ADAL" clId="{D37B8B25-1DB2-4DCD-96F7-091D9EF0214B}" dt="2021-01-29T13:53:56.670" v="194"/>
          <ac:spMkLst>
            <pc:docMk/>
            <pc:sldMk cId="3975163058" sldId="256"/>
            <ac:spMk id="9" creationId="{F56F5174-31D9-4DBB-AAB7-A1FD7BDB1352}"/>
          </ac:spMkLst>
        </pc:spChg>
        <pc:spChg chg="add del">
          <ac:chgData name="Charlotte Chisnall" userId="cec0ef1f-aa37-45fe-92e0-36c9bd745152" providerId="ADAL" clId="{D37B8B25-1DB2-4DCD-96F7-091D9EF0214B}" dt="2021-01-29T13:53:56.670" v="194"/>
          <ac:spMkLst>
            <pc:docMk/>
            <pc:sldMk cId="3975163058" sldId="256"/>
            <ac:spMk id="13" creationId="{F9A95BEE-6BB1-4A28-A8E6-A34B2E42EF87}"/>
          </ac:spMkLst>
        </pc:spChg>
        <pc:spChg chg="add del">
          <ac:chgData name="Charlotte Chisnall" userId="cec0ef1f-aa37-45fe-92e0-36c9bd745152" providerId="ADAL" clId="{D37B8B25-1DB2-4DCD-96F7-091D9EF0214B}" dt="2021-01-29T13:29:18.864" v="120" actId="26606"/>
          <ac:spMkLst>
            <pc:docMk/>
            <pc:sldMk cId="3975163058" sldId="256"/>
            <ac:spMk id="15" creationId="{DEE5C6BA-FE2A-4C38-8D88-E70C06E54F82}"/>
          </ac:spMkLst>
        </pc:spChg>
        <pc:spChg chg="add del">
          <ac:chgData name="Charlotte Chisnall" userId="cec0ef1f-aa37-45fe-92e0-36c9bd745152" providerId="ADAL" clId="{D37B8B25-1DB2-4DCD-96F7-091D9EF0214B}" dt="2021-01-29T13:29:18.864" v="120" actId="26606"/>
          <ac:spMkLst>
            <pc:docMk/>
            <pc:sldMk cId="3975163058" sldId="256"/>
            <ac:spMk id="17" creationId="{DE9FA85F-F0FB-4952-A05F-04CC67B18EE5}"/>
          </ac:spMkLst>
        </pc:spChg>
        <pc:spChg chg="add del">
          <ac:chgData name="Charlotte Chisnall" userId="cec0ef1f-aa37-45fe-92e0-36c9bd745152" providerId="ADAL" clId="{D37B8B25-1DB2-4DCD-96F7-091D9EF0214B}" dt="2021-01-29T13:28:04.625" v="116" actId="26606"/>
          <ac:spMkLst>
            <pc:docMk/>
            <pc:sldMk cId="3975163058" sldId="256"/>
            <ac:spMk id="18" creationId="{D2B783EE-0239-4717-BBEA-8C9EAC61C824}"/>
          </ac:spMkLst>
        </pc:spChg>
        <pc:spChg chg="add del">
          <ac:chgData name="Charlotte Chisnall" userId="cec0ef1f-aa37-45fe-92e0-36c9bd745152" providerId="ADAL" clId="{D37B8B25-1DB2-4DCD-96F7-091D9EF0214B}" dt="2021-01-29T13:28:04.625" v="116" actId="26606"/>
          <ac:spMkLst>
            <pc:docMk/>
            <pc:sldMk cId="3975163058" sldId="256"/>
            <ac:spMk id="20" creationId="{A7B99495-F43F-4D80-A44F-2CB4764EB90B}"/>
          </ac:spMkLst>
        </pc:spChg>
        <pc:spChg chg="add del">
          <ac:chgData name="Charlotte Chisnall" userId="cec0ef1f-aa37-45fe-92e0-36c9bd745152" providerId="ADAL" clId="{D37B8B25-1DB2-4DCD-96F7-091D9EF0214B}" dt="2021-01-29T13:29:41.216" v="124" actId="26606"/>
          <ac:spMkLst>
            <pc:docMk/>
            <pc:sldMk cId="3975163058" sldId="256"/>
            <ac:spMk id="21" creationId="{FC7A3AA1-44C4-4CBE-8808-D86A411AD665}"/>
          </ac:spMkLst>
        </pc:spChg>
        <pc:spChg chg="add del">
          <ac:chgData name="Charlotte Chisnall" userId="cec0ef1f-aa37-45fe-92e0-36c9bd745152" providerId="ADAL" clId="{D37B8B25-1DB2-4DCD-96F7-091D9EF0214B}" dt="2021-01-29T13:28:04.625" v="116" actId="26606"/>
          <ac:spMkLst>
            <pc:docMk/>
            <pc:sldMk cId="3975163058" sldId="256"/>
            <ac:spMk id="22" creationId="{70BEB1E7-2F88-40BC-B73D-42E5B6F80BFC}"/>
          </ac:spMkLst>
        </pc:spChg>
        <pc:spChg chg="add del">
          <ac:chgData name="Charlotte Chisnall" userId="cec0ef1f-aa37-45fe-92e0-36c9bd745152" providerId="ADAL" clId="{D37B8B25-1DB2-4DCD-96F7-091D9EF0214B}" dt="2021-01-29T13:30:18.674" v="140" actId="26606"/>
          <ac:spMkLst>
            <pc:docMk/>
            <pc:sldMk cId="3975163058" sldId="256"/>
            <ac:spMk id="23" creationId="{D2B783EE-0239-4717-BBEA-8C9EAC61C824}"/>
          </ac:spMkLst>
        </pc:spChg>
        <pc:spChg chg="add del">
          <ac:chgData name="Charlotte Chisnall" userId="cec0ef1f-aa37-45fe-92e0-36c9bd745152" providerId="ADAL" clId="{D37B8B25-1DB2-4DCD-96F7-091D9EF0214B}" dt="2021-01-29T13:29:18.864" v="120" actId="26606"/>
          <ac:spMkLst>
            <pc:docMk/>
            <pc:sldMk cId="3975163058" sldId="256"/>
            <ac:spMk id="24" creationId="{FEBD362A-CC27-47D9-8FC3-A5E91BA0760C}"/>
          </ac:spMkLst>
        </pc:spChg>
        <pc:spChg chg="add del">
          <ac:chgData name="Charlotte Chisnall" userId="cec0ef1f-aa37-45fe-92e0-36c9bd745152" providerId="ADAL" clId="{D37B8B25-1DB2-4DCD-96F7-091D9EF0214B}" dt="2021-01-29T13:30:18.674" v="140" actId="26606"/>
          <ac:spMkLst>
            <pc:docMk/>
            <pc:sldMk cId="3975163058" sldId="256"/>
            <ac:spMk id="25" creationId="{A7B99495-F43F-4D80-A44F-2CB4764EB90B}"/>
          </ac:spMkLst>
        </pc:spChg>
        <pc:spChg chg="add del">
          <ac:chgData name="Charlotte Chisnall" userId="cec0ef1f-aa37-45fe-92e0-36c9bd745152" providerId="ADAL" clId="{D37B8B25-1DB2-4DCD-96F7-091D9EF0214B}" dt="2021-01-29T13:30:18.674" v="140" actId="26606"/>
          <ac:spMkLst>
            <pc:docMk/>
            <pc:sldMk cId="3975163058" sldId="256"/>
            <ac:spMk id="27" creationId="{70BEB1E7-2F88-40BC-B73D-42E5B6F80BFC}"/>
          </ac:spMkLst>
        </pc:spChg>
        <pc:spChg chg="add del">
          <ac:chgData name="Charlotte Chisnall" userId="cec0ef1f-aa37-45fe-92e0-36c9bd745152" providerId="ADAL" clId="{D37B8B25-1DB2-4DCD-96F7-091D9EF0214B}" dt="2021-01-29T13:29:41.216" v="124" actId="26606"/>
          <ac:spMkLst>
            <pc:docMk/>
            <pc:sldMk cId="3975163058" sldId="256"/>
            <ac:spMk id="28" creationId="{091C9E05-1ED5-4438-8E0F-38219974999F}"/>
          </ac:spMkLst>
        </pc:spChg>
        <pc:spChg chg="add del">
          <ac:chgData name="Charlotte Chisnall" userId="cec0ef1f-aa37-45fe-92e0-36c9bd745152" providerId="ADAL" clId="{D37B8B25-1DB2-4DCD-96F7-091D9EF0214B}" dt="2021-01-29T13:53:26.470" v="182" actId="26606"/>
          <ac:spMkLst>
            <pc:docMk/>
            <pc:sldMk cId="3975163058" sldId="256"/>
            <ac:spMk id="29" creationId="{D2B783EE-0239-4717-BBEA-8C9EAC61C824}"/>
          </ac:spMkLst>
        </pc:spChg>
        <pc:spChg chg="add del">
          <ac:chgData name="Charlotte Chisnall" userId="cec0ef1f-aa37-45fe-92e0-36c9bd745152" providerId="ADAL" clId="{D37B8B25-1DB2-4DCD-96F7-091D9EF0214B}" dt="2021-01-29T13:53:26.470" v="182" actId="26606"/>
          <ac:spMkLst>
            <pc:docMk/>
            <pc:sldMk cId="3975163058" sldId="256"/>
            <ac:spMk id="30" creationId="{A7B99495-F43F-4D80-A44F-2CB4764EB90B}"/>
          </ac:spMkLst>
        </pc:spChg>
        <pc:spChg chg="add del">
          <ac:chgData name="Charlotte Chisnall" userId="cec0ef1f-aa37-45fe-92e0-36c9bd745152" providerId="ADAL" clId="{D37B8B25-1DB2-4DCD-96F7-091D9EF0214B}" dt="2021-01-29T13:53:26.470" v="182" actId="26606"/>
          <ac:spMkLst>
            <pc:docMk/>
            <pc:sldMk cId="3975163058" sldId="256"/>
            <ac:spMk id="31" creationId="{70BEB1E7-2F88-40BC-B73D-42E5B6F80BFC}"/>
          </ac:spMkLst>
        </pc:spChg>
        <pc:spChg chg="add del">
          <ac:chgData name="Charlotte Chisnall" userId="cec0ef1f-aa37-45fe-92e0-36c9bd745152" providerId="ADAL" clId="{D37B8B25-1DB2-4DCD-96F7-091D9EF0214B}" dt="2021-01-29T13:53:56.670" v="194"/>
          <ac:spMkLst>
            <pc:docMk/>
            <pc:sldMk cId="3975163058" sldId="256"/>
            <ac:spMk id="32" creationId="{9427AF5F-9A0E-42B7-A252-FD64C9885F9C}"/>
          </ac:spMkLst>
        </pc:spChg>
        <pc:picChg chg="add del mod ord">
          <ac:chgData name="Charlotte Chisnall" userId="cec0ef1f-aa37-45fe-92e0-36c9bd745152" providerId="ADAL" clId="{D37B8B25-1DB2-4DCD-96F7-091D9EF0214B}" dt="2021-01-29T13:54:47.701" v="205" actId="478"/>
          <ac:picMkLst>
            <pc:docMk/>
            <pc:sldMk cId="3975163058" sldId="256"/>
            <ac:picMk id="4" creationId="{76A8ACA0-1F08-4F60-807B-490C0E53ED09}"/>
          </ac:picMkLst>
        </pc:picChg>
        <pc:picChg chg="add del mod modCrop">
          <ac:chgData name="Charlotte Chisnall" userId="cec0ef1f-aa37-45fe-92e0-36c9bd745152" providerId="ADAL" clId="{D37B8B25-1DB2-4DCD-96F7-091D9EF0214B}" dt="2021-01-29T13:53:28.973" v="187" actId="22"/>
          <ac:picMkLst>
            <pc:docMk/>
            <pc:sldMk cId="3975163058" sldId="256"/>
            <ac:picMk id="6" creationId="{2878009A-B5AC-4DAF-81AE-6FC73423C9A0}"/>
          </ac:picMkLst>
        </pc:picChg>
        <pc:picChg chg="add del">
          <ac:chgData name="Charlotte Chisnall" userId="cec0ef1f-aa37-45fe-92e0-36c9bd745152" providerId="ADAL" clId="{D37B8B25-1DB2-4DCD-96F7-091D9EF0214B}" dt="2021-01-29T13:53:56.670" v="194"/>
          <ac:picMkLst>
            <pc:docMk/>
            <pc:sldMk cId="3975163058" sldId="256"/>
            <ac:picMk id="11" creationId="{AE113210-7872-481A-ADE6-3A05CCAF5EB2}"/>
          </ac:picMkLst>
        </pc:picChg>
        <pc:picChg chg="add del mod">
          <ac:chgData name="Charlotte Chisnall" userId="cec0ef1f-aa37-45fe-92e0-36c9bd745152" providerId="ADAL" clId="{D37B8B25-1DB2-4DCD-96F7-091D9EF0214B}" dt="2021-01-29T13:53:27.288" v="184"/>
          <ac:picMkLst>
            <pc:docMk/>
            <pc:sldMk cId="3975163058" sldId="256"/>
            <ac:picMk id="14" creationId="{39A38D88-0E7B-4594-A07A-0FB682BE3CC2}"/>
          </ac:picMkLst>
        </pc:picChg>
        <pc:picChg chg="add del">
          <ac:chgData name="Charlotte Chisnall" userId="cec0ef1f-aa37-45fe-92e0-36c9bd745152" providerId="ADAL" clId="{D37B8B25-1DB2-4DCD-96F7-091D9EF0214B}" dt="2021-01-29T13:29:18.864" v="120" actId="26606"/>
          <ac:picMkLst>
            <pc:docMk/>
            <pc:sldMk cId="3975163058" sldId="256"/>
            <ac:picMk id="16" creationId="{53E66F28-0926-4CFB-BDAB-646CAB184CB0}"/>
          </ac:picMkLst>
        </pc:picChg>
        <pc:picChg chg="add del mod ord">
          <ac:chgData name="Charlotte Chisnall" userId="cec0ef1f-aa37-45fe-92e0-36c9bd745152" providerId="ADAL" clId="{D37B8B25-1DB2-4DCD-96F7-091D9EF0214B}" dt="2021-01-29T13:52:29.167" v="153"/>
          <ac:picMkLst>
            <pc:docMk/>
            <pc:sldMk cId="3975163058" sldId="256"/>
            <ac:picMk id="19" creationId="{15BDD4C8-0E36-4373-A2DC-DA917085B0D1}"/>
          </ac:picMkLst>
        </pc:picChg>
        <pc:picChg chg="add del">
          <ac:chgData name="Charlotte Chisnall" userId="cec0ef1f-aa37-45fe-92e0-36c9bd745152" providerId="ADAL" clId="{D37B8B25-1DB2-4DCD-96F7-091D9EF0214B}" dt="2021-01-29T13:29:41.216" v="124" actId="26606"/>
          <ac:picMkLst>
            <pc:docMk/>
            <pc:sldMk cId="3975163058" sldId="256"/>
            <ac:picMk id="26" creationId="{4FDAB746-A9A3-4EC2-8997-5EB71BC96424}"/>
          </ac:picMkLst>
        </pc:picChg>
      </pc:sldChg>
      <pc:sldChg chg="addSp modSp new">
        <pc:chgData name="Charlotte Chisnall" userId="cec0ef1f-aa37-45fe-92e0-36c9bd745152" providerId="ADAL" clId="{D37B8B25-1DB2-4DCD-96F7-091D9EF0214B}" dt="2021-01-29T13:54:45.557" v="204" actId="1076"/>
        <pc:sldMkLst>
          <pc:docMk/>
          <pc:sldMk cId="1051795893" sldId="257"/>
        </pc:sldMkLst>
        <pc:picChg chg="add mod">
          <ac:chgData name="Charlotte Chisnall" userId="cec0ef1f-aa37-45fe-92e0-36c9bd745152" providerId="ADAL" clId="{D37B8B25-1DB2-4DCD-96F7-091D9EF0214B}" dt="2021-01-29T13:54:45.557" v="204" actId="1076"/>
          <ac:picMkLst>
            <pc:docMk/>
            <pc:sldMk cId="1051795893" sldId="257"/>
            <ac:picMk id="2" creationId="{AD9B82AE-EFAF-4C60-9A4F-75479B8B1169}"/>
          </ac:picMkLst>
        </pc:picChg>
      </pc:sldChg>
      <pc:sldChg chg="new del">
        <pc:chgData name="Charlotte Chisnall" userId="cec0ef1f-aa37-45fe-92e0-36c9bd745152" providerId="ADAL" clId="{D37B8B25-1DB2-4DCD-96F7-091D9EF0214B}" dt="2021-01-29T13:27:01.030" v="104" actId="47"/>
        <pc:sldMkLst>
          <pc:docMk/>
          <pc:sldMk cId="531479229" sldId="258"/>
        </pc:sldMkLst>
      </pc:sldChg>
      <pc:sldChg chg="add setBg">
        <pc:chgData name="Charlotte Chisnall" userId="cec0ef1f-aa37-45fe-92e0-36c9bd745152" providerId="ADAL" clId="{D37B8B25-1DB2-4DCD-96F7-091D9EF0214B}" dt="2021-01-29T13:24:39.628" v="103"/>
        <pc:sldMkLst>
          <pc:docMk/>
          <pc:sldMk cId="0" sldId="26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550B5-66DE-40B4-A8E9-3A4B5FAB004C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CDCDE-BA50-41E3-80F5-E9AA463B15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007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550B5-66DE-40B4-A8E9-3A4B5FAB004C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CDCDE-BA50-41E3-80F5-E9AA463B15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3438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550B5-66DE-40B4-A8E9-3A4B5FAB004C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CDCDE-BA50-41E3-80F5-E9AA463B15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99425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38FB78EC-FCAC-4DE8-B21C-8641CA961297}"/>
              </a:ext>
            </a:extLst>
          </p:cNvPr>
          <p:cNvSpPr/>
          <p:nvPr userDrawn="1"/>
        </p:nvSpPr>
        <p:spPr bwMode="auto">
          <a:xfrm>
            <a:off x="624418" y="457201"/>
            <a:ext cx="10943167" cy="5940425"/>
          </a:xfrm>
          <a:prstGeom prst="roundRect">
            <a:avLst>
              <a:gd name="adj" fmla="val 0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dirty="0">
                <a:solidFill>
                  <a:prstClr val="white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3150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550B5-66DE-40B4-A8E9-3A4B5FAB004C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CDCDE-BA50-41E3-80F5-E9AA463B15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1680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550B5-66DE-40B4-A8E9-3A4B5FAB004C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CDCDE-BA50-41E3-80F5-E9AA463B15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7936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550B5-66DE-40B4-A8E9-3A4B5FAB004C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CDCDE-BA50-41E3-80F5-E9AA463B15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2625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550B5-66DE-40B4-A8E9-3A4B5FAB004C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CDCDE-BA50-41E3-80F5-E9AA463B15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1981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550B5-66DE-40B4-A8E9-3A4B5FAB004C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CDCDE-BA50-41E3-80F5-E9AA463B15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8946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550B5-66DE-40B4-A8E9-3A4B5FAB004C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CDCDE-BA50-41E3-80F5-E9AA463B15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7115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550B5-66DE-40B4-A8E9-3A4B5FAB004C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CDCDE-BA50-41E3-80F5-E9AA463B15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404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550B5-66DE-40B4-A8E9-3A4B5FAB004C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CDCDE-BA50-41E3-80F5-E9AA463B15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9630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550B5-66DE-40B4-A8E9-3A4B5FAB004C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CDCDE-BA50-41E3-80F5-E9AA463B15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3666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9DED4-ACB4-4252-8CD5-9DD7E190FF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988580"/>
            <a:ext cx="10515600" cy="1306443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en-US" sz="2800" b="1" i="0" u="none" strike="noStrike" baseline="0" dirty="0"/>
              <a:t>Prepare a PowerPoint to share your experiences of a work experience placement/part-time job/college course taster day.</a:t>
            </a:r>
            <a:br>
              <a:rPr lang="en-US" sz="2800" b="0" i="0" u="none" strike="noStrike" baseline="0" dirty="0"/>
            </a:br>
            <a:r>
              <a:rPr lang="en-US" sz="2800" b="0" i="0" u="none" strike="noStrike" baseline="0" dirty="0"/>
              <a:t> </a:t>
            </a:r>
            <a:br>
              <a:rPr lang="en-US" sz="2800" b="0" i="0" u="none" strike="noStrike" baseline="0" dirty="0"/>
            </a:br>
            <a:r>
              <a:rPr lang="en-US" sz="2800" dirty="0"/>
              <a:t>Give </a:t>
            </a:r>
            <a:r>
              <a:rPr lang="en-US" sz="2800" b="0" i="0" u="none" strike="noStrike" baseline="0" dirty="0"/>
              <a:t>tips for how to succeed on a work placement/in college/in a part-time job. </a:t>
            </a:r>
            <a:br>
              <a:rPr lang="en-US" sz="2800" b="0" i="0" u="none" strike="noStrike" baseline="0" dirty="0"/>
            </a:br>
            <a:br>
              <a:rPr lang="en-US" sz="2800" b="0" i="0" u="none" strike="noStrike" baseline="0" dirty="0"/>
            </a:br>
            <a:r>
              <a:rPr lang="en-US" sz="2800" b="0" i="0" u="none" strike="noStrike" baseline="0" dirty="0"/>
              <a:t>Make an advice video about how to secure a part-time job. </a:t>
            </a:r>
            <a:endParaRPr lang="en-US" sz="2800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859809B-95D8-480D-AC2B-B056FF842B4D}"/>
              </a:ext>
            </a:extLst>
          </p:cNvPr>
          <p:cNvSpPr txBox="1">
            <a:spLocks/>
          </p:cNvSpPr>
          <p:nvPr/>
        </p:nvSpPr>
        <p:spPr>
          <a:xfrm>
            <a:off x="838200" y="3428999"/>
            <a:ext cx="4152774" cy="2700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-2286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Interests</a:t>
            </a:r>
          </a:p>
          <a:p>
            <a:pPr indent="-2286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Hobbies</a:t>
            </a:r>
          </a:p>
          <a:p>
            <a:pPr indent="-2286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Skills</a:t>
            </a:r>
          </a:p>
          <a:p>
            <a:pPr indent="-2286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Qualities</a:t>
            </a:r>
          </a:p>
          <a:p>
            <a:pPr indent="-2286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Qualifications</a:t>
            </a:r>
          </a:p>
        </p:txBody>
      </p:sp>
    </p:spTree>
    <p:extLst>
      <p:ext uri="{BB962C8B-B14F-4D97-AF65-F5344CB8AC3E}">
        <p14:creationId xmlns:p14="http://schemas.microsoft.com/office/powerpoint/2010/main" val="3975163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BEST Examples of Hobbies and Interests to put on a CV [2020]">
            <a:extLst>
              <a:ext uri="{FF2B5EF4-FFF2-40B4-BE49-F238E27FC236}">
                <a16:creationId xmlns:a16="http://schemas.microsoft.com/office/drawing/2014/main" id="{AD9B82AE-EFAF-4C60-9A4F-75479B8B11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806" y="122090"/>
            <a:ext cx="10276387" cy="6735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1795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8">
            <a:extLst>
              <a:ext uri="{FF2B5EF4-FFF2-40B4-BE49-F238E27FC236}">
                <a16:creationId xmlns:a16="http://schemas.microsoft.com/office/drawing/2014/main" id="{2F0B1B88-B6D0-4642-A622-18D9D524F1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8214" y="544514"/>
            <a:ext cx="777557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08000" rIns="0" bIns="108000">
            <a:spAutoFit/>
          </a:bodyPr>
          <a:lstStyle>
            <a:lvl1pPr>
              <a:defRPr>
                <a:solidFill>
                  <a:schemeClr val="tx1"/>
                </a:solidFill>
                <a:latin typeface="Twinkl Light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 Light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 Light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 Light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 Light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 Light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 Light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 Light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 Light" pitchFamily="2" charset="0"/>
              </a:defRPr>
            </a:lvl9pPr>
          </a:lstStyle>
          <a:p>
            <a:pPr algn="ctr" eaLnBrk="1" hangingPunct="1"/>
            <a:r>
              <a:rPr lang="en-GB" altLang="en-US" sz="3600" dirty="0">
                <a:solidFill>
                  <a:srgbClr val="5E75E8"/>
                </a:solidFill>
                <a:latin typeface="Twinkl SemiBold" pitchFamily="2" charset="0"/>
                <a:cs typeface="Clear Sans Light" pitchFamily="34" charset="0"/>
              </a:rPr>
              <a:t>The Best Things about Me</a:t>
            </a:r>
          </a:p>
        </p:txBody>
      </p:sp>
      <p:pic>
        <p:nvPicPr>
          <p:cNvPr id="8196" name="Picture 3">
            <a:extLst>
              <a:ext uri="{FF2B5EF4-FFF2-40B4-BE49-F238E27FC236}">
                <a16:creationId xmlns:a16="http://schemas.microsoft.com/office/drawing/2014/main" id="{3DE881A0-3808-49C1-9AE2-18AFAAB2A3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7838" y="549276"/>
            <a:ext cx="7239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35D07359-ADD8-4743-AEAC-D697480C4F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1989" y="2576514"/>
            <a:ext cx="11080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winkl Light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 Light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 Light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 Light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 Light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 Light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 Light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 Light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 Light" pitchFamily="2" charset="0"/>
              </a:defRPr>
            </a:lvl9pPr>
          </a:lstStyle>
          <a:p>
            <a:pPr eaLnBrk="1" hangingPunct="1"/>
            <a:r>
              <a:rPr lang="en-GB" altLang="en-US">
                <a:solidFill>
                  <a:srgbClr val="5E75E8"/>
                </a:solidFill>
              </a:rPr>
              <a:t>Cheerful</a:t>
            </a:r>
            <a:r>
              <a:rPr lang="en-GB" altLang="en-US">
                <a:solidFill>
                  <a:srgbClr val="FF0000"/>
                </a:solidFill>
              </a:rPr>
              <a:t>	</a:t>
            </a:r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6CFB06B-420C-486C-9973-5BB7FA4739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5600" y="3263900"/>
            <a:ext cx="86241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winkl Light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 Light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 Light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 Light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 Light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 Light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 Light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 Light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 Light" pitchFamily="2" charset="0"/>
              </a:defRPr>
            </a:lvl9pPr>
          </a:lstStyle>
          <a:p>
            <a:pPr eaLnBrk="1" hangingPunct="1"/>
            <a:r>
              <a:rPr lang="en-GB" altLang="en-US">
                <a:solidFill>
                  <a:srgbClr val="5E75E8"/>
                </a:solidFill>
              </a:rPr>
              <a:t>Helpful</a:t>
            </a:r>
            <a:endParaRPr lang="en-GB" alt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649F654-5E33-4E7B-85F1-EC0C2F34E0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5401" y="3405188"/>
            <a:ext cx="93968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winkl Light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 Light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 Light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 Light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 Light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 Light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 Light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 Light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 Light" pitchFamily="2" charset="0"/>
              </a:defRPr>
            </a:lvl9pPr>
          </a:lstStyle>
          <a:p>
            <a:pPr eaLnBrk="1" hangingPunct="1"/>
            <a:r>
              <a:rPr lang="en-GB" altLang="en-US">
                <a:solidFill>
                  <a:srgbClr val="5E75E8"/>
                </a:solidFill>
              </a:rPr>
              <a:t>Friendly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D2EF8D9-2529-4A4D-9E91-0F072715E7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6450" y="2143125"/>
            <a:ext cx="75584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winkl Light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 Light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 Light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 Light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 Light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 Light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 Light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 Light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 Light" pitchFamily="2" charset="0"/>
              </a:defRPr>
            </a:lvl9pPr>
          </a:lstStyle>
          <a:p>
            <a:pPr eaLnBrk="1" hangingPunct="1"/>
            <a:r>
              <a:rPr lang="en-GB" altLang="en-US">
                <a:solidFill>
                  <a:srgbClr val="5E75E8"/>
                </a:solidFill>
              </a:rPr>
              <a:t>Funny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75E2838-A6CB-4D67-BA30-367FDD9C0E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0914" y="4048125"/>
            <a:ext cx="11064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winkl Light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 Light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 Light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 Light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 Light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 Light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 Light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 Light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 Light" pitchFamily="2" charset="0"/>
              </a:defRPr>
            </a:lvl9pPr>
          </a:lstStyle>
          <a:p>
            <a:pPr eaLnBrk="1" hangingPunct="1"/>
            <a:r>
              <a:rPr lang="en-GB" altLang="en-US">
                <a:solidFill>
                  <a:srgbClr val="5E75E8"/>
                </a:solidFill>
              </a:rPr>
              <a:t>Punctual	</a:t>
            </a:r>
            <a:endParaRPr lang="en-GB" alt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F54F4E7-B1E9-4600-9E11-47C2EEC185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3400" y="4510088"/>
            <a:ext cx="130542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winkl Light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 Light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 Light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 Light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 Light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 Light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 Light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 Light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 Light" pitchFamily="2" charset="0"/>
              </a:defRPr>
            </a:lvl9pPr>
          </a:lstStyle>
          <a:p>
            <a:pPr eaLnBrk="1" hangingPunct="1"/>
            <a:r>
              <a:rPr lang="en-GB" altLang="en-US">
                <a:solidFill>
                  <a:srgbClr val="5E75E8"/>
                </a:solidFill>
              </a:rPr>
              <a:t>Considerate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E3A8F87-C90C-4D8C-86E0-F32DCEEA12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5464" y="5637213"/>
            <a:ext cx="110773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winkl Light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 Light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 Light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 Light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 Light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 Light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 Light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 Light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 Light" pitchFamily="2" charset="0"/>
              </a:defRPr>
            </a:lvl9pPr>
          </a:lstStyle>
          <a:p>
            <a:pPr eaLnBrk="1" hangingPunct="1"/>
            <a:r>
              <a:rPr lang="en-GB" altLang="en-US">
                <a:solidFill>
                  <a:srgbClr val="5E75E8"/>
                </a:solidFill>
              </a:rPr>
              <a:t>Confident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6A257A3-5E87-4DE6-B2C9-05A9E2D57C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3176" y="1998663"/>
            <a:ext cx="131234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winkl Light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 Light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 Light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 Light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 Light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 Light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 Light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 Light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 Light" pitchFamily="2" charset="0"/>
              </a:defRPr>
            </a:lvl9pPr>
          </a:lstStyle>
          <a:p>
            <a:pPr eaLnBrk="1" hangingPunct="1"/>
            <a:r>
              <a:rPr lang="en-GB" altLang="en-US">
                <a:solidFill>
                  <a:srgbClr val="5E75E8"/>
                </a:solidFill>
              </a:rPr>
              <a:t>Trustworthy</a:t>
            </a:r>
            <a:endParaRPr lang="en-GB" alt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19E9B6D-6449-4CEC-87FF-D1CB4BD469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9139" y="2644775"/>
            <a:ext cx="11080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winkl Light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 Light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 Light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 Light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 Light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 Light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 Light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 Light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 Light" pitchFamily="2" charset="0"/>
              </a:defRPr>
            </a:lvl9pPr>
          </a:lstStyle>
          <a:p>
            <a:pPr eaLnBrk="1" hangingPunct="1"/>
            <a:r>
              <a:rPr lang="en-GB" altLang="en-US">
                <a:solidFill>
                  <a:srgbClr val="5E75E8"/>
                </a:solidFill>
              </a:rPr>
              <a:t>Efficient	</a:t>
            </a:r>
            <a:endParaRPr lang="en-GB" alt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98B0339-295F-4AAA-8D57-BFCD16E691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29639" y="1943100"/>
            <a:ext cx="112768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winkl Light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 Light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 Light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 Light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 Light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 Light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 Light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 Light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 Light" pitchFamily="2" charset="0"/>
              </a:defRPr>
            </a:lvl9pPr>
          </a:lstStyle>
          <a:p>
            <a:pPr eaLnBrk="1" hangingPunct="1"/>
            <a:r>
              <a:rPr lang="en-GB" altLang="en-US">
                <a:solidFill>
                  <a:srgbClr val="5E75E8"/>
                </a:solidFill>
              </a:rPr>
              <a:t>Pro-active</a:t>
            </a:r>
          </a:p>
        </p:txBody>
      </p:sp>
      <p:pic>
        <p:nvPicPr>
          <p:cNvPr id="8207" name="Picture 16">
            <a:extLst>
              <a:ext uri="{FF2B5EF4-FFF2-40B4-BE49-F238E27FC236}">
                <a16:creationId xmlns:a16="http://schemas.microsoft.com/office/drawing/2014/main" id="{72220425-9934-422F-A9F4-C5CAF303D5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9325" y="3130550"/>
            <a:ext cx="3995738" cy="330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862CCF8D-7784-4F22-B950-540635533E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80325" y="2576513"/>
            <a:ext cx="14441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winkl Light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 Light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 Light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 Light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 Light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 Light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 Light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 Light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 Light" pitchFamily="2" charset="0"/>
              </a:defRPr>
            </a:lvl9pPr>
          </a:lstStyle>
          <a:p>
            <a:pPr eaLnBrk="1" hangingPunct="1"/>
            <a:r>
              <a:rPr lang="en-GB" altLang="en-US">
                <a:solidFill>
                  <a:srgbClr val="5E75E8"/>
                </a:solidFill>
              </a:rPr>
              <a:t>Hard working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C01908F-6C78-4B5D-9203-93F602CEBE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9976" y="5327650"/>
            <a:ext cx="149060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winkl Light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inkl Light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inkl Light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inkl Light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inkl Light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 Light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 Light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 Light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inkl Light" pitchFamily="2" charset="0"/>
              </a:defRPr>
            </a:lvl9pPr>
          </a:lstStyle>
          <a:p>
            <a:pPr eaLnBrk="1" hangingPunct="1"/>
            <a:r>
              <a:rPr lang="en-GB" altLang="en-US">
                <a:solidFill>
                  <a:srgbClr val="5E75E8"/>
                </a:solidFill>
              </a:rPr>
              <a:t>Conscientious</a:t>
            </a:r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75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875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75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875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repeatCount="indefinite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75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875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repeatCount="indefinite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75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875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6" presetClass="emph" presetSubtype="0" repeatCount="indefinite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75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875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26" presetClass="emph" presetSubtype="0" repeatCount="indefinite" fill="hold" grpId="0" nodeType="withEffect">
                                  <p:stCondLst>
                                    <p:cond delay="3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75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875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26" presetClass="emph" presetSubtype="0" repeatCount="indefinite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75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875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mph" presetSubtype="0" repeatCount="indefinite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75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875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75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875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26" presetClass="emph" presetSubtype="0" repeatCount="indefinite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75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875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26" presetClass="emph" presetSubtype="0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75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875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26" presetClass="emph" presetSubtype="0" repeatCount="indefinite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75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875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F6C517765B94545925A920157A4F457" ma:contentTypeVersion="9" ma:contentTypeDescription="Create a new document." ma:contentTypeScope="" ma:versionID="867232ec6673e3fec59a4eda99be8007">
  <xsd:schema xmlns:xsd="http://www.w3.org/2001/XMLSchema" xmlns:xs="http://www.w3.org/2001/XMLSchema" xmlns:p="http://schemas.microsoft.com/office/2006/metadata/properties" xmlns:ns2="146a5914-5cd1-4611-a86a-0c380deafb73" targetNamespace="http://schemas.microsoft.com/office/2006/metadata/properties" ma:root="true" ma:fieldsID="1e2e16eda436265c3bec007cd71544ec" ns2:_="">
    <xsd:import namespace="146a5914-5cd1-4611-a86a-0c380deafb7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6a5914-5cd1-4611-a86a-0c380deafb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5747A3F-BE92-4DE8-8E29-3FAAB523E8B2}"/>
</file>

<file path=customXml/itemProps2.xml><?xml version="1.0" encoding="utf-8"?>
<ds:datastoreItem xmlns:ds="http://schemas.openxmlformats.org/officeDocument/2006/customXml" ds:itemID="{853767D4-C64A-4F9D-AF9E-AE1503FEDD48}"/>
</file>

<file path=customXml/itemProps3.xml><?xml version="1.0" encoding="utf-8"?>
<ds:datastoreItem xmlns:ds="http://schemas.openxmlformats.org/officeDocument/2006/customXml" ds:itemID="{70FAA584-43F1-4892-8DF6-C175D1860909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83</Words>
  <Application>Microsoft Office PowerPoint</Application>
  <PresentationFormat>Widescreen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Twinkl Light</vt:lpstr>
      <vt:lpstr>Twinkl SemiBold</vt:lpstr>
      <vt:lpstr>Office Theme</vt:lpstr>
      <vt:lpstr>Prepare a PowerPoint to share your experiences of a work experience placement/part-time job/college course taster day.   Give tips for how to succeed on a work placement/in college/in a part-time job.   Make an advice video about how to secure a part-time job.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Prepare a PowerPoint to share your experiences of a work experience placement/part-time job/college course taster day.   Give tips for how to succeed on a work placement/in college/in a part-time job.   Make an advice video about how to secure a part-time job. </dc:title>
  <dc:creator>Charlotte Chisnall</dc:creator>
  <cp:lastModifiedBy>Charlotte Chisnall</cp:lastModifiedBy>
  <cp:revision>1</cp:revision>
  <dcterms:created xsi:type="dcterms:W3CDTF">2021-01-29T13:53:48Z</dcterms:created>
  <dcterms:modified xsi:type="dcterms:W3CDTF">2021-01-29T13:54:49Z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0x010100FF6C517765B94545925A920157A4F457</vt:lpwstr>
  </property>
</Properties>
</file>