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AAA2-B50F-4068-9F05-871C38C0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10A83-1D77-4152-95F4-6201756C5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3563-587B-49BD-AB4A-86DB5069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72D07-7CAE-4A79-87A1-73C221F0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EE75-24EB-4107-93A1-F300CA9F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5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E1C0-A1D8-4CA7-B3B0-06DFAFF9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9A593-9240-456E-883B-300F71676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7BDB6-2B77-4C56-8678-ADC401C4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547F4-306A-40A1-8131-8BE0BF0E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F37C-CBC9-4EE8-985A-A923721B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449D1-90C8-48DE-BDB1-D9D7C1DB8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FAE62-CB3B-4616-9564-E8D001027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379F-F418-4030-B5F8-C03F3A49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8C76C-3F2A-4B08-A205-50EC452C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8C1CD-327C-49EC-93AC-94D0A432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8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8A4E-3ED2-4DDD-8637-A0AC226E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7011-9506-462A-AA61-6AF16224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042AF-1F22-4FC3-B8FA-E8DE73DA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D05CD-4017-42EF-A5FF-7235B090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5398D-AD77-4AF1-8059-2652493D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9CC1-0EBA-43E8-86A7-9CB3505F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BDC1F-69DA-4FCC-995B-61B305364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A27F5-1609-4DA8-8FD7-36F58DA2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D0CA6-671B-4197-90FC-FC8FDC98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CFFC-252B-4EFD-841F-82372B2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B146-2DF5-48EC-9152-1048920B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32C4E-0D9A-4FD3-8867-BB3B98529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15-647A-481A-8A9D-1D9C728EB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823E3-7415-4D25-BBC2-6ED378B5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BBDAE-3F9E-4EB2-8663-786F221E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4A58E-5F6F-4909-BB2F-7E9F2F73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0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59FA-DAEC-4F93-8AFA-E53FA9F1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D2D5E-8102-4B02-968C-AF0E509E8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B3EFE-4B79-4B61-8F58-B43220099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5A848-4ADB-4D59-8648-EB8AFAAF4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F8660-DD53-49A8-8516-D7560C54E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E22C6-AF83-4E34-8562-5C954349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8D525-12AC-4BCF-9325-3F9C7056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DCD14-0081-4351-A384-C7210E47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E6CA-CDAE-4ABC-AF69-1D626B17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244E0-9060-4C84-8FA8-4B8F8FD4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AFBBE-327C-4DC4-AE5D-1FBB8057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0065B-E982-490F-BEE7-B25F8FC6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3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0DF93-FEA0-499C-B253-58AE324B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0F384-1CAF-43A4-A942-7E505D3D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AD119-F061-4600-85C5-B4C0C22C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9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505F-7177-46DD-98FF-FC946080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CA30C-470D-4542-BA2C-A1D15960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7DE50-E0D1-4595-9878-174D0E9C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8777F-3C8F-4B9A-B2C8-137F5E38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F4585-9940-43EF-81E4-6C1A864A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75548-063A-460D-8806-FAC34B70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8FCF-08EC-4441-B324-EDB39F96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1D15F-E75E-4E68-82E1-A6F638DA8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F64C1-5478-4CA7-A20F-087AC2529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CAA4C-261D-4DEA-BF30-25C83A17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D950F-04C5-4E3B-931A-B36DEC9C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B00FA-6AD0-4EDA-A7B5-BB6BA4E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8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73DB1-D056-4819-95B6-26A30A44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9C79-D6C3-467D-915B-67F539A5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E36A5-91CC-4EC4-97FD-59436FA92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8651-B00C-4726-B300-9F1E8C94B6C3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1B471-E0AF-4CA3-9BEC-3EDD66816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CEA6-9FCF-405F-A48D-4BC4F25EF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4074-483B-4CBC-B943-4AD5225D5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1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48AC4-7BA0-4AC0-9B75-708FD35D70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6" y="330310"/>
            <a:ext cx="2492148" cy="1774913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E215ED4-0892-40EF-AFBB-E66A0252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491" y="2195696"/>
            <a:ext cx="6664099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9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British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9DD3EFE-DF52-4C02-B4DB-5663458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38" y="3428999"/>
            <a:ext cx="1105304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lear Sans" charset="0"/>
              </a:rPr>
              <a:t>West Lancashire Community High School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8B0A69C-E2D0-4E69-81D1-D09FF5F3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7" y="4703212"/>
            <a:ext cx="7135586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alues Statement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ands">
            <a:extLst>
              <a:ext uri="{FF2B5EF4-FFF2-40B4-BE49-F238E27FC236}">
                <a16:creationId xmlns:a16="http://schemas.microsoft.com/office/drawing/2014/main" id="{5D4453BF-8EAE-4B02-97F3-D0FA3BB95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2005" r="3709" b="2111"/>
          <a:stretch/>
        </p:blipFill>
        <p:spPr bwMode="auto">
          <a:xfrm>
            <a:off x="0" y="1983467"/>
            <a:ext cx="4800600" cy="49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F39A087-DCE6-469E-AA92-0023A46F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775075"/>
            <a:ext cx="7135586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our School and Eco Council.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Being able to contribute to our Education Review.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Linking with our elected local Member of Parliament.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Being encouraged to take part in Youth Parliament.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Allowing pupils to have a voice in their school lives.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3A37F85-B4A5-442F-BBEB-AFD29077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65362"/>
            <a:ext cx="6609669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9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Democracy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3C93A31-2698-47B4-B29C-08013764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43DEC-E688-41D5-AD27-076CD18D4E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19" y="963386"/>
            <a:ext cx="2492148" cy="17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2563" r="3998" b="1955"/>
          <a:stretch/>
        </p:blipFill>
        <p:spPr bwMode="auto">
          <a:xfrm rot="5400000">
            <a:off x="2666998" y="-2666999"/>
            <a:ext cx="6858002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0F47D29E-0D0B-4FAD-BFD9-694C7DF52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FE75A-11D4-4DCA-A7B3-17A58179BB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33" y="1120189"/>
            <a:ext cx="2492148" cy="1774913"/>
          </a:xfrm>
          <a:prstGeom prst="rect">
            <a:avLst/>
          </a:prstGeom>
        </p:spPr>
      </p:pic>
      <p:pic>
        <p:nvPicPr>
          <p:cNvPr id="3074" name="Picture 2" descr="group1">
            <a:extLst>
              <a:ext uri="{FF2B5EF4-FFF2-40B4-BE49-F238E27FC236}">
                <a16:creationId xmlns:a16="http://schemas.microsoft.com/office/drawing/2014/main" id="{E1DE5958-264D-4AFE-AB3E-DCCB16832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4268" b="3471"/>
          <a:stretch/>
        </p:blipFill>
        <p:spPr bwMode="auto">
          <a:xfrm>
            <a:off x="-1" y="2895102"/>
            <a:ext cx="3757067" cy="3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ED4281A-6125-4F0F-B8A2-6FB12F1A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214" y="4062983"/>
            <a:ext cx="8354786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clear expectations and boundaries.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our ‘Home/School Agreement’.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making our school a safe place to learn.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rewarding positive contributions to school life.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good links with our Police Community Support Officers.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6C3AB3C-67D2-4B03-9E69-A135294C8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69" y="2755314"/>
            <a:ext cx="7336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The Rule of Law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2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E639CEEC-6669-4B58-9DCE-BE2155F6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1AA72-37CC-40D5-A8AD-463690AFF8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76" y="1031759"/>
            <a:ext cx="2492148" cy="1774913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53FA05A2-3A06-44BF-97D7-B79666E1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630" y="2733542"/>
            <a:ext cx="6257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Individual Liberty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group 1">
            <a:extLst>
              <a:ext uri="{FF2B5EF4-FFF2-40B4-BE49-F238E27FC236}">
                <a16:creationId xmlns:a16="http://schemas.microsoft.com/office/drawing/2014/main" id="{592F6641-0DA3-4215-BA19-0225A961C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r="6779" b="14750"/>
          <a:stretch/>
        </p:blipFill>
        <p:spPr bwMode="auto">
          <a:xfrm>
            <a:off x="0" y="2367240"/>
            <a:ext cx="4487983" cy="42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846BA26-5AD1-4C94-BF4F-BB814E8C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3560602"/>
            <a:ext cx="8242300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students talking about their aspirations.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giving some choices throughout the school day.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celebrating everyone’s uniqueness with pride.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a wide range of school and community-based learning.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guidance and advice about future choices.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8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B777893C-DE1B-4C65-B5A8-4FA87CF6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EAEF7-1451-4DA1-AD09-241010E7B3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05" y="1016110"/>
            <a:ext cx="2492148" cy="1774913"/>
          </a:xfrm>
          <a:prstGeom prst="rect">
            <a:avLst/>
          </a:prstGeom>
        </p:spPr>
      </p:pic>
      <p:pic>
        <p:nvPicPr>
          <p:cNvPr id="6146" name="Picture 2" descr="group 1">
            <a:extLst>
              <a:ext uri="{FF2B5EF4-FFF2-40B4-BE49-F238E27FC236}">
                <a16:creationId xmlns:a16="http://schemas.microsoft.com/office/drawing/2014/main" id="{7B98C9C1-70DD-4FEC-8C70-CD160772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4004" r="7023" b="14351"/>
          <a:stretch/>
        </p:blipFill>
        <p:spPr bwMode="auto">
          <a:xfrm>
            <a:off x="0" y="2814480"/>
            <a:ext cx="4261757" cy="404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B30571F5-D19B-4F8F-A8AB-9067A81E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758" y="3503563"/>
            <a:ext cx="808264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embracing our differences and celebrating them.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working together and trying to create a team spirit.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working through our problems to achieve a common goal.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listening to others and accepting different viewpoints.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providing positive social interactions across the school day.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080C24E-A451-4012-9630-715D7755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716" y="2651235"/>
            <a:ext cx="62579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Mutual Respect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ish">
            <a:extLst>
              <a:ext uri="{FF2B5EF4-FFF2-40B4-BE49-F238E27FC236}">
                <a16:creationId xmlns:a16="http://schemas.microsoft.com/office/drawing/2014/main" id="{ADA1A9A8-DAD4-4919-8508-278C5A69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329" y="-2955472"/>
            <a:ext cx="7464425" cy="127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ABF75BC-3065-4BB3-BB94-230D57FC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214451"/>
            <a:ext cx="1119595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lear Sans" charset="0"/>
              </a:rPr>
              <a:t>At West Lancashire Community High School we value…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171B0-4EEF-42F2-8B95-DAF06A81F4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55" y="963386"/>
            <a:ext cx="2492148" cy="1774913"/>
          </a:xfrm>
          <a:prstGeom prst="rect">
            <a:avLst/>
          </a:prstGeom>
        </p:spPr>
      </p:pic>
      <p:pic>
        <p:nvPicPr>
          <p:cNvPr id="4098" name="Picture 2" descr="group 1">
            <a:extLst>
              <a:ext uri="{FF2B5EF4-FFF2-40B4-BE49-F238E27FC236}">
                <a16:creationId xmlns:a16="http://schemas.microsoft.com/office/drawing/2014/main" id="{9A8BB518-B16B-4597-9C18-F6CFE737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250505"/>
            <a:ext cx="4462461" cy="36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38A1E0F-6392-459A-BB6A-C7D38123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267" y="2738299"/>
            <a:ext cx="62579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lear Sans" charset="0"/>
              </a:rPr>
              <a:t>Tolerance of Others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6821B83-FBE7-4231-A926-136855CCD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089" y="3546337"/>
            <a:ext cx="7468283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a whole school ethos of acceptance.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our Personal and Social Development lessons.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creating a culture of communication.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challenging misconceptions and prejudice.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learning and experiencing a range of faiths and beliefs.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9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Clear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Mullen - Admin</dc:creator>
  <cp:lastModifiedBy>head, deputy</cp:lastModifiedBy>
  <cp:revision>7</cp:revision>
  <cp:lastPrinted>2018-03-19T12:40:57Z</cp:lastPrinted>
  <dcterms:created xsi:type="dcterms:W3CDTF">2018-03-19T12:22:01Z</dcterms:created>
  <dcterms:modified xsi:type="dcterms:W3CDTF">2023-03-14T11:54:43Z</dcterms:modified>
</cp:coreProperties>
</file>