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anose="020B0604020202020204" charset="0"/>
      <p:regular r:id="rId17"/>
      <p:bold r:id="rId18"/>
    </p:embeddedFont>
    <p:embeddedFont>
      <p:font typeface="Twinkl SemiBold" charset="0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B2E5"/>
    <a:srgbClr val="C28B5D"/>
    <a:srgbClr val="FFE3B9"/>
    <a:srgbClr val="F15925"/>
    <a:srgbClr val="F6862B"/>
    <a:srgbClr val="FBEBEA"/>
    <a:srgbClr val="DE1E5A"/>
    <a:srgbClr val="18A0DB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weather-and-season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winkl.co.uk/resources/topics/weather-and-seasons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weather-and-season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532822" y="3319158"/>
            <a:ext cx="2005348" cy="2005348"/>
          </a:xfrm>
          <a:prstGeom prst="ellipse">
            <a:avLst/>
          </a:prstGeom>
          <a:solidFill>
            <a:schemeClr val="bg1"/>
          </a:solidFill>
          <a:ln w="25400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765175"/>
            <a:ext cx="7632700" cy="1011868"/>
          </a:xfrm>
          <a:solidFill>
            <a:srgbClr val="4EB2E5"/>
          </a:solidFill>
        </p:spPr>
        <p:txBody>
          <a:bodyPr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 use my five senses in the winter.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111" y="3112708"/>
            <a:ext cx="2083708" cy="241824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717030" y="4087477"/>
            <a:ext cx="2005348" cy="2005348"/>
          </a:xfrm>
          <a:prstGeom prst="ellipse">
            <a:avLst/>
          </a:prstGeom>
          <a:solidFill>
            <a:schemeClr val="bg1"/>
          </a:solidFill>
          <a:ln w="25400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545826" y="1956322"/>
            <a:ext cx="2005348" cy="2005348"/>
          </a:xfrm>
          <a:prstGeom prst="ellipse">
            <a:avLst/>
          </a:prstGeom>
          <a:solidFill>
            <a:schemeClr val="bg1"/>
          </a:solidFill>
          <a:ln w="25400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374102" y="4087477"/>
            <a:ext cx="2005348" cy="2005348"/>
          </a:xfrm>
          <a:prstGeom prst="ellipse">
            <a:avLst/>
          </a:prstGeom>
          <a:solidFill>
            <a:srgbClr val="C28B5D"/>
          </a:solidFill>
          <a:ln w="25400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538170" y="1956322"/>
            <a:ext cx="2005348" cy="2005348"/>
          </a:xfrm>
          <a:prstGeom prst="ellipse">
            <a:avLst/>
          </a:prstGeom>
          <a:solidFill>
            <a:srgbClr val="FFE3B9"/>
          </a:solidFill>
          <a:ln w="25400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0563" y="4321833"/>
            <a:ext cx="1254796" cy="15565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3205" y="1902850"/>
            <a:ext cx="1400980" cy="2199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58" y="4203759"/>
            <a:ext cx="2021820" cy="1942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7328" y="2466150"/>
            <a:ext cx="1653869" cy="93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508" y="1473201"/>
            <a:ext cx="4942984" cy="3606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20"/>
          <p:cNvSpPr txBox="1">
            <a:spLocks/>
          </p:cNvSpPr>
          <p:nvPr/>
        </p:nvSpPr>
        <p:spPr>
          <a:xfrm>
            <a:off x="755650" y="5302584"/>
            <a:ext cx="7632700" cy="1210274"/>
          </a:xfrm>
          <a:prstGeom prst="roundRect">
            <a:avLst>
              <a:gd name="adj" fmla="val 9641"/>
            </a:avLst>
          </a:prstGeom>
          <a:solidFill>
            <a:srgbClr val="4EB2E5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b="0" dirty="0">
                <a:solidFill>
                  <a:schemeClr val="bg1"/>
                </a:solidFill>
              </a:rPr>
              <a:t>I hear the snow crunching under my feet.</a:t>
            </a:r>
            <a:endParaRPr lang="en-GB" sz="3200" dirty="0">
              <a:solidFill>
                <a:schemeClr val="bg1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73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111" y="2466304"/>
            <a:ext cx="4156932" cy="1671152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5303231"/>
            <a:ext cx="7632700" cy="1210274"/>
          </a:xfrm>
          <a:solidFill>
            <a:srgbClr val="4EB2E5"/>
          </a:solidFill>
        </p:spPr>
        <p:txBody>
          <a:bodyPr/>
          <a:lstStyle/>
          <a:p>
            <a:pPr algn="ctr"/>
            <a:r>
              <a:rPr lang="en-GB" b="0" dirty="0">
                <a:solidFill>
                  <a:schemeClr val="bg1"/>
                </a:solidFill>
              </a:rPr>
              <a:t>I see the steam from my breath in the air.</a:t>
            </a:r>
            <a:endParaRPr lang="en-GB" sz="32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42269">
            <a:off x="3682888" y="357884"/>
            <a:ext cx="3592207" cy="546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9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5297705"/>
            <a:ext cx="7632700" cy="1210274"/>
          </a:xfrm>
          <a:solidFill>
            <a:srgbClr val="4EB2E5"/>
          </a:solidFill>
        </p:spPr>
        <p:txBody>
          <a:bodyPr/>
          <a:lstStyle/>
          <a:p>
            <a:pPr algn="ctr"/>
            <a:r>
              <a:rPr lang="en-GB" sz="3900" b="0" dirty="0">
                <a:solidFill>
                  <a:schemeClr val="bg1"/>
                </a:solidFill>
              </a:rPr>
              <a:t>I feel the cold wind on my face.</a:t>
            </a:r>
            <a:endParaRPr lang="en-GB" sz="39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141" y="1441936"/>
            <a:ext cx="5373278" cy="33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9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5297845"/>
            <a:ext cx="7632700" cy="1210274"/>
          </a:xfrm>
          <a:solidFill>
            <a:srgbClr val="4EB2E5"/>
          </a:solidFill>
        </p:spPr>
        <p:txBody>
          <a:bodyPr/>
          <a:lstStyle/>
          <a:p>
            <a:pPr algn="ctr"/>
            <a:r>
              <a:rPr lang="en-GB" b="0" dirty="0">
                <a:solidFill>
                  <a:schemeClr val="bg1"/>
                </a:solidFill>
              </a:rPr>
              <a:t>I smell warm mince pies.</a:t>
            </a:r>
            <a:endParaRPr lang="en-GB" sz="32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944" y="1667725"/>
            <a:ext cx="4128940" cy="277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0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5297845"/>
            <a:ext cx="7632700" cy="1210274"/>
          </a:xfrm>
          <a:solidFill>
            <a:srgbClr val="4EB2E5"/>
          </a:solidFill>
        </p:spPr>
        <p:txBody>
          <a:bodyPr/>
          <a:lstStyle/>
          <a:p>
            <a:pPr algn="ctr"/>
            <a:r>
              <a:rPr lang="en-GB" sz="3600" b="0" dirty="0">
                <a:solidFill>
                  <a:schemeClr val="bg1"/>
                </a:solidFill>
              </a:rPr>
              <a:t>I taste a snowflake on my tongue.</a:t>
            </a:r>
            <a:endParaRPr lang="en-GB" sz="3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627" y="961433"/>
            <a:ext cx="3278745" cy="370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7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622559"/>
            <a:ext cx="7632700" cy="1210274"/>
          </a:xfrm>
          <a:solidFill>
            <a:srgbClr val="4EB2E5"/>
          </a:solidFill>
        </p:spPr>
        <p:txBody>
          <a:bodyPr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winkl" pitchFamily="2" charset="0"/>
              </a:rPr>
              <a:t>I can taste, touch, smell,</a:t>
            </a:r>
            <a:br>
              <a:rPr lang="en-GB" sz="3200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3200" dirty="0">
                <a:solidFill>
                  <a:schemeClr val="bg1"/>
                </a:solidFill>
                <a:latin typeface="Twinkl" pitchFamily="2" charset="0"/>
              </a:rPr>
              <a:t>hear and see winter.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2" t="17153" r="23179" b="-2229"/>
          <a:stretch/>
        </p:blipFill>
        <p:spPr>
          <a:xfrm>
            <a:off x="2519163" y="2116870"/>
            <a:ext cx="4105673" cy="414048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8276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98</TotalTime>
  <Words>66</Words>
  <Application>Microsoft Office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Twinkl SemiBold</vt:lpstr>
      <vt:lpstr>Arial</vt:lpstr>
      <vt:lpstr>Calibri</vt:lpstr>
      <vt:lpstr>Twinkl</vt:lpstr>
      <vt:lpstr>Office Theme</vt:lpstr>
      <vt:lpstr>PowerPoint Presentation</vt:lpstr>
      <vt:lpstr>I use my five senses in the winter.</vt:lpstr>
      <vt:lpstr>PowerPoint Presentation</vt:lpstr>
      <vt:lpstr>I see the steam from my breath in the air.</vt:lpstr>
      <vt:lpstr>I feel the cold wind on my face.</vt:lpstr>
      <vt:lpstr>I smell warm mince pies.</vt:lpstr>
      <vt:lpstr>I taste a snowflake on my tongue.</vt:lpstr>
      <vt:lpstr>I can taste, touch, smell, hear and see winter.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Emilia Scott</cp:lastModifiedBy>
  <cp:revision>12</cp:revision>
  <dcterms:created xsi:type="dcterms:W3CDTF">2017-10-04T09:05:19Z</dcterms:created>
  <dcterms:modified xsi:type="dcterms:W3CDTF">2021-01-18T08:43:17Z</dcterms:modified>
</cp:coreProperties>
</file>