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2"/>
  </p:notesMasterIdLst>
  <p:sldIdLst>
    <p:sldId id="256" r:id="rId5"/>
    <p:sldId id="257" r:id="rId6"/>
    <p:sldId id="258" r:id="rId7"/>
    <p:sldId id="260" r:id="rId8"/>
    <p:sldId id="261" r:id="rId9"/>
    <p:sldId id="262" r:id="rId10"/>
    <p:sldId id="272" r:id="rId11"/>
    <p:sldId id="263" r:id="rId12"/>
    <p:sldId id="264" r:id="rId13"/>
    <p:sldId id="265" r:id="rId14"/>
    <p:sldId id="268" r:id="rId15"/>
    <p:sldId id="271" r:id="rId16"/>
    <p:sldId id="270" r:id="rId17"/>
    <p:sldId id="266" r:id="rId18"/>
    <p:sldId id="267" r:id="rId19"/>
    <p:sldId id="269" r:id="rId20"/>
    <p:sldId id="273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41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mma  Lowe" userId="e1f0da80-3e1f-4996-82d1-abae7eaa329c" providerId="ADAL" clId="{6E1A8542-D248-4986-B7C5-03E488C408FE}"/>
    <pc:docChg chg="custSel modSld">
      <pc:chgData name="Gemma  Lowe" userId="e1f0da80-3e1f-4996-82d1-abae7eaa329c" providerId="ADAL" clId="{6E1A8542-D248-4986-B7C5-03E488C408FE}" dt="2025-09-03T11:50:13.762" v="263" actId="1076"/>
      <pc:docMkLst>
        <pc:docMk/>
      </pc:docMkLst>
      <pc:sldChg chg="modSp mod">
        <pc:chgData name="Gemma  Lowe" userId="e1f0da80-3e1f-4996-82d1-abae7eaa329c" providerId="ADAL" clId="{6E1A8542-D248-4986-B7C5-03E488C408FE}" dt="2025-09-03T11:50:13.762" v="263" actId="1076"/>
        <pc:sldMkLst>
          <pc:docMk/>
          <pc:sldMk cId="802448284" sldId="256"/>
        </pc:sldMkLst>
        <pc:spChg chg="mod">
          <ac:chgData name="Gemma  Lowe" userId="e1f0da80-3e1f-4996-82d1-abae7eaa329c" providerId="ADAL" clId="{6E1A8542-D248-4986-B7C5-03E488C408FE}" dt="2025-09-03T11:42:40.978" v="27" actId="20577"/>
          <ac:spMkLst>
            <pc:docMk/>
            <pc:sldMk cId="802448284" sldId="256"/>
            <ac:spMk id="3" creationId="{61D3B244-71ED-A120-47CC-DEF91334919B}"/>
          </ac:spMkLst>
        </pc:spChg>
        <pc:picChg chg="mod">
          <ac:chgData name="Gemma  Lowe" userId="e1f0da80-3e1f-4996-82d1-abae7eaa329c" providerId="ADAL" clId="{6E1A8542-D248-4986-B7C5-03E488C408FE}" dt="2025-09-03T11:50:13.762" v="263" actId="1076"/>
          <ac:picMkLst>
            <pc:docMk/>
            <pc:sldMk cId="802448284" sldId="256"/>
            <ac:picMk id="1026" creationId="{6EC5A498-144A-C8DA-8A23-6C829DD16559}"/>
          </ac:picMkLst>
        </pc:picChg>
      </pc:sldChg>
      <pc:sldChg chg="modSp mod">
        <pc:chgData name="Gemma  Lowe" userId="e1f0da80-3e1f-4996-82d1-abae7eaa329c" providerId="ADAL" clId="{6E1A8542-D248-4986-B7C5-03E488C408FE}" dt="2025-09-03T11:43:38.259" v="109" actId="5793"/>
        <pc:sldMkLst>
          <pc:docMk/>
          <pc:sldMk cId="3708544483" sldId="257"/>
        </pc:sldMkLst>
        <pc:spChg chg="mod">
          <ac:chgData name="Gemma  Lowe" userId="e1f0da80-3e1f-4996-82d1-abae7eaa329c" providerId="ADAL" clId="{6E1A8542-D248-4986-B7C5-03E488C408FE}" dt="2025-09-03T11:43:38.259" v="109" actId="5793"/>
          <ac:spMkLst>
            <pc:docMk/>
            <pc:sldMk cId="3708544483" sldId="257"/>
            <ac:spMk id="3" creationId="{A06437C9-FC70-9978-D0D9-81B8DCCF2596}"/>
          </ac:spMkLst>
        </pc:spChg>
      </pc:sldChg>
      <pc:sldChg chg="modSp mod">
        <pc:chgData name="Gemma  Lowe" userId="e1f0da80-3e1f-4996-82d1-abae7eaa329c" providerId="ADAL" clId="{6E1A8542-D248-4986-B7C5-03E488C408FE}" dt="2025-09-03T11:44:27.290" v="140" actId="27636"/>
        <pc:sldMkLst>
          <pc:docMk/>
          <pc:sldMk cId="2002654154" sldId="262"/>
        </pc:sldMkLst>
        <pc:spChg chg="mod">
          <ac:chgData name="Gemma  Lowe" userId="e1f0da80-3e1f-4996-82d1-abae7eaa329c" providerId="ADAL" clId="{6E1A8542-D248-4986-B7C5-03E488C408FE}" dt="2025-09-03T11:44:27.290" v="140" actId="27636"/>
          <ac:spMkLst>
            <pc:docMk/>
            <pc:sldMk cId="2002654154" sldId="262"/>
            <ac:spMk id="3" creationId="{A762B533-3117-3FBE-EECB-B7B11F6058EF}"/>
          </ac:spMkLst>
        </pc:spChg>
      </pc:sldChg>
      <pc:sldChg chg="delSp modSp mod">
        <pc:chgData name="Gemma  Lowe" userId="e1f0da80-3e1f-4996-82d1-abae7eaa329c" providerId="ADAL" clId="{6E1A8542-D248-4986-B7C5-03E488C408FE}" dt="2025-09-03T11:45:06.516" v="151" actId="1076"/>
        <pc:sldMkLst>
          <pc:docMk/>
          <pc:sldMk cId="3690760739" sldId="263"/>
        </pc:sldMkLst>
        <pc:spChg chg="del">
          <ac:chgData name="Gemma  Lowe" userId="e1f0da80-3e1f-4996-82d1-abae7eaa329c" providerId="ADAL" clId="{6E1A8542-D248-4986-B7C5-03E488C408FE}" dt="2025-09-03T11:45:04.015" v="150" actId="478"/>
          <ac:spMkLst>
            <pc:docMk/>
            <pc:sldMk cId="3690760739" sldId="263"/>
            <ac:spMk id="6" creationId="{1C58FBDF-AF18-7499-BDF1-A8C6B3F804DD}"/>
          </ac:spMkLst>
        </pc:spChg>
        <pc:picChg chg="mod">
          <ac:chgData name="Gemma  Lowe" userId="e1f0da80-3e1f-4996-82d1-abae7eaa329c" providerId="ADAL" clId="{6E1A8542-D248-4986-B7C5-03E488C408FE}" dt="2025-09-03T11:45:06.516" v="151" actId="1076"/>
          <ac:picMkLst>
            <pc:docMk/>
            <pc:sldMk cId="3690760739" sldId="263"/>
            <ac:picMk id="5" creationId="{38B188BE-748E-B977-45C1-D441E9B69CBB}"/>
          </ac:picMkLst>
        </pc:picChg>
      </pc:sldChg>
      <pc:sldChg chg="modSp mod">
        <pc:chgData name="Gemma  Lowe" userId="e1f0da80-3e1f-4996-82d1-abae7eaa329c" providerId="ADAL" clId="{6E1A8542-D248-4986-B7C5-03E488C408FE}" dt="2025-09-03T11:47:58.414" v="215" actId="20577"/>
        <pc:sldMkLst>
          <pc:docMk/>
          <pc:sldMk cId="1165136969" sldId="265"/>
        </pc:sldMkLst>
        <pc:spChg chg="mod">
          <ac:chgData name="Gemma  Lowe" userId="e1f0da80-3e1f-4996-82d1-abae7eaa329c" providerId="ADAL" clId="{6E1A8542-D248-4986-B7C5-03E488C408FE}" dt="2025-09-03T11:47:58.414" v="215" actId="20577"/>
          <ac:spMkLst>
            <pc:docMk/>
            <pc:sldMk cId="1165136969" sldId="265"/>
            <ac:spMk id="3" creationId="{4618D2EF-96F7-AD4D-1135-DDC637E0B126}"/>
          </ac:spMkLst>
        </pc:spChg>
      </pc:sldChg>
      <pc:sldChg chg="modSp mod">
        <pc:chgData name="Gemma  Lowe" userId="e1f0da80-3e1f-4996-82d1-abae7eaa329c" providerId="ADAL" clId="{6E1A8542-D248-4986-B7C5-03E488C408FE}" dt="2025-09-03T11:49:08.701" v="257" actId="14100"/>
        <pc:sldMkLst>
          <pc:docMk/>
          <pc:sldMk cId="1064918239" sldId="266"/>
        </pc:sldMkLst>
        <pc:spChg chg="mod">
          <ac:chgData name="Gemma  Lowe" userId="e1f0da80-3e1f-4996-82d1-abae7eaa329c" providerId="ADAL" clId="{6E1A8542-D248-4986-B7C5-03E488C408FE}" dt="2025-09-03T11:49:08.701" v="257" actId="14100"/>
          <ac:spMkLst>
            <pc:docMk/>
            <pc:sldMk cId="1064918239" sldId="266"/>
            <ac:spMk id="3" creationId="{0F903862-3F22-A324-DF6D-359B52DA048F}"/>
          </ac:spMkLst>
        </pc:spChg>
      </pc:sldChg>
      <pc:sldChg chg="modSp mod">
        <pc:chgData name="Gemma  Lowe" userId="e1f0da80-3e1f-4996-82d1-abae7eaa329c" providerId="ADAL" clId="{6E1A8542-D248-4986-B7C5-03E488C408FE}" dt="2025-09-03T11:49:41.522" v="261" actId="14100"/>
        <pc:sldMkLst>
          <pc:docMk/>
          <pc:sldMk cId="464897305" sldId="269"/>
        </pc:sldMkLst>
        <pc:spChg chg="mod">
          <ac:chgData name="Gemma  Lowe" userId="e1f0da80-3e1f-4996-82d1-abae7eaa329c" providerId="ADAL" clId="{6E1A8542-D248-4986-B7C5-03E488C408FE}" dt="2025-09-03T11:49:41.522" v="261" actId="14100"/>
          <ac:spMkLst>
            <pc:docMk/>
            <pc:sldMk cId="464897305" sldId="269"/>
            <ac:spMk id="3" creationId="{465C5D46-D0DF-417F-BBE1-B25DAD3C4E77}"/>
          </ac:spMkLst>
        </pc:spChg>
      </pc:sldChg>
      <pc:sldChg chg="modSp mod">
        <pc:chgData name="Gemma  Lowe" userId="e1f0da80-3e1f-4996-82d1-abae7eaa329c" providerId="ADAL" clId="{6E1A8542-D248-4986-B7C5-03E488C408FE}" dt="2025-09-03T11:48:29.355" v="218" actId="14100"/>
        <pc:sldMkLst>
          <pc:docMk/>
          <pc:sldMk cId="2744833708" sldId="270"/>
        </pc:sldMkLst>
        <pc:spChg chg="mod">
          <ac:chgData name="Gemma  Lowe" userId="e1f0da80-3e1f-4996-82d1-abae7eaa329c" providerId="ADAL" clId="{6E1A8542-D248-4986-B7C5-03E488C408FE}" dt="2025-09-03T11:48:29.355" v="218" actId="14100"/>
          <ac:spMkLst>
            <pc:docMk/>
            <pc:sldMk cId="2744833708" sldId="270"/>
            <ac:spMk id="3" creationId="{1392D730-B9C7-0D63-92A8-7D404F92A152}"/>
          </ac:spMkLst>
        </pc:spChg>
      </pc:sldChg>
      <pc:sldChg chg="modSp mod">
        <pc:chgData name="Gemma  Lowe" userId="e1f0da80-3e1f-4996-82d1-abae7eaa329c" providerId="ADAL" clId="{6E1A8542-D248-4986-B7C5-03E488C408FE}" dt="2025-09-03T11:44:42.141" v="149" actId="20577"/>
        <pc:sldMkLst>
          <pc:docMk/>
          <pc:sldMk cId="2329691940" sldId="272"/>
        </pc:sldMkLst>
        <pc:spChg chg="mod">
          <ac:chgData name="Gemma  Lowe" userId="e1f0da80-3e1f-4996-82d1-abae7eaa329c" providerId="ADAL" clId="{6E1A8542-D248-4986-B7C5-03E488C408FE}" dt="2025-09-03T11:44:42.141" v="149" actId="20577"/>
          <ac:spMkLst>
            <pc:docMk/>
            <pc:sldMk cId="2329691940" sldId="272"/>
            <ac:spMk id="3" creationId="{89534EFE-2186-4673-57EA-D4E89923F4EF}"/>
          </ac:spMkLst>
        </pc:spChg>
      </pc:sldChg>
    </pc:docChg>
  </pc:docChgLst>
  <pc:docChgLst>
    <pc:chgData name="Gemma  Lowe" userId="e1f0da80-3e1f-4996-82d1-abae7eaa329c" providerId="ADAL" clId="{4DAC7F00-D0A5-4445-A5ED-B961412A9F1C}"/>
    <pc:docChg chg="custSel modSld">
      <pc:chgData name="Gemma  Lowe" userId="e1f0da80-3e1f-4996-82d1-abae7eaa329c" providerId="ADAL" clId="{4DAC7F00-D0A5-4445-A5ED-B961412A9F1C}" dt="2025-09-05T13:22:31.483" v="35" actId="207"/>
      <pc:docMkLst>
        <pc:docMk/>
      </pc:docMkLst>
      <pc:sldChg chg="addSp delSp modSp">
        <pc:chgData name="Gemma  Lowe" userId="e1f0da80-3e1f-4996-82d1-abae7eaa329c" providerId="ADAL" clId="{4DAC7F00-D0A5-4445-A5ED-B961412A9F1C}" dt="2025-09-05T13:20:41.066" v="4" actId="1076"/>
        <pc:sldMkLst>
          <pc:docMk/>
          <pc:sldMk cId="1841866765" sldId="261"/>
        </pc:sldMkLst>
        <pc:spChg chg="mod">
          <ac:chgData name="Gemma  Lowe" userId="e1f0da80-3e1f-4996-82d1-abae7eaa329c" providerId="ADAL" clId="{4DAC7F00-D0A5-4445-A5ED-B961412A9F1C}" dt="2025-09-05T13:20:38.763" v="3" actId="14100"/>
          <ac:spMkLst>
            <pc:docMk/>
            <pc:sldMk cId="1841866765" sldId="261"/>
            <ac:spMk id="2" creationId="{127A080C-D831-DEAB-9350-C94DA0591A55}"/>
          </ac:spMkLst>
        </pc:spChg>
        <pc:spChg chg="add mod">
          <ac:chgData name="Gemma  Lowe" userId="e1f0da80-3e1f-4996-82d1-abae7eaa329c" providerId="ADAL" clId="{4DAC7F00-D0A5-4445-A5ED-B961412A9F1C}" dt="2025-09-05T13:20:32.595" v="0" actId="478"/>
          <ac:spMkLst>
            <pc:docMk/>
            <pc:sldMk cId="1841866765" sldId="261"/>
            <ac:spMk id="4" creationId="{D22F850C-6CD2-4130-9A14-334C2E61BB08}"/>
          </ac:spMkLst>
        </pc:spChg>
        <pc:picChg chg="del">
          <ac:chgData name="Gemma  Lowe" userId="e1f0da80-3e1f-4996-82d1-abae7eaa329c" providerId="ADAL" clId="{4DAC7F00-D0A5-4445-A5ED-B961412A9F1C}" dt="2025-09-05T13:20:32.595" v="0" actId="478"/>
          <ac:picMkLst>
            <pc:docMk/>
            <pc:sldMk cId="1841866765" sldId="261"/>
            <ac:picMk id="5" creationId="{E8E39A47-CBC6-9818-C1AE-CD07319ED769}"/>
          </ac:picMkLst>
        </pc:picChg>
        <pc:picChg chg="add mod">
          <ac:chgData name="Gemma  Lowe" userId="e1f0da80-3e1f-4996-82d1-abae7eaa329c" providerId="ADAL" clId="{4DAC7F00-D0A5-4445-A5ED-B961412A9F1C}" dt="2025-09-05T13:20:41.066" v="4" actId="1076"/>
          <ac:picMkLst>
            <pc:docMk/>
            <pc:sldMk cId="1841866765" sldId="261"/>
            <ac:picMk id="6" creationId="{07B5A55E-3232-4076-9A52-48AB53F76002}"/>
          </ac:picMkLst>
        </pc:picChg>
      </pc:sldChg>
      <pc:sldChg chg="modSp">
        <pc:chgData name="Gemma  Lowe" userId="e1f0da80-3e1f-4996-82d1-abae7eaa329c" providerId="ADAL" clId="{4DAC7F00-D0A5-4445-A5ED-B961412A9F1C}" dt="2025-09-05T13:21:06.355" v="20" actId="20577"/>
        <pc:sldMkLst>
          <pc:docMk/>
          <pc:sldMk cId="718840395" sldId="264"/>
        </pc:sldMkLst>
        <pc:spChg chg="mod">
          <ac:chgData name="Gemma  Lowe" userId="e1f0da80-3e1f-4996-82d1-abae7eaa329c" providerId="ADAL" clId="{4DAC7F00-D0A5-4445-A5ED-B961412A9F1C}" dt="2025-09-05T13:21:06.355" v="20" actId="20577"/>
          <ac:spMkLst>
            <pc:docMk/>
            <pc:sldMk cId="718840395" sldId="264"/>
            <ac:spMk id="3" creationId="{72BE7E11-54A2-26CB-8E5A-1301B549E2C5}"/>
          </ac:spMkLst>
        </pc:spChg>
      </pc:sldChg>
      <pc:sldChg chg="modSp">
        <pc:chgData name="Gemma  Lowe" userId="e1f0da80-3e1f-4996-82d1-abae7eaa329c" providerId="ADAL" clId="{4DAC7F00-D0A5-4445-A5ED-B961412A9F1C}" dt="2025-09-05T13:22:07.124" v="32" actId="207"/>
        <pc:sldMkLst>
          <pc:docMk/>
          <pc:sldMk cId="1064918239" sldId="266"/>
        </pc:sldMkLst>
        <pc:spChg chg="mod">
          <ac:chgData name="Gemma  Lowe" userId="e1f0da80-3e1f-4996-82d1-abae7eaa329c" providerId="ADAL" clId="{4DAC7F00-D0A5-4445-A5ED-B961412A9F1C}" dt="2025-09-05T13:22:07.124" v="32" actId="207"/>
          <ac:spMkLst>
            <pc:docMk/>
            <pc:sldMk cId="1064918239" sldId="266"/>
            <ac:spMk id="3" creationId="{0F903862-3F22-A324-DF6D-359B52DA048F}"/>
          </ac:spMkLst>
        </pc:spChg>
      </pc:sldChg>
      <pc:sldChg chg="modSp">
        <pc:chgData name="Gemma  Lowe" userId="e1f0da80-3e1f-4996-82d1-abae7eaa329c" providerId="ADAL" clId="{4DAC7F00-D0A5-4445-A5ED-B961412A9F1C}" dt="2025-09-05T13:22:18.826" v="33" actId="207"/>
        <pc:sldMkLst>
          <pc:docMk/>
          <pc:sldMk cId="657577956" sldId="267"/>
        </pc:sldMkLst>
        <pc:spChg chg="mod">
          <ac:chgData name="Gemma  Lowe" userId="e1f0da80-3e1f-4996-82d1-abae7eaa329c" providerId="ADAL" clId="{4DAC7F00-D0A5-4445-A5ED-B961412A9F1C}" dt="2025-09-05T13:22:18.826" v="33" actId="207"/>
          <ac:spMkLst>
            <pc:docMk/>
            <pc:sldMk cId="657577956" sldId="267"/>
            <ac:spMk id="3" creationId="{C2356E6B-CD3D-F6EB-278F-7DE2848CF47A}"/>
          </ac:spMkLst>
        </pc:spChg>
      </pc:sldChg>
      <pc:sldChg chg="modSp">
        <pc:chgData name="Gemma  Lowe" userId="e1f0da80-3e1f-4996-82d1-abae7eaa329c" providerId="ADAL" clId="{4DAC7F00-D0A5-4445-A5ED-B961412A9F1C}" dt="2025-09-05T13:22:31.483" v="35" actId="207"/>
        <pc:sldMkLst>
          <pc:docMk/>
          <pc:sldMk cId="464897305" sldId="269"/>
        </pc:sldMkLst>
        <pc:spChg chg="mod">
          <ac:chgData name="Gemma  Lowe" userId="e1f0da80-3e1f-4996-82d1-abae7eaa329c" providerId="ADAL" clId="{4DAC7F00-D0A5-4445-A5ED-B961412A9F1C}" dt="2025-09-05T13:22:31.483" v="35" actId="207"/>
          <ac:spMkLst>
            <pc:docMk/>
            <pc:sldMk cId="464897305" sldId="269"/>
            <ac:spMk id="3" creationId="{465C5D46-D0DF-417F-BBE1-B25DAD3C4E77}"/>
          </ac:spMkLst>
        </pc:spChg>
      </pc:sldChg>
      <pc:sldChg chg="modSp">
        <pc:chgData name="Gemma  Lowe" userId="e1f0da80-3e1f-4996-82d1-abae7eaa329c" providerId="ADAL" clId="{4DAC7F00-D0A5-4445-A5ED-B961412A9F1C}" dt="2025-09-05T13:21:48.746" v="30" actId="20577"/>
        <pc:sldMkLst>
          <pc:docMk/>
          <pc:sldMk cId="2744833708" sldId="270"/>
        </pc:sldMkLst>
        <pc:spChg chg="mod">
          <ac:chgData name="Gemma  Lowe" userId="e1f0da80-3e1f-4996-82d1-abae7eaa329c" providerId="ADAL" clId="{4DAC7F00-D0A5-4445-A5ED-B961412A9F1C}" dt="2025-09-05T13:21:48.746" v="30" actId="20577"/>
          <ac:spMkLst>
            <pc:docMk/>
            <pc:sldMk cId="2744833708" sldId="270"/>
            <ac:spMk id="3" creationId="{1392D730-B9C7-0D63-92A8-7D404F92A15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EE719C-10DC-4BD0-B723-2BC7EC0A34F0}" type="datetimeFigureOut">
              <a:rPr lang="en-GB" smtClean="0"/>
              <a:t>17/09/2025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228BBA-7589-48F2-818F-781D568FEE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7258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228BBA-7589-48F2-818F-781D568FEEA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64062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228BBA-7589-48F2-818F-781D568FEEA5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65741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228BBA-7589-48F2-818F-781D568FEEA5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4235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228BBA-7589-48F2-818F-781D568FEEA5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10921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228BBA-7589-48F2-818F-781D568FEEA5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90004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228BBA-7589-48F2-818F-781D568FEEA5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4070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228BBA-7589-48F2-818F-781D568FEEA5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3101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228BBA-7589-48F2-818F-781D568FEEA5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6490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228BBA-7589-48F2-818F-781D568FEEA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68282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228BBA-7589-48F2-818F-781D568FEEA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5595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228BBA-7589-48F2-818F-781D568FEEA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42985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228BBA-7589-48F2-818F-781D568FEEA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71215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228BBA-7589-48F2-818F-781D568FEEA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49048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228BBA-7589-48F2-818F-781D568FEEA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3284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228BBA-7589-48F2-818F-781D568FEEA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45805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228BBA-7589-48F2-818F-781D568FEEA5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6488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4A67-D24E-4CA9-A120-53E9D85ACCBB}" type="datetimeFigureOut">
              <a:rPr lang="en-GB" smtClean="0"/>
              <a:t>17/09/2025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9CC91DB-CF61-461F-BD15-B806625DD5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6816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4A67-D24E-4CA9-A120-53E9D85ACCBB}" type="datetimeFigureOut">
              <a:rPr lang="en-GB" smtClean="0"/>
              <a:t>17/09/2025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9CC91DB-CF61-461F-BD15-B806625DD5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9081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4A67-D24E-4CA9-A120-53E9D85ACCBB}" type="datetimeFigureOut">
              <a:rPr lang="en-GB" smtClean="0"/>
              <a:t>17/09/2025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9CC91DB-CF61-461F-BD15-B806625DD500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778493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4A67-D24E-4CA9-A120-53E9D85ACCBB}" type="datetimeFigureOut">
              <a:rPr lang="en-GB" smtClean="0"/>
              <a:t>17/09/2025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9CC91DB-CF61-461F-BD15-B806625DD5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39108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4A67-D24E-4CA9-A120-53E9D85ACCBB}" type="datetimeFigureOut">
              <a:rPr lang="en-GB" smtClean="0"/>
              <a:t>17/09/2025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9CC91DB-CF61-461F-BD15-B806625DD500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16763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4A67-D24E-4CA9-A120-53E9D85ACCBB}" type="datetimeFigureOut">
              <a:rPr lang="en-GB" smtClean="0"/>
              <a:t>17/09/2025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9CC91DB-CF61-461F-BD15-B806625DD5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59629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4A67-D24E-4CA9-A120-53E9D85ACCBB}" type="datetimeFigureOut">
              <a:rPr lang="en-GB" smtClean="0"/>
              <a:t>17/09/2025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C91DB-CF61-461F-BD15-B806625DD5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70622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4A67-D24E-4CA9-A120-53E9D85ACCBB}" type="datetimeFigureOut">
              <a:rPr lang="en-GB" smtClean="0"/>
              <a:t>17/09/2025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C91DB-CF61-461F-BD15-B806625DD5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726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4A67-D24E-4CA9-A120-53E9D85ACCBB}" type="datetimeFigureOut">
              <a:rPr lang="en-GB" smtClean="0"/>
              <a:t>17/09/2025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C91DB-CF61-461F-BD15-B806625DD5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4606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4A67-D24E-4CA9-A120-53E9D85ACCBB}" type="datetimeFigureOut">
              <a:rPr lang="en-GB" smtClean="0"/>
              <a:t>17/09/2025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9CC91DB-CF61-461F-BD15-B806625DD5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3243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4A67-D24E-4CA9-A120-53E9D85ACCBB}" type="datetimeFigureOut">
              <a:rPr lang="en-GB" smtClean="0"/>
              <a:t>17/09/2025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9CC91DB-CF61-461F-BD15-B806625DD5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9745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4A67-D24E-4CA9-A120-53E9D85ACCBB}" type="datetimeFigureOut">
              <a:rPr lang="en-GB" smtClean="0"/>
              <a:t>17/09/2025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9CC91DB-CF61-461F-BD15-B806625DD5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215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4A67-D24E-4CA9-A120-53E9D85ACCBB}" type="datetimeFigureOut">
              <a:rPr lang="en-GB" smtClean="0"/>
              <a:t>17/09/2025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C91DB-CF61-461F-BD15-B806625DD5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3845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4A67-D24E-4CA9-A120-53E9D85ACCBB}" type="datetimeFigureOut">
              <a:rPr lang="en-GB" smtClean="0"/>
              <a:t>17/09/2025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C91DB-CF61-461F-BD15-B806625DD5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9940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4A67-D24E-4CA9-A120-53E9D85ACCBB}" type="datetimeFigureOut">
              <a:rPr lang="en-GB" smtClean="0"/>
              <a:t>17/09/2025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C91DB-CF61-461F-BD15-B806625DD5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7738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4A67-D24E-4CA9-A120-53E9D85ACCBB}" type="datetimeFigureOut">
              <a:rPr lang="en-GB" smtClean="0"/>
              <a:t>17/09/2025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9CC91DB-CF61-461F-BD15-B806625DD5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058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44A67-D24E-4CA9-A120-53E9D85ACCBB}" type="datetimeFigureOut">
              <a:rPr lang="en-GB" smtClean="0"/>
              <a:t>17/09/2025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9CC91DB-CF61-461F-BD15-B806625DD5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8880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office@wheelock.cheshire.sch.uk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8E604-29CD-AB13-3490-5A3562C664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75556" y="2811902"/>
            <a:ext cx="9602787" cy="1457238"/>
          </a:xfrm>
        </p:spPr>
        <p:txBody>
          <a:bodyPr/>
          <a:lstStyle/>
          <a:p>
            <a:pPr algn="ctr"/>
            <a:r>
              <a:rPr lang="en-GB" dirty="0"/>
              <a:t>Year 4 Information Evening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D3B244-71ED-A120-47CC-DEF9133491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41116" y="4257369"/>
            <a:ext cx="8915399" cy="1126283"/>
          </a:xfrm>
        </p:spPr>
        <p:txBody>
          <a:bodyPr>
            <a:normAutofit/>
          </a:bodyPr>
          <a:lstStyle/>
          <a:p>
            <a:r>
              <a:rPr lang="en-GB" sz="2000" b="1" dirty="0"/>
              <a:t>Monday 8</a:t>
            </a:r>
            <a:r>
              <a:rPr lang="en-GB" sz="2000" b="1" baseline="30000" dirty="0"/>
              <a:t>th</a:t>
            </a:r>
            <a:r>
              <a:rPr lang="en-GB" sz="2000" b="1" dirty="0"/>
              <a:t> September 2025</a:t>
            </a:r>
          </a:p>
        </p:txBody>
      </p:sp>
      <p:pic>
        <p:nvPicPr>
          <p:cNvPr id="1026" name="Picture 2" descr="Image result for welcome">
            <a:extLst>
              <a:ext uri="{FF2B5EF4-FFF2-40B4-BE49-F238E27FC236}">
                <a16:creationId xmlns:a16="http://schemas.microsoft.com/office/drawing/2014/main" id="{6EC5A498-144A-C8DA-8A23-6C829DD16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090" y="512723"/>
            <a:ext cx="4944469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heelock Primary School">
            <a:extLst>
              <a:ext uri="{FF2B5EF4-FFF2-40B4-BE49-F238E27FC236}">
                <a16:creationId xmlns:a16="http://schemas.microsoft.com/office/drawing/2014/main" id="{095BA273-83E5-CD17-D45F-8677D9BBD7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531" y="5400762"/>
            <a:ext cx="3860499" cy="1457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2448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F52CC-85C2-E6FA-D6F2-204E082A8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Writing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18D2EF-96F7-AD4D-1135-DDC637E0B1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1086" y="1621971"/>
            <a:ext cx="9893526" cy="4789715"/>
          </a:xfrm>
        </p:spPr>
        <p:txBody>
          <a:bodyPr>
            <a:normAutofit fontScale="92500" lnSpcReduction="20000"/>
          </a:bodyPr>
          <a:lstStyle/>
          <a:p>
            <a:r>
              <a:rPr lang="en-GB" sz="2400" dirty="0"/>
              <a:t>Throughout the year children will be exposed to a variety of genres of writing including:</a:t>
            </a:r>
          </a:p>
          <a:p>
            <a:pPr algn="ctr">
              <a:buFont typeface="Wingdings" panose="05000000000000000000" pitchFamily="2" charset="2"/>
              <a:buChar char="§"/>
            </a:pPr>
            <a:r>
              <a:rPr lang="en-GB" sz="2000" dirty="0"/>
              <a:t>A range of narratives</a:t>
            </a:r>
          </a:p>
          <a:p>
            <a:pPr algn="ctr">
              <a:buFont typeface="Wingdings" panose="05000000000000000000" pitchFamily="2" charset="2"/>
              <a:buChar char="§"/>
            </a:pPr>
            <a:r>
              <a:rPr lang="en-GB" sz="2000" dirty="0"/>
              <a:t>Newspaper report</a:t>
            </a:r>
          </a:p>
          <a:p>
            <a:pPr algn="ctr">
              <a:buFont typeface="Wingdings" panose="05000000000000000000" pitchFamily="2" charset="2"/>
              <a:buChar char="§"/>
            </a:pPr>
            <a:r>
              <a:rPr lang="en-GB" sz="2000" dirty="0"/>
              <a:t>Information report</a:t>
            </a:r>
          </a:p>
          <a:p>
            <a:pPr algn="ctr">
              <a:buFont typeface="Wingdings" panose="05000000000000000000" pitchFamily="2" charset="2"/>
              <a:buChar char="§"/>
            </a:pPr>
            <a:r>
              <a:rPr lang="en-GB" sz="2000" dirty="0"/>
              <a:t>Persuasive letter</a:t>
            </a:r>
          </a:p>
          <a:p>
            <a:pPr algn="ctr">
              <a:buFont typeface="Wingdings" panose="05000000000000000000" pitchFamily="2" charset="2"/>
              <a:buChar char="§"/>
            </a:pPr>
            <a:r>
              <a:rPr lang="en-GB" sz="2000" dirty="0"/>
              <a:t>Instructions</a:t>
            </a:r>
          </a:p>
          <a:p>
            <a:pPr algn="ctr">
              <a:buFont typeface="Wingdings" panose="05000000000000000000" pitchFamily="2" charset="2"/>
              <a:buChar char="§"/>
            </a:pPr>
            <a:r>
              <a:rPr lang="en-GB" sz="2000" dirty="0"/>
              <a:t>Persuasive report</a:t>
            </a:r>
          </a:p>
          <a:p>
            <a:pPr algn="ctr">
              <a:buFont typeface="Wingdings" panose="05000000000000000000" pitchFamily="2" charset="2"/>
              <a:buChar char="§"/>
            </a:pPr>
            <a:r>
              <a:rPr lang="en-GB" sz="2000" dirty="0"/>
              <a:t>Biography</a:t>
            </a:r>
          </a:p>
          <a:p>
            <a:pPr marL="0" indent="0">
              <a:buNone/>
            </a:pPr>
            <a:endParaRPr lang="en-GB" sz="2000" dirty="0"/>
          </a:p>
          <a:p>
            <a:pPr marL="0" indent="0" algn="ctr">
              <a:buNone/>
            </a:pPr>
            <a:r>
              <a:rPr lang="en-GB" sz="2400" dirty="0"/>
              <a:t>These are all linked to high quality texts which will be shared on our website curriculum overview each half term. Year 4 pupils need to include a range of features within their writing which we build upon throughout the year.</a:t>
            </a:r>
          </a:p>
        </p:txBody>
      </p:sp>
    </p:spTree>
    <p:extLst>
      <p:ext uri="{BB962C8B-B14F-4D97-AF65-F5344CB8AC3E}">
        <p14:creationId xmlns:p14="http://schemas.microsoft.com/office/powerpoint/2010/main" val="11651369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7E6F2-20DE-836E-3996-6873E4438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Handwriting – why do we focus on 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F0E8E8-42DB-8C07-F8CE-105A4A7D5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27570" y="1545771"/>
            <a:ext cx="3777344" cy="4593772"/>
          </a:xfrm>
        </p:spPr>
        <p:txBody>
          <a:bodyPr>
            <a:normAutofit fontScale="92500"/>
          </a:bodyPr>
          <a:lstStyle/>
          <a:p>
            <a:r>
              <a:rPr lang="en-US" sz="2800" dirty="0"/>
              <a:t>Legible writing that can be produced comfortably at speed and with little conscious effort allows a child to attend to the higher-level aspects of writing composition and content.</a:t>
            </a:r>
            <a:endParaRPr lang="en-GB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D46062-2383-8DA4-1DA4-6CAB1B5865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736" y="1628523"/>
            <a:ext cx="7535327" cy="3600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5013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7E6F2-20DE-836E-3996-6873E4438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9359589" cy="1280890"/>
          </a:xfrm>
        </p:spPr>
        <p:txBody>
          <a:bodyPr/>
          <a:lstStyle/>
          <a:p>
            <a:r>
              <a:rPr lang="en-GB" b="1" dirty="0"/>
              <a:t>Handwriting – what are the expectations?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F0E8E8-42DB-8C07-F8CE-105A4A7D5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5371" y="1545771"/>
            <a:ext cx="9949543" cy="4593772"/>
          </a:xfrm>
        </p:spPr>
        <p:txBody>
          <a:bodyPr>
            <a:normAutofit/>
          </a:bodyPr>
          <a:lstStyle/>
          <a:p>
            <a:r>
              <a:rPr lang="en-US" sz="2800" dirty="0"/>
              <a:t>Year 4 will complete frequent handwriting lessons each week.</a:t>
            </a:r>
          </a:p>
          <a:p>
            <a:r>
              <a:rPr lang="en-US" sz="2800" dirty="0"/>
              <a:t> Initially looking at individual letter formation, moving to joining within words.</a:t>
            </a:r>
          </a:p>
          <a:p>
            <a:r>
              <a:rPr lang="en-US" sz="2800" dirty="0"/>
              <a:t>Once children are demonstrating a consistent, legible and accurately formed style of writing they will be rewarded with a pen license. </a:t>
            </a:r>
          </a:p>
          <a:p>
            <a:r>
              <a:rPr lang="en-US" sz="2800" dirty="0"/>
              <a:t>All year groups have high aspirations for their children’s handwriting.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6956448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6BCD0-9661-1870-CB50-6E4B446E0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0410" y="482596"/>
            <a:ext cx="8911687" cy="1280890"/>
          </a:xfrm>
        </p:spPr>
        <p:txBody>
          <a:bodyPr/>
          <a:lstStyle/>
          <a:p>
            <a:pPr algn="ctr"/>
            <a:r>
              <a:rPr lang="en-GB" b="1" dirty="0"/>
              <a:t>Spelling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92D730-B9C7-0D63-92A8-7D404F92A1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8462" y="1123041"/>
            <a:ext cx="10194053" cy="4953000"/>
          </a:xfrm>
        </p:spPr>
        <p:txBody>
          <a:bodyPr>
            <a:normAutofit/>
          </a:bodyPr>
          <a:lstStyle/>
          <a:p>
            <a:r>
              <a:rPr lang="en-GB" sz="2400" b="1" dirty="0"/>
              <a:t>Autumn term </a:t>
            </a:r>
            <a:r>
              <a:rPr lang="en-GB" sz="2400" dirty="0"/>
              <a:t>– revision of Year 1 &amp; 2 common exception word lists, Year 2 and 3 rules previously learnt.</a:t>
            </a:r>
          </a:p>
          <a:p>
            <a:r>
              <a:rPr lang="en-GB" sz="2400" dirty="0"/>
              <a:t>Continuous reminders of phonics sounds to support with spelling.</a:t>
            </a:r>
          </a:p>
          <a:p>
            <a:r>
              <a:rPr lang="en-GB" sz="2400" dirty="0"/>
              <a:t>Word banks available in all writing.</a:t>
            </a:r>
          </a:p>
          <a:p>
            <a:r>
              <a:rPr lang="en-GB" sz="2400" dirty="0"/>
              <a:t>High expectations of all pupils to use the resources available to them and apply rules that have been learnt.</a:t>
            </a:r>
          </a:p>
          <a:p>
            <a:pPr marL="0" indent="0">
              <a:buNone/>
            </a:pPr>
            <a:endParaRPr lang="en-GB" sz="2400" dirty="0"/>
          </a:p>
          <a:p>
            <a:pPr marL="0" indent="0" algn="ctr">
              <a:buNone/>
            </a:pPr>
            <a:r>
              <a:rPr lang="en-GB" sz="2400" dirty="0">
                <a:solidFill>
                  <a:schemeClr val="accent1"/>
                </a:solidFill>
              </a:rPr>
              <a:t>We will send home certain words if we need additional support with certain words/rules.</a:t>
            </a:r>
          </a:p>
        </p:txBody>
      </p:sp>
    </p:spTree>
    <p:extLst>
      <p:ext uri="{BB962C8B-B14F-4D97-AF65-F5344CB8AC3E}">
        <p14:creationId xmlns:p14="http://schemas.microsoft.com/office/powerpoint/2010/main" val="27448337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39537-3851-3D37-3256-4B38592CA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Homework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903862-3F22-A324-DF6D-359B52DA04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3743" y="1458686"/>
            <a:ext cx="9860869" cy="4860052"/>
          </a:xfrm>
        </p:spPr>
        <p:txBody>
          <a:bodyPr>
            <a:normAutofit/>
          </a:bodyPr>
          <a:lstStyle/>
          <a:p>
            <a:r>
              <a:rPr lang="en-GB" sz="2400" dirty="0">
                <a:solidFill>
                  <a:schemeClr val="accent1"/>
                </a:solidFill>
              </a:rPr>
              <a:t>Maths (Times Tables Rock Stars) &amp; Spelling– set on Thursday and due the following Wednesday. </a:t>
            </a:r>
          </a:p>
          <a:p>
            <a:r>
              <a:rPr lang="en-GB" sz="2400" dirty="0">
                <a:solidFill>
                  <a:schemeClr val="accent1"/>
                </a:solidFill>
              </a:rPr>
              <a:t>Both will follow our current learning within the classroom to allow children to apply their knowledge independently away from the classroom setting.</a:t>
            </a:r>
          </a:p>
          <a:p>
            <a:pPr marL="0" indent="0">
              <a:buNone/>
            </a:pPr>
            <a:endParaRPr lang="en-GB" sz="2400" dirty="0"/>
          </a:p>
          <a:p>
            <a:pPr marL="0" indent="0" algn="ctr">
              <a:buNone/>
            </a:pPr>
            <a:r>
              <a:rPr lang="en-US" sz="2000" dirty="0"/>
              <a:t>Please encourage your children to be independent and complete the work to the best of their ability. Please also help to ensure that it’s handed in on time - thank you for your support.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0649182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3FF13-238C-CD95-48D2-922C1031F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Reading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56E6B-CD3D-F6EB-278F-7DE2848CF4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7286" y="1360714"/>
            <a:ext cx="9817326" cy="4550508"/>
          </a:xfrm>
        </p:spPr>
        <p:txBody>
          <a:bodyPr>
            <a:normAutofit/>
          </a:bodyPr>
          <a:lstStyle/>
          <a:p>
            <a:r>
              <a:rPr lang="en-GB" sz="2400" dirty="0"/>
              <a:t>All pupils have their ZPD reading ability and these will be assessed at the start of each term. </a:t>
            </a:r>
          </a:p>
          <a:p>
            <a:r>
              <a:rPr lang="en-GB" sz="2400" dirty="0"/>
              <a:t>Children need to be reading at least </a:t>
            </a:r>
            <a:r>
              <a:rPr lang="en-GB" sz="2400" dirty="0">
                <a:solidFill>
                  <a:schemeClr val="accent1"/>
                </a:solidFill>
              </a:rPr>
              <a:t>5 times a week </a:t>
            </a:r>
            <a:r>
              <a:rPr lang="en-GB" sz="2400" dirty="0"/>
              <a:t>- please spend time listening to them or asking what they are reading about if they have read independently. </a:t>
            </a:r>
          </a:p>
          <a:p>
            <a:r>
              <a:rPr lang="en-GB" sz="2400" dirty="0"/>
              <a:t>Once a book is complete then a quiz must be done on Accelerated Reader.</a:t>
            </a:r>
          </a:p>
          <a:p>
            <a:r>
              <a:rPr lang="en-GB" sz="2400" dirty="0">
                <a:solidFill>
                  <a:schemeClr val="accent1"/>
                </a:solidFill>
              </a:rPr>
              <a:t>We will monitor this frequently </a:t>
            </a:r>
            <a:r>
              <a:rPr lang="en-GB" sz="2400" dirty="0"/>
              <a:t>to see how much pupils are reading. We will be in contact if we feel your child needs to increase the amount that they are reading.</a:t>
            </a:r>
          </a:p>
        </p:txBody>
      </p:sp>
    </p:spTree>
    <p:extLst>
      <p:ext uri="{BB962C8B-B14F-4D97-AF65-F5344CB8AC3E}">
        <p14:creationId xmlns:p14="http://schemas.microsoft.com/office/powerpoint/2010/main" val="6575779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F8DE8-9E84-539C-8640-4202A6F89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5C5D46-D0DF-417F-BBE1-B25DAD3C4E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6708" y="1430215"/>
            <a:ext cx="9417904" cy="4970585"/>
          </a:xfrm>
        </p:spPr>
        <p:txBody>
          <a:bodyPr>
            <a:normAutofit/>
          </a:bodyPr>
          <a:lstStyle/>
          <a:p>
            <a:r>
              <a:rPr lang="en-GB" sz="2400" dirty="0"/>
              <a:t>It is easier for us to speak at the </a:t>
            </a:r>
            <a:r>
              <a:rPr lang="en-GB" sz="2400" dirty="0">
                <a:solidFill>
                  <a:schemeClr val="accent1"/>
                </a:solidFill>
              </a:rPr>
              <a:t>end of a school day </a:t>
            </a:r>
            <a:r>
              <a:rPr lang="en-GB" sz="2400" dirty="0"/>
              <a:t>as mornings are used to ensure the pupils are in school and settled. Please just ask if it is something quick that you need to discuss with us. </a:t>
            </a:r>
          </a:p>
          <a:p>
            <a:r>
              <a:rPr lang="en-GB" sz="2400" dirty="0"/>
              <a:t>If communication can be emailed, then please send this via the office and they will forward to the appropriate member of staff. Please allow two working days for a response. </a:t>
            </a:r>
          </a:p>
          <a:p>
            <a:pPr marL="0" indent="0" algn="ctr">
              <a:buNone/>
            </a:pPr>
            <a:r>
              <a:rPr lang="en-GB" sz="2400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office@wheelock.cheshire.sch.uk</a:t>
            </a:r>
            <a:endParaRPr lang="en-GB" sz="2400" dirty="0">
              <a:solidFill>
                <a:schemeClr val="accent1"/>
              </a:solidFill>
            </a:endParaRPr>
          </a:p>
          <a:p>
            <a:r>
              <a:rPr lang="en-GB" sz="2400" dirty="0"/>
              <a:t>If it is urgent then please contact the office via phone.</a:t>
            </a:r>
          </a:p>
          <a:p>
            <a:pPr marL="0" indent="0" algn="ctr">
              <a:buNone/>
            </a:pPr>
            <a:endParaRPr lang="en-GB" sz="24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648973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D0FF7-F42B-DC5F-8E09-703D38D1E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1296" y="5021939"/>
            <a:ext cx="8911687" cy="1280890"/>
          </a:xfrm>
        </p:spPr>
        <p:txBody>
          <a:bodyPr/>
          <a:lstStyle/>
          <a:p>
            <a:pPr algn="ctr"/>
            <a:r>
              <a:rPr lang="en-GB" b="1" dirty="0"/>
              <a:t>Thank you for listening.</a:t>
            </a:r>
          </a:p>
        </p:txBody>
      </p:sp>
      <p:pic>
        <p:nvPicPr>
          <p:cNvPr id="4098" name="Picture 2" descr="Image result for any questions">
            <a:extLst>
              <a:ext uri="{FF2B5EF4-FFF2-40B4-BE49-F238E27FC236}">
                <a16:creationId xmlns:a16="http://schemas.microsoft.com/office/drawing/2014/main" id="{3DAE7EDF-A7A3-839B-92B2-808EC5313B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036" y="402772"/>
            <a:ext cx="5821136" cy="4225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8256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7ADAF-E108-6602-FCDD-137EC9D2A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Year 4 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6437C9-FC70-9978-D0D9-81B8DCCF25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2343" y="1643743"/>
            <a:ext cx="9632269" cy="3918857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GB" sz="2800" dirty="0"/>
              <a:t>Miss Wilkins – Lower Key Stage Lead</a:t>
            </a:r>
          </a:p>
          <a:p>
            <a:pPr algn="ctr"/>
            <a:r>
              <a:rPr lang="en-GB" sz="2800" dirty="0"/>
              <a:t>Miss Shaw – class teacher of Kingfishers</a:t>
            </a:r>
          </a:p>
          <a:p>
            <a:pPr algn="ctr"/>
            <a:r>
              <a:rPr lang="en-GB" sz="2800" dirty="0"/>
              <a:t>Miss Lowe – class teacher of Lapwings</a:t>
            </a:r>
          </a:p>
          <a:p>
            <a:pPr algn="ctr"/>
            <a:r>
              <a:rPr lang="en-GB" sz="2800" dirty="0"/>
              <a:t>Mrs Goode – support</a:t>
            </a:r>
          </a:p>
          <a:p>
            <a:pPr algn="ctr"/>
            <a:r>
              <a:rPr lang="en-GB" sz="2800" dirty="0"/>
              <a:t>Mrs </a:t>
            </a:r>
            <a:r>
              <a:rPr lang="en-GB" sz="2800" dirty="0" err="1"/>
              <a:t>Capewell</a:t>
            </a:r>
            <a:r>
              <a:rPr lang="en-GB" sz="2800" dirty="0"/>
              <a:t> – support</a:t>
            </a:r>
          </a:p>
          <a:p>
            <a:pPr algn="ctr"/>
            <a:r>
              <a:rPr lang="en-GB" sz="2800" dirty="0"/>
              <a:t>Mrs Moses – support</a:t>
            </a:r>
          </a:p>
          <a:p>
            <a:pPr algn="ctr"/>
            <a:r>
              <a:rPr lang="en-GB" sz="2800" dirty="0"/>
              <a:t>Miss </a:t>
            </a:r>
            <a:r>
              <a:rPr lang="en-GB" sz="2800" dirty="0" err="1"/>
              <a:t>Camm</a:t>
            </a:r>
            <a:r>
              <a:rPr lang="en-GB" sz="2800" dirty="0"/>
              <a:t> – support</a:t>
            </a:r>
          </a:p>
          <a:p>
            <a:pPr algn="ctr"/>
            <a:r>
              <a:rPr lang="en-GB" sz="2800" dirty="0"/>
              <a:t>Miss Wood – support </a:t>
            </a:r>
          </a:p>
        </p:txBody>
      </p:sp>
    </p:spTree>
    <p:extLst>
      <p:ext uri="{BB962C8B-B14F-4D97-AF65-F5344CB8AC3E}">
        <p14:creationId xmlns:p14="http://schemas.microsoft.com/office/powerpoint/2010/main" val="3708544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59747-E019-7FAD-3243-C58874C00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Our Vision and Values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265C47-0145-E839-110A-411A5CCC5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3486" y="2133600"/>
            <a:ext cx="9741126" cy="3777622"/>
          </a:xfrm>
        </p:spPr>
        <p:txBody>
          <a:bodyPr/>
          <a:lstStyle/>
          <a:p>
            <a:pPr algn="ctr"/>
            <a:r>
              <a:rPr lang="en-US" sz="2400" b="0" i="0" dirty="0">
                <a:solidFill>
                  <a:srgbClr val="212529"/>
                </a:solidFill>
                <a:effectLst/>
                <a:latin typeface="Montserrat" panose="020F0502020204030204" pitchFamily="2" charset="0"/>
              </a:rPr>
              <a:t>Children at Wheelock are taught to believe in themselves.</a:t>
            </a:r>
          </a:p>
          <a:p>
            <a:pPr algn="ctr"/>
            <a:r>
              <a:rPr lang="en-US" sz="2400" b="0" i="0" dirty="0">
                <a:solidFill>
                  <a:srgbClr val="212529"/>
                </a:solidFill>
                <a:effectLst/>
                <a:latin typeface="Montserrat" panose="020F0502020204030204" pitchFamily="2" charset="0"/>
              </a:rPr>
              <a:t>Children at Wheelock belong to an inclusive community where all are treated fairly.</a:t>
            </a:r>
          </a:p>
          <a:p>
            <a:pPr algn="ctr"/>
            <a:r>
              <a:rPr lang="en-US" sz="2400" b="0" i="0" dirty="0">
                <a:solidFill>
                  <a:srgbClr val="212529"/>
                </a:solidFill>
                <a:effectLst/>
                <a:latin typeface="Montserrat" panose="020F0502020204030204" pitchFamily="2" charset="0"/>
              </a:rPr>
              <a:t>Being kind is central to everything that we do at Wheelock.</a:t>
            </a:r>
          </a:p>
          <a:p>
            <a:pPr marL="0" indent="0" algn="ctr">
              <a:buNone/>
            </a:pPr>
            <a:r>
              <a:rPr lang="en-US" sz="2400" b="0" i="0" dirty="0">
                <a:solidFill>
                  <a:srgbClr val="212529"/>
                </a:solidFill>
                <a:effectLst/>
                <a:latin typeface="Montserrat" panose="020F0502020204030204" pitchFamily="2" charset="0"/>
              </a:rPr>
              <a:t> </a:t>
            </a:r>
          </a:p>
          <a:p>
            <a:pPr marL="0" indent="0" algn="ctr">
              <a:buNone/>
            </a:pPr>
            <a:r>
              <a:rPr lang="en-US" sz="4000" b="1" i="0" dirty="0">
                <a:solidFill>
                  <a:srgbClr val="F1C40F"/>
                </a:solidFill>
                <a:effectLst/>
                <a:latin typeface="Modern No. 20" panose="02070704070505020303" pitchFamily="18" charset="0"/>
              </a:rPr>
              <a:t>Believe     Belong    Be kind</a:t>
            </a:r>
            <a:endParaRPr lang="en-US" sz="4000" b="1" i="0" dirty="0">
              <a:solidFill>
                <a:srgbClr val="212529"/>
              </a:solidFill>
              <a:effectLst/>
              <a:latin typeface="Modern No. 20" panose="02070704070505020303" pitchFamily="18" charset="0"/>
            </a:endParaRPr>
          </a:p>
          <a:p>
            <a:endParaRPr lang="en-GB" dirty="0"/>
          </a:p>
        </p:txBody>
      </p:sp>
      <p:pic>
        <p:nvPicPr>
          <p:cNvPr id="2050" name="Picture 2" descr="Image result for bee clipart">
            <a:extLst>
              <a:ext uri="{FF2B5EF4-FFF2-40B4-BE49-F238E27FC236}">
                <a16:creationId xmlns:a16="http://schemas.microsoft.com/office/drawing/2014/main" id="{AE5A4EF9-179C-00EB-0347-03BC55462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774" y="4615543"/>
            <a:ext cx="1870302" cy="1870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7039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EDF51-AB15-7116-73AF-5E480EC4B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Learning behaviours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5C0D4E-1CD0-4E95-87DA-2B40212D4F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024" t="19199" r="12201" b="19201"/>
          <a:stretch/>
        </p:blipFill>
        <p:spPr>
          <a:xfrm>
            <a:off x="3650426" y="1731310"/>
            <a:ext cx="6458689" cy="4179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019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A080C-D831-DEAB-9350-C94DA0591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3140363" cy="1280890"/>
          </a:xfrm>
        </p:spPr>
        <p:txBody>
          <a:bodyPr/>
          <a:lstStyle/>
          <a:p>
            <a:r>
              <a:rPr lang="en-GB" b="1" dirty="0"/>
              <a:t>Curriculum coverage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2F850C-6CD2-4130-9A14-334C2E61BB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B5A55E-3232-4076-9A52-48AB53F760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0875" y="0"/>
            <a:ext cx="64303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866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CCA1E-085A-794A-1C53-2AC66F152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8126" y="306334"/>
            <a:ext cx="8911687" cy="1280890"/>
          </a:xfrm>
        </p:spPr>
        <p:txBody>
          <a:bodyPr/>
          <a:lstStyle/>
          <a:p>
            <a:pPr algn="ctr"/>
            <a:r>
              <a:rPr lang="en-GB" b="1" dirty="0"/>
              <a:t>Residential &amp; other visits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2B533-3117-3FBE-EECB-B7B11F6058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6069" y="4093026"/>
            <a:ext cx="8915400" cy="2458639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GB" sz="4500" b="1" dirty="0" err="1"/>
              <a:t>Edgmond</a:t>
            </a:r>
            <a:r>
              <a:rPr lang="en-GB" sz="4500" b="1" dirty="0"/>
              <a:t> Hall </a:t>
            </a:r>
          </a:p>
          <a:p>
            <a:pPr marL="0" indent="0" algn="ctr">
              <a:buNone/>
            </a:pPr>
            <a:r>
              <a:rPr lang="en-GB" sz="4500" b="1" dirty="0"/>
              <a:t>16</a:t>
            </a:r>
            <a:r>
              <a:rPr lang="en-GB" sz="4500" b="1" baseline="30000" dirty="0"/>
              <a:t>th</a:t>
            </a:r>
            <a:r>
              <a:rPr lang="en-GB" sz="4500" b="1" dirty="0"/>
              <a:t> – 18</a:t>
            </a:r>
            <a:r>
              <a:rPr lang="en-GB" sz="4500" b="1" baseline="30000" dirty="0"/>
              <a:t>th</a:t>
            </a:r>
            <a:r>
              <a:rPr lang="en-GB" sz="4500" b="1" dirty="0"/>
              <a:t> March 2025</a:t>
            </a:r>
          </a:p>
          <a:p>
            <a:pPr marL="0" indent="0" algn="ctr">
              <a:buNone/>
            </a:pPr>
            <a:endParaRPr lang="en-GB" sz="2600" dirty="0"/>
          </a:p>
          <a:p>
            <a:pPr marL="0" indent="0" algn="ctr">
              <a:buNone/>
            </a:pPr>
            <a:r>
              <a:rPr lang="en-GB" sz="2600" dirty="0"/>
              <a:t>(there will be an additional information evening about this during later in the year)</a:t>
            </a:r>
          </a:p>
          <a:p>
            <a:pPr marL="0" indent="0" algn="ctr">
              <a:buNone/>
            </a:pPr>
            <a:endParaRPr lang="en-GB" sz="2600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3F920138-7D05-EBD8-AC02-87C9CA908A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598" y="1120378"/>
            <a:ext cx="4415474" cy="279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2654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AFB3E-AD03-6CC8-3FFF-D30FE3DF3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745" y="637965"/>
            <a:ext cx="8911687" cy="1280890"/>
          </a:xfrm>
        </p:spPr>
        <p:txBody>
          <a:bodyPr/>
          <a:lstStyle/>
          <a:p>
            <a:pPr algn="ctr"/>
            <a:r>
              <a:rPr lang="en-GB" b="1" dirty="0"/>
              <a:t>Swimming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534EFE-2186-4673-57EA-D4E89923F4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4412" y="2100943"/>
            <a:ext cx="4987245" cy="3777622"/>
          </a:xfrm>
        </p:spPr>
        <p:txBody>
          <a:bodyPr>
            <a:normAutofit/>
          </a:bodyPr>
          <a:lstStyle/>
          <a:p>
            <a:r>
              <a:rPr lang="en-GB" sz="2800" dirty="0"/>
              <a:t>Year 4 will have swimming sessions in June/July.</a:t>
            </a:r>
          </a:p>
          <a:p>
            <a:r>
              <a:rPr lang="en-GB" sz="2800" dirty="0"/>
              <a:t>Pool on site as it was last year.</a:t>
            </a:r>
          </a:p>
          <a:p>
            <a:r>
              <a:rPr lang="en-GB" sz="2800" dirty="0"/>
              <a:t>Details will be sent nearer the time.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CAD24AC-93D4-60C2-B492-70B189C29A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7637" y="2532079"/>
            <a:ext cx="3656331" cy="22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691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CB781-D4F9-022D-BE24-73EEA911B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Maths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F42119-EA7D-A83A-3B4F-E3FF1B6DB4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1669" y="1568852"/>
            <a:ext cx="7295016" cy="4811486"/>
          </a:xfrm>
        </p:spPr>
        <p:txBody>
          <a:bodyPr>
            <a:normAutofit/>
          </a:bodyPr>
          <a:lstStyle/>
          <a:p>
            <a:r>
              <a:rPr lang="en-GB" sz="2800" dirty="0"/>
              <a:t>Children are taught maths in small steps and all children follow the same sequence of learning. </a:t>
            </a:r>
          </a:p>
          <a:p>
            <a:r>
              <a:rPr lang="en-GB" sz="2800" dirty="0"/>
              <a:t>We use concrete and visual resources to ensure a deep understanding of concepts for all children. </a:t>
            </a:r>
          </a:p>
          <a:p>
            <a:r>
              <a:rPr lang="en-GB" sz="2800" dirty="0"/>
              <a:t>Where needed pupils will be in additional support groups to ensure they have grasped concepts that have been taught.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B188BE-748E-B977-45C1-D441E9B69C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5337" y="2237571"/>
            <a:ext cx="2969275" cy="2939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760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37F7F-E590-F100-0073-7AFD9ED84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Year 4 Multiplication Check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BE7E11-54A2-26CB-8E5A-1301B549E2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5257" y="1774371"/>
            <a:ext cx="9719355" cy="4136851"/>
          </a:xfrm>
        </p:spPr>
        <p:txBody>
          <a:bodyPr>
            <a:normAutofit/>
          </a:bodyPr>
          <a:lstStyle/>
          <a:p>
            <a:r>
              <a:rPr lang="en-GB" sz="2400" dirty="0"/>
              <a:t>A government check on the recall of times tables by year 4 pupils.</a:t>
            </a:r>
          </a:p>
          <a:p>
            <a:r>
              <a:rPr lang="en-GB" sz="2400" dirty="0"/>
              <a:t>Takes place in June (dates tbc)</a:t>
            </a:r>
          </a:p>
          <a:p>
            <a:r>
              <a:rPr lang="en-GB" sz="2400" dirty="0"/>
              <a:t>More information will be sent out to parents later in the year. </a:t>
            </a:r>
          </a:p>
          <a:p>
            <a:r>
              <a:rPr lang="en-GB" sz="2400" b="1" dirty="0"/>
              <a:t>Vital that children practice their times tables outside of school. Please ensure that they are logging in to TT Rockstars at least 3 times a week.</a:t>
            </a:r>
          </a:p>
          <a:p>
            <a:r>
              <a:rPr lang="en-GB" sz="2400" dirty="0"/>
              <a:t>We will practice in school daily through our 10-minute </a:t>
            </a:r>
            <a:r>
              <a:rPr lang="en-GB" sz="2400" dirty="0" err="1"/>
              <a:t>NumberSense</a:t>
            </a:r>
            <a:r>
              <a:rPr lang="en-GB" sz="2400" dirty="0"/>
              <a:t> fluency sessions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18840395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f4bee36-e549-4c6a-8f87-d83c416fefcd" xsi:nil="true"/>
    <lcf76f155ced4ddcb4097134ff3c332f xmlns="747a0416-6865-4cd5-8412-4ac019f3b850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A080B0DC23804BA306161B5799BA20" ma:contentTypeVersion="16" ma:contentTypeDescription="Create a new document." ma:contentTypeScope="" ma:versionID="3f70828ef96f9a7ffcf056d150ef6eca">
  <xsd:schema xmlns:xsd="http://www.w3.org/2001/XMLSchema" xmlns:xs="http://www.w3.org/2001/XMLSchema" xmlns:p="http://schemas.microsoft.com/office/2006/metadata/properties" xmlns:ns2="ff4bee36-e549-4c6a-8f87-d83c416fefcd" xmlns:ns3="747a0416-6865-4cd5-8412-4ac019f3b850" targetNamespace="http://schemas.microsoft.com/office/2006/metadata/properties" ma:root="true" ma:fieldsID="f76887d067034629feb821e04818dfb9" ns2:_="" ns3:_="">
    <xsd:import namespace="ff4bee36-e549-4c6a-8f87-d83c416fefcd"/>
    <xsd:import namespace="747a0416-6865-4cd5-8412-4ac019f3b85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lcf76f155ced4ddcb4097134ff3c332f" minOccurs="0"/>
                <xsd:element ref="ns2:TaxCatchAll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SearchProperties" minOccurs="0"/>
                <xsd:element ref="ns3:MediaLengthInSeconds" minOccurs="0"/>
                <xsd:element ref="ns3:MediaServiceLocation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4bee36-e549-4c6a-8f87-d83c416fefc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9e1f296b-f9d1-4a40-a0ed-bd68aa568896}" ma:internalName="TaxCatchAll" ma:showField="CatchAllData" ma:web="ff4bee36-e549-4c6a-8f87-d83c416fefc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7a0416-6865-4cd5-8412-4ac019f3b8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d1ff2470-7b2e-433c-8526-e5f3c00cf89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3C6E34B-D6B8-4664-835C-7C181444830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82AD83C-BE6D-403A-9227-3276EB833304}">
  <ds:schemaRefs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www.w3.org/XML/1998/namespace"/>
    <ds:schemaRef ds:uri="747a0416-6865-4cd5-8412-4ac019f3b850"/>
    <ds:schemaRef ds:uri="http://schemas.microsoft.com/office/infopath/2007/PartnerControls"/>
    <ds:schemaRef ds:uri="ff4bee36-e549-4c6a-8f87-d83c416fefcd"/>
    <ds:schemaRef ds:uri="http://schemas.microsoft.com/office/2006/metadata/properties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71E2A2FD-A1BF-4273-9129-32778CD748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f4bee36-e549-4c6a-8f87-d83c416fefcd"/>
    <ds:schemaRef ds:uri="747a0416-6865-4cd5-8412-4ac019f3b85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933</TotalTime>
  <Words>843</Words>
  <Application>Microsoft Office PowerPoint</Application>
  <PresentationFormat>Widescreen</PresentationFormat>
  <Paragraphs>95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Aptos</vt:lpstr>
      <vt:lpstr>Arial</vt:lpstr>
      <vt:lpstr>Century Gothic</vt:lpstr>
      <vt:lpstr>Modern No. 20</vt:lpstr>
      <vt:lpstr>Montserrat</vt:lpstr>
      <vt:lpstr>Wingdings</vt:lpstr>
      <vt:lpstr>Wingdings 3</vt:lpstr>
      <vt:lpstr>Wisp</vt:lpstr>
      <vt:lpstr>Year 4 Information Evening</vt:lpstr>
      <vt:lpstr>Year 4 Team</vt:lpstr>
      <vt:lpstr>Our Vision and Values</vt:lpstr>
      <vt:lpstr>Learning behaviours </vt:lpstr>
      <vt:lpstr>Curriculum coverage</vt:lpstr>
      <vt:lpstr>Residential &amp; other visits</vt:lpstr>
      <vt:lpstr>Swimming</vt:lpstr>
      <vt:lpstr>Maths</vt:lpstr>
      <vt:lpstr>Year 4 Multiplication Check</vt:lpstr>
      <vt:lpstr>Writing</vt:lpstr>
      <vt:lpstr>Handwriting – why do we focus on it?</vt:lpstr>
      <vt:lpstr>Handwriting – what are the expectations?</vt:lpstr>
      <vt:lpstr>Spelling </vt:lpstr>
      <vt:lpstr>Homework </vt:lpstr>
      <vt:lpstr>Reading</vt:lpstr>
      <vt:lpstr>Communication</vt:lpstr>
      <vt:lpstr>Thank you for listening.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4 Information Evening</dc:title>
  <dc:creator>Holly Haughton</dc:creator>
  <cp:lastModifiedBy>Anne-Marie Wilkins</cp:lastModifiedBy>
  <cp:revision>2</cp:revision>
  <dcterms:created xsi:type="dcterms:W3CDTF">2024-09-24T10:57:48Z</dcterms:created>
  <dcterms:modified xsi:type="dcterms:W3CDTF">2025-09-17T12:13:17Z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0x01010009A080B0DC23804BA306161B5799BA20</vt:lpwstr>
  </property>
  <property fmtid="{D5CDD505-2E9C-101B-9397-08002B2CF9AE}" pid="3" name="MediaServiceImageTags">
    <vt:lpwstr/>
  </property>
</Properties>
</file>