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68" d="100"/>
          <a:sy n="68" d="100"/>
        </p:scale>
        <p:origin x="2035" y="67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1007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Jenny Gosling</cp:lastModifiedBy>
  <cp:revision>114</cp:revision>
  <dcterms:created xsi:type="dcterms:W3CDTF">2017-04-18T10:43:24Z</dcterms:created>
  <dcterms:modified xsi:type="dcterms:W3CDTF">2022-05-26T13:17:13Z</dcterms:modified>
  <cp:category/>
</cp:coreProperties>
</file>