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192"/>
    <a:srgbClr val="007174"/>
    <a:srgbClr val="FFCC00"/>
    <a:srgbClr val="00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9C2A6-B4DE-446E-9D3C-C7278F937483}" v="4" dt="2024-02-22T09:06:1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5887" autoAdjust="0"/>
  </p:normalViewPr>
  <p:slideViewPr>
    <p:cSldViewPr snapToGrid="0">
      <p:cViewPr varScale="1">
        <p:scale>
          <a:sx n="109" d="100"/>
          <a:sy n="109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aring" userId="4474b4a1-bc8d-46ef-a534-1e209bb27282" providerId="ADAL" clId="{5DA9C2A6-B4DE-446E-9D3C-C7278F937483}"/>
    <pc:docChg chg="custSel delSld modSld">
      <pc:chgData name="Megan Waring" userId="4474b4a1-bc8d-46ef-a534-1e209bb27282" providerId="ADAL" clId="{5DA9C2A6-B4DE-446E-9D3C-C7278F937483}" dt="2024-02-22T09:06:16.685" v="58" actId="1076"/>
      <pc:docMkLst>
        <pc:docMk/>
      </pc:docMkLst>
      <pc:sldChg chg="addSp delSp modSp mod">
        <pc:chgData name="Megan Waring" userId="4474b4a1-bc8d-46ef-a534-1e209bb27282" providerId="ADAL" clId="{5DA9C2A6-B4DE-446E-9D3C-C7278F937483}" dt="2024-02-22T09:03:39.352" v="47" actId="21"/>
        <pc:sldMkLst>
          <pc:docMk/>
          <pc:sldMk cId="3907864862" sldId="256"/>
        </pc:sldMkLst>
        <pc:spChg chg="mod">
          <ac:chgData name="Megan Waring" userId="4474b4a1-bc8d-46ef-a534-1e209bb27282" providerId="ADAL" clId="{5DA9C2A6-B4DE-446E-9D3C-C7278F937483}" dt="2024-02-22T09:03:35.638" v="46" actId="1076"/>
          <ac:spMkLst>
            <pc:docMk/>
            <pc:sldMk cId="3907864862" sldId="256"/>
            <ac:spMk id="3" creationId="{1EDE084F-DAD3-3E74-7435-BDE42347ADCF}"/>
          </ac:spMkLst>
        </pc:spChg>
        <pc:spChg chg="del mod">
          <ac:chgData name="Megan Waring" userId="4474b4a1-bc8d-46ef-a534-1e209bb27282" providerId="ADAL" clId="{5DA9C2A6-B4DE-446E-9D3C-C7278F937483}" dt="2024-02-22T09:03:39.352" v="47" actId="21"/>
          <ac:spMkLst>
            <pc:docMk/>
            <pc:sldMk cId="3907864862" sldId="256"/>
            <ac:spMk id="12" creationId="{4225070B-6870-3AD3-C9EF-E66207F42185}"/>
          </ac:spMkLst>
        </pc:spChg>
        <pc:spChg chg="add mod">
          <ac:chgData name="Megan Waring" userId="4474b4a1-bc8d-46ef-a534-1e209bb27282" providerId="ADAL" clId="{5DA9C2A6-B4DE-446E-9D3C-C7278F937483}" dt="2024-02-22T09:03:25.636" v="43" actId="1076"/>
          <ac:spMkLst>
            <pc:docMk/>
            <pc:sldMk cId="3907864862" sldId="256"/>
            <ac:spMk id="13" creationId="{88A2BD83-34B8-B01F-68F6-07E3FB904BB2}"/>
          </ac:spMkLst>
        </pc:spChg>
        <pc:spChg chg="mod">
          <ac:chgData name="Megan Waring" userId="4474b4a1-bc8d-46ef-a534-1e209bb27282" providerId="ADAL" clId="{5DA9C2A6-B4DE-446E-9D3C-C7278F937483}" dt="2024-02-22T09:03:28.553" v="44" actId="1076"/>
          <ac:spMkLst>
            <pc:docMk/>
            <pc:sldMk cId="3907864862" sldId="256"/>
            <ac:spMk id="15" creationId="{8828CA9D-F4D0-3F4F-4B47-8B9491D4BD48}"/>
          </ac:spMkLst>
        </pc:spChg>
        <pc:spChg chg="mod">
          <ac:chgData name="Megan Waring" userId="4474b4a1-bc8d-46ef-a534-1e209bb27282" providerId="ADAL" clId="{5DA9C2A6-B4DE-446E-9D3C-C7278F937483}" dt="2024-02-22T09:01:31.035" v="18" actId="20577"/>
          <ac:spMkLst>
            <pc:docMk/>
            <pc:sldMk cId="3907864862" sldId="256"/>
            <ac:spMk id="40" creationId="{3E6103D0-1273-1DED-471F-A3C7E9D8658D}"/>
          </ac:spMkLst>
        </pc:spChg>
        <pc:spChg chg="mod">
          <ac:chgData name="Megan Waring" userId="4474b4a1-bc8d-46ef-a534-1e209bb27282" providerId="ADAL" clId="{5DA9C2A6-B4DE-446E-9D3C-C7278F937483}" dt="2024-02-22T09:01:39.351" v="39" actId="20577"/>
          <ac:spMkLst>
            <pc:docMk/>
            <pc:sldMk cId="3907864862" sldId="256"/>
            <ac:spMk id="41" creationId="{B3E93671-8C35-2D1F-5071-C748C8B93C81}"/>
          </ac:spMkLst>
        </pc:spChg>
      </pc:sldChg>
      <pc:sldChg chg="addSp delSp modSp mod">
        <pc:chgData name="Megan Waring" userId="4474b4a1-bc8d-46ef-a534-1e209bb27282" providerId="ADAL" clId="{5DA9C2A6-B4DE-446E-9D3C-C7278F937483}" dt="2024-02-22T09:06:16.685" v="58" actId="1076"/>
        <pc:sldMkLst>
          <pc:docMk/>
          <pc:sldMk cId="1574535209" sldId="257"/>
        </pc:sldMkLst>
        <pc:spChg chg="add mod">
          <ac:chgData name="Megan Waring" userId="4474b4a1-bc8d-46ef-a534-1e209bb27282" providerId="ADAL" clId="{5DA9C2A6-B4DE-446E-9D3C-C7278F937483}" dt="2024-02-22T09:03:48.990" v="50" actId="1076"/>
          <ac:spMkLst>
            <pc:docMk/>
            <pc:sldMk cId="1574535209" sldId="257"/>
            <ac:spMk id="7" creationId="{4225070B-6870-3AD3-C9EF-E66207F42185}"/>
          </ac:spMkLst>
        </pc:spChg>
        <pc:spChg chg="del">
          <ac:chgData name="Megan Waring" userId="4474b4a1-bc8d-46ef-a534-1e209bb27282" providerId="ADAL" clId="{5DA9C2A6-B4DE-446E-9D3C-C7278F937483}" dt="2024-02-22T09:03:44.868" v="49" actId="478"/>
          <ac:spMkLst>
            <pc:docMk/>
            <pc:sldMk cId="1574535209" sldId="257"/>
            <ac:spMk id="17" creationId="{E5D12A6A-E7BD-5999-8645-E4790E5DE56C}"/>
          </ac:spMkLst>
        </pc:spChg>
        <pc:picChg chg="del">
          <ac:chgData name="Megan Waring" userId="4474b4a1-bc8d-46ef-a534-1e209bb27282" providerId="ADAL" clId="{5DA9C2A6-B4DE-446E-9D3C-C7278F937483}" dt="2024-02-22T09:04:10.899" v="51" actId="478"/>
          <ac:picMkLst>
            <pc:docMk/>
            <pc:sldMk cId="1574535209" sldId="257"/>
            <ac:picMk id="8" creationId="{7BD52507-B89C-8255-4361-C2551BC52736}"/>
          </ac:picMkLst>
        </pc:picChg>
        <pc:picChg chg="del">
          <ac:chgData name="Megan Waring" userId="4474b4a1-bc8d-46ef-a534-1e209bb27282" providerId="ADAL" clId="{5DA9C2A6-B4DE-446E-9D3C-C7278F937483}" dt="2024-02-22T09:04:10.899" v="51" actId="478"/>
          <ac:picMkLst>
            <pc:docMk/>
            <pc:sldMk cId="1574535209" sldId="257"/>
            <ac:picMk id="12" creationId="{564613B2-97EE-5748-0134-86D084E1B587}"/>
          </ac:picMkLst>
        </pc:picChg>
        <pc:picChg chg="add mod">
          <ac:chgData name="Megan Waring" userId="4474b4a1-bc8d-46ef-a534-1e209bb27282" providerId="ADAL" clId="{5DA9C2A6-B4DE-446E-9D3C-C7278F937483}" dt="2024-02-22T09:06:10.705" v="56" actId="1076"/>
          <ac:picMkLst>
            <pc:docMk/>
            <pc:sldMk cId="1574535209" sldId="257"/>
            <ac:picMk id="19" creationId="{17EC31F3-06E8-E12F-A544-46E330903D56}"/>
          </ac:picMkLst>
        </pc:picChg>
        <pc:picChg chg="add mod">
          <ac:chgData name="Megan Waring" userId="4474b4a1-bc8d-46ef-a534-1e209bb27282" providerId="ADAL" clId="{5DA9C2A6-B4DE-446E-9D3C-C7278F937483}" dt="2024-02-22T09:06:16.685" v="58" actId="1076"/>
          <ac:picMkLst>
            <pc:docMk/>
            <pc:sldMk cId="1574535209" sldId="257"/>
            <ac:picMk id="21" creationId="{5A92FF95-4F81-FC7C-A552-8C735DCA96A1}"/>
          </ac:picMkLst>
        </pc:picChg>
      </pc:sldChg>
      <pc:sldChg chg="del">
        <pc:chgData name="Megan Waring" userId="4474b4a1-bc8d-46ef-a534-1e209bb27282" providerId="ADAL" clId="{5DA9C2A6-B4DE-446E-9D3C-C7278F937483}" dt="2024-02-22T09:01:21.719" v="1" actId="47"/>
        <pc:sldMkLst>
          <pc:docMk/>
          <pc:sldMk cId="223929926" sldId="259"/>
        </pc:sldMkLst>
      </pc:sldChg>
      <pc:sldChg chg="del">
        <pc:chgData name="Megan Waring" userId="4474b4a1-bc8d-46ef-a534-1e209bb27282" providerId="ADAL" clId="{5DA9C2A6-B4DE-446E-9D3C-C7278F937483}" dt="2024-02-22T09:01:22.334" v="2" actId="47"/>
        <pc:sldMkLst>
          <pc:docMk/>
          <pc:sldMk cId="714284341" sldId="260"/>
        </pc:sldMkLst>
      </pc:sldChg>
      <pc:sldChg chg="del">
        <pc:chgData name="Megan Waring" userId="4474b4a1-bc8d-46ef-a534-1e209bb27282" providerId="ADAL" clId="{5DA9C2A6-B4DE-446E-9D3C-C7278F937483}" dt="2024-02-22T09:01:19.082" v="0" actId="47"/>
        <pc:sldMkLst>
          <pc:docMk/>
          <pc:sldMk cId="3547681964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3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5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5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9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978C-FF08-4076-B5AB-2AE64C16DA64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7E8F-E7F9-446E-A1ED-E76F110C3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D2B53C8-946E-9EC7-E529-08E5A0A9A613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7AC939-B01E-E65C-8B7E-C616C1F8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019D3A-C58A-6643-2207-DE39F8EED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BC87EB6-3A28-D8B9-5B32-F32850131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1873719" y="323730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Wings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1916462" y="412388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Rice Bowl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7959981" y="3219095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Veggie Pitta Pizza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4881441" y="4012372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Vegetarian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3413353" y="3230708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3382189" y="4089827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6440263" y="315651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Bacon &amp; Cheese Flatbread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40263" y="4114994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Loaded Nachos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4918153" y="3209732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59981" y="412152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A2885CB-0057-9BA5-1CE6-A626E3EE0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C24853-BA10-BE6F-59B2-1CD824731902}"/>
              </a:ext>
            </a:extLst>
          </p:cNvPr>
          <p:cNvSpPr txBox="1"/>
          <p:nvPr/>
        </p:nvSpPr>
        <p:spPr>
          <a:xfrm>
            <a:off x="7939134" y="494184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Iced Sponge Cake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F2055F-B8EC-6E20-F9AE-185AF602FAD5}"/>
              </a:ext>
            </a:extLst>
          </p:cNvPr>
          <p:cNvSpPr txBox="1"/>
          <p:nvPr/>
        </p:nvSpPr>
        <p:spPr>
          <a:xfrm>
            <a:off x="4862647" y="964495"/>
            <a:ext cx="155457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 Gammon, Roast Beef or Roast Turkey </a:t>
            </a:r>
            <a:r>
              <a:rPr lang="en-GB" sz="1050" b="1" i="1" dirty="0">
                <a:solidFill>
                  <a:srgbClr val="007174"/>
                </a:solidFill>
                <a:latin typeface="Arial Narrow" panose="020B0606020202030204" pitchFamily="34" charset="0"/>
              </a:rPr>
              <a:t>(choose one),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New Potatoes, Seasonal Vegetables &amp; Gravy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CD6AE-F14E-6757-1782-1E6E07D35068}"/>
              </a:ext>
            </a:extLst>
          </p:cNvPr>
          <p:cNvSpPr txBox="1"/>
          <p:nvPr/>
        </p:nvSpPr>
        <p:spPr>
          <a:xfrm>
            <a:off x="5073521" y="1963144"/>
            <a:ext cx="121164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Roasted Vegetable </a:t>
            </a:r>
          </a:p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Filo Pastry Tart with New Potatoes &amp; Seasonal Vegetables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D18D8B-8671-3FD4-A4CC-7584EB492069}"/>
              </a:ext>
            </a:extLst>
          </p:cNvPr>
          <p:cNvSpPr txBox="1"/>
          <p:nvPr/>
        </p:nvSpPr>
        <p:spPr>
          <a:xfrm>
            <a:off x="3441345" y="1101508"/>
            <a:ext cx="13665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Pork, Beef or Chicken Enchilada </a:t>
            </a:r>
            <a:r>
              <a:rPr lang="en-GB" sz="1050" b="1" i="1" dirty="0">
                <a:solidFill>
                  <a:srgbClr val="007174"/>
                </a:solidFill>
                <a:latin typeface="Arial Narrow" panose="020B0606020202030204" pitchFamily="34" charset="0"/>
              </a:rPr>
              <a:t>(choose one)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with Rice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C635EE-13BE-02C5-8AB6-CF3BD25BFEC5}"/>
              </a:ext>
            </a:extLst>
          </p:cNvPr>
          <p:cNvSpPr txBox="1"/>
          <p:nvPr/>
        </p:nvSpPr>
        <p:spPr>
          <a:xfrm>
            <a:off x="3474057" y="2188012"/>
            <a:ext cx="12967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Quorn Chilli Loaded Wedges</a:t>
            </a:r>
            <a:endParaRPr kumimoji="0" lang="en-GB" sz="1050" b="1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6407BE-7940-FBC1-8F23-B7D2D3AF71B4}"/>
              </a:ext>
            </a:extLst>
          </p:cNvPr>
          <p:cNvSpPr txBox="1"/>
          <p:nvPr/>
        </p:nvSpPr>
        <p:spPr>
          <a:xfrm>
            <a:off x="2001641" y="2235474"/>
            <a:ext cx="12967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Bang Bang Cauliflower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Mac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&amp;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Cheese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F15A5-7329-C04B-3FEA-3D185ADEBF68}"/>
              </a:ext>
            </a:extLst>
          </p:cNvPr>
          <p:cNvSpPr txBox="1"/>
          <p:nvPr/>
        </p:nvSpPr>
        <p:spPr>
          <a:xfrm>
            <a:off x="1916462" y="1265972"/>
            <a:ext cx="1467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Crunchy Crouton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Mac &amp; Cheese</a:t>
            </a:r>
          </a:p>
        </p:txBody>
      </p:sp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C1FCD40C-864A-F054-429A-6351130EC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7" y="929650"/>
            <a:ext cx="518694" cy="378895"/>
          </a:xfrm>
          <a:prstGeom prst="rect">
            <a:avLst/>
          </a:prstGeom>
        </p:spPr>
      </p:pic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FA9F7386-124A-EFE3-1760-819F09DAC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26" y="1925641"/>
            <a:ext cx="518694" cy="378895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381FFB69-D9E7-46C7-AC95-276FC7232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44" y="1547002"/>
            <a:ext cx="260184" cy="2693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E6103D0-1273-1DED-471F-A3C7E9D8658D}"/>
              </a:ext>
            </a:extLst>
          </p:cNvPr>
          <p:cNvSpPr txBox="1"/>
          <p:nvPr/>
        </p:nvSpPr>
        <p:spPr>
          <a:xfrm>
            <a:off x="6440263" y="1158772"/>
            <a:ext cx="1478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Jerk Chicken with Rice and Peas and Pineapple Slaw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E93671-8C35-2D1F-5071-C748C8B93C81}"/>
              </a:ext>
            </a:extLst>
          </p:cNvPr>
          <p:cNvSpPr txBox="1"/>
          <p:nvPr/>
        </p:nvSpPr>
        <p:spPr>
          <a:xfrm>
            <a:off x="6505656" y="1956800"/>
            <a:ext cx="129672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Curried Squash, Sweet Potato &amp; Butterbean Stew with Rice and Peas &amp; Pineapple Slaw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67CA73-FFDD-23FE-F16D-32B2BD4C13DB}"/>
              </a:ext>
            </a:extLst>
          </p:cNvPr>
          <p:cNvSpPr txBox="1"/>
          <p:nvPr/>
        </p:nvSpPr>
        <p:spPr>
          <a:xfrm>
            <a:off x="8089261" y="969887"/>
            <a:ext cx="122100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Chip Shop Fish or Sausage with Chips, Mushy Peas and Gravy/ Curry Sauce</a:t>
            </a:r>
            <a:endParaRPr lang="en-GB" sz="105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2F42C-0449-43C6-05E3-0056F4894FFC}"/>
              </a:ext>
            </a:extLst>
          </p:cNvPr>
          <p:cNvSpPr txBox="1"/>
          <p:nvPr/>
        </p:nvSpPr>
        <p:spPr>
          <a:xfrm>
            <a:off x="8089260" y="1945638"/>
            <a:ext cx="122100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Chip Shop Vegan Sausage with Chips, Mushy Peas and Gravy/ Curry Sauce</a:t>
            </a:r>
            <a:endParaRPr lang="en-GB" sz="105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5CD5A-B6A4-D05D-33BC-00825F4AA07B}"/>
              </a:ext>
            </a:extLst>
          </p:cNvPr>
          <p:cNvSpPr txBox="1"/>
          <p:nvPr/>
        </p:nvSpPr>
        <p:spPr>
          <a:xfrm>
            <a:off x="6479523" y="4837980"/>
            <a:ext cx="140193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Warmed Jamaican Ginger Cake with Ice Cream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or Custard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" name="Picture 3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64EBFD43-55E7-E73E-AF6D-F26F274A4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69" y="892378"/>
            <a:ext cx="384361" cy="256955"/>
          </a:xfrm>
          <a:prstGeom prst="rect">
            <a:avLst/>
          </a:prstGeom>
        </p:spPr>
      </p:pic>
      <p:pic>
        <p:nvPicPr>
          <p:cNvPr id="5" name="Picture 4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0293F317-27B3-1D5A-1B56-8FD6EF134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28" y="1754209"/>
            <a:ext cx="391902" cy="261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EE1F3-B92D-F6A2-9A61-80B9CB1D19D4}"/>
              </a:ext>
            </a:extLst>
          </p:cNvPr>
          <p:cNvSpPr txBox="1"/>
          <p:nvPr/>
        </p:nvSpPr>
        <p:spPr>
          <a:xfrm>
            <a:off x="4899704" y="4941849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Summer Fruit Crumble with Custard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E084F-DAD3-3E74-7435-BDE42347ADCF}"/>
              </a:ext>
            </a:extLst>
          </p:cNvPr>
          <p:cNvSpPr txBox="1"/>
          <p:nvPr/>
        </p:nvSpPr>
        <p:spPr>
          <a:xfrm>
            <a:off x="1918658" y="4918771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Pineapple Upside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Down Cake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32363B3-4055-9EBB-985F-ED6B7E45E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5" y="2525262"/>
            <a:ext cx="283545" cy="27287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41792F9-262C-F341-34A0-4E44288DA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28" y="2549890"/>
            <a:ext cx="283545" cy="27287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C242C85-4611-4B62-E111-FC01625BA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75" y="2590591"/>
            <a:ext cx="283545" cy="272874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2DD0572-E3A0-106A-8D12-7629EEE67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70" y="2590591"/>
            <a:ext cx="283545" cy="272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A2BD83-34B8-B01F-68F6-07E3FB904BB2}"/>
              </a:ext>
            </a:extLst>
          </p:cNvPr>
          <p:cNvSpPr txBox="1"/>
          <p:nvPr/>
        </p:nvSpPr>
        <p:spPr>
          <a:xfrm>
            <a:off x="3518555" y="4953237"/>
            <a:ext cx="12523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Crunch Cake</a:t>
            </a:r>
          </a:p>
        </p:txBody>
      </p:sp>
    </p:spTree>
    <p:extLst>
      <p:ext uri="{BB962C8B-B14F-4D97-AF65-F5344CB8AC3E}">
        <p14:creationId xmlns:p14="http://schemas.microsoft.com/office/powerpoint/2010/main" val="39078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52ED105-CBF5-7870-27F7-0AEBF92255E3}"/>
              </a:ext>
            </a:extLst>
          </p:cNvPr>
          <p:cNvGrpSpPr/>
          <p:nvPr/>
        </p:nvGrpSpPr>
        <p:grpSpPr>
          <a:xfrm>
            <a:off x="0" y="0"/>
            <a:ext cx="9906000" cy="6860480"/>
            <a:chOff x="0" y="-2480"/>
            <a:chExt cx="9906000" cy="6860480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id="{5D207E8C-EE58-EFFB-4027-95D2236A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80"/>
              <a:ext cx="9906000" cy="686048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039DAB-6722-D1FB-5EB9-48E69E2DF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CC82D5-5C65-CCC1-2F16-E2D26ACE8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3380782" y="3209246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3380782" y="4082674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6454435" y="321601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Bagel Pizza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4867921" y="4093595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7956915" y="319546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Chicken Quesadilla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1861209" y="4094278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Rice Bowl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1861209" y="322437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Paninis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6429408" y="4102716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4893967" y="3206545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70149" y="4113502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Loaded Nachos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48C21C7-F1F1-7603-05CE-0A89955DC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0" y="6309599"/>
            <a:ext cx="260184" cy="269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AC9944-6C4A-5D43-096C-D3BBCFE60304}"/>
              </a:ext>
            </a:extLst>
          </p:cNvPr>
          <p:cNvSpPr txBox="1"/>
          <p:nvPr/>
        </p:nvSpPr>
        <p:spPr>
          <a:xfrm>
            <a:off x="8009409" y="4972463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Oaty Flapjack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D51F6-4AAE-5A6F-85A7-4742DBD68B53}"/>
              </a:ext>
            </a:extLst>
          </p:cNvPr>
          <p:cNvSpPr txBox="1"/>
          <p:nvPr/>
        </p:nvSpPr>
        <p:spPr>
          <a:xfrm>
            <a:off x="4914942" y="4930387"/>
            <a:ext cx="1401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Sticky Toffee Apple Crumble and Custard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B3420-9D74-2BB6-5285-64CDE1BE0BDF}"/>
              </a:ext>
            </a:extLst>
          </p:cNvPr>
          <p:cNvSpPr txBox="1"/>
          <p:nvPr/>
        </p:nvSpPr>
        <p:spPr>
          <a:xfrm>
            <a:off x="1914614" y="2123702"/>
            <a:ext cx="1467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Sweet and Sour Vegetables with Rice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1EBDC-0CCB-29DC-C30E-EA25073C8749}"/>
              </a:ext>
            </a:extLst>
          </p:cNvPr>
          <p:cNvSpPr txBox="1"/>
          <p:nvPr/>
        </p:nvSpPr>
        <p:spPr>
          <a:xfrm>
            <a:off x="1896463" y="1237777"/>
            <a:ext cx="14675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Vegetable Chow Mein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1E519-F250-9E7E-F75C-C5F7273705B1}"/>
              </a:ext>
            </a:extLst>
          </p:cNvPr>
          <p:cNvSpPr txBox="1"/>
          <p:nvPr/>
        </p:nvSpPr>
        <p:spPr>
          <a:xfrm>
            <a:off x="3433109" y="1283944"/>
            <a:ext cx="1366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Souvlaki with Greek Salads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AD069-A948-6D0A-89F9-C59B65C32777}"/>
              </a:ext>
            </a:extLst>
          </p:cNvPr>
          <p:cNvSpPr txBox="1"/>
          <p:nvPr/>
        </p:nvSpPr>
        <p:spPr>
          <a:xfrm>
            <a:off x="3511839" y="2199295"/>
            <a:ext cx="12967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Feta, Honey and Spinach Parcel with Greek Salads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45CC01-8DF4-3529-E923-EFF0C163D1E0}"/>
              </a:ext>
            </a:extLst>
          </p:cNvPr>
          <p:cNvSpPr txBox="1"/>
          <p:nvPr/>
        </p:nvSpPr>
        <p:spPr>
          <a:xfrm>
            <a:off x="4909211" y="2040630"/>
            <a:ext cx="1487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Vegan Sausage and Red Onion Chutney Hot Baguette with Roasted New Potatoes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FBF93-8485-700D-8533-451FF869C50F}"/>
              </a:ext>
            </a:extLst>
          </p:cNvPr>
          <p:cNvSpPr txBox="1"/>
          <p:nvPr/>
        </p:nvSpPr>
        <p:spPr>
          <a:xfrm>
            <a:off x="4880395" y="1049796"/>
            <a:ext cx="1480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and Red Onion Chutney Hot Baguette with Roasted New Potatoes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71F82A-F5D2-76A7-710D-194B48787778}"/>
              </a:ext>
            </a:extLst>
          </p:cNvPr>
          <p:cNvSpPr txBox="1"/>
          <p:nvPr/>
        </p:nvSpPr>
        <p:spPr>
          <a:xfrm>
            <a:off x="6409863" y="1237777"/>
            <a:ext cx="15136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Tikka Masala with Rice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3728F6-E451-764F-7ECE-EF0DAF433F9E}"/>
              </a:ext>
            </a:extLst>
          </p:cNvPr>
          <p:cNvSpPr txBox="1"/>
          <p:nvPr/>
        </p:nvSpPr>
        <p:spPr>
          <a:xfrm>
            <a:off x="6417382" y="2204408"/>
            <a:ext cx="15136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Sweet Potato, Chickpea &amp; Spinach Curry with Rice</a:t>
            </a:r>
          </a:p>
        </p:txBody>
      </p:sp>
      <p:pic>
        <p:nvPicPr>
          <p:cNvPr id="38" name="Picture 37" descr="A group of bowls of spices&#10;&#10;Description automatically generated">
            <a:extLst>
              <a:ext uri="{FF2B5EF4-FFF2-40B4-BE49-F238E27FC236}">
                <a16:creationId xmlns:a16="http://schemas.microsoft.com/office/drawing/2014/main" id="{F2470BF8-92F1-416B-B1CE-728ADE3A5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1" y="862837"/>
            <a:ext cx="366588" cy="317269"/>
          </a:xfrm>
          <a:prstGeom prst="rect">
            <a:avLst/>
          </a:prstGeom>
        </p:spPr>
      </p:pic>
      <p:pic>
        <p:nvPicPr>
          <p:cNvPr id="39" name="Picture 38" descr="A group of bowls of spices&#10;&#10;Description automatically generated">
            <a:extLst>
              <a:ext uri="{FF2B5EF4-FFF2-40B4-BE49-F238E27FC236}">
                <a16:creationId xmlns:a16="http://schemas.microsoft.com/office/drawing/2014/main" id="{0688F45B-B79B-6DCB-F56E-D72404430C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91" y="1898932"/>
            <a:ext cx="366588" cy="317269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E86F378-B931-5836-1D10-71E64F6A9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86" y="1534489"/>
            <a:ext cx="260184" cy="269328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48958AD9-B3B8-7686-5D97-EB1B38C23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39" y="5161853"/>
            <a:ext cx="283545" cy="272874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7FCEC49C-FB7A-622B-0456-F2DFA5CDE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68" y="2565382"/>
            <a:ext cx="283545" cy="27287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F502F8A-11C2-3A54-3821-68387E0709FD}"/>
              </a:ext>
            </a:extLst>
          </p:cNvPr>
          <p:cNvSpPr txBox="1"/>
          <p:nvPr/>
        </p:nvSpPr>
        <p:spPr>
          <a:xfrm>
            <a:off x="7913393" y="1194504"/>
            <a:ext cx="1554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Breaded Fish, Chips &amp; Garden Peas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88A08E-935D-2915-724E-B3C3D85C815B}"/>
              </a:ext>
            </a:extLst>
          </p:cNvPr>
          <p:cNvSpPr txBox="1"/>
          <p:nvPr/>
        </p:nvSpPr>
        <p:spPr>
          <a:xfrm>
            <a:off x="8009409" y="2057951"/>
            <a:ext cx="13830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Cheese and Leek Frittata with Chips and Garden Peas</a:t>
            </a:r>
            <a:endParaRPr lang="en-GB" sz="1050" b="1" dirty="0">
              <a:solidFill>
                <a:srgbClr val="007174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4C3EE-4904-BC99-2ED4-6FCE265B5ECC}"/>
              </a:ext>
            </a:extLst>
          </p:cNvPr>
          <p:cNvSpPr txBox="1"/>
          <p:nvPr/>
        </p:nvSpPr>
        <p:spPr>
          <a:xfrm>
            <a:off x="3406829" y="4936291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Custard Tart with Mixed Berry Compote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7DB41-98A7-1E73-5FD7-F4B58B76A077}"/>
              </a:ext>
            </a:extLst>
          </p:cNvPr>
          <p:cNvSpPr txBox="1"/>
          <p:nvPr/>
        </p:nvSpPr>
        <p:spPr>
          <a:xfrm>
            <a:off x="6433956" y="491121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Jam and Coconut Sponge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4CFDDAB-82D1-5389-759E-517CA602A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86" y="2572515"/>
            <a:ext cx="283545" cy="272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5070B-6870-3AD3-C9EF-E66207F42185}"/>
              </a:ext>
            </a:extLst>
          </p:cNvPr>
          <p:cNvSpPr txBox="1"/>
          <p:nvPr/>
        </p:nvSpPr>
        <p:spPr>
          <a:xfrm>
            <a:off x="1905399" y="491121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Chocolate Sponge Pudding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9" name="Picture 1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7EC31F3-06E8-E12F-A544-46E330903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91" y="926550"/>
            <a:ext cx="597216" cy="312727"/>
          </a:xfrm>
          <a:prstGeom prst="rect">
            <a:avLst/>
          </a:prstGeom>
        </p:spPr>
      </p:pic>
      <p:pic>
        <p:nvPicPr>
          <p:cNvPr id="21" name="Picture 2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A92FF95-4F81-FC7C-A552-8C735DCA9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90" y="1898932"/>
            <a:ext cx="597216" cy="3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77FFEE9-BB12-4443-6D6B-9FA5422068DF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9" name="Picture 8" descr="Calendar&#10;&#10;Description automatically generated">
              <a:extLst>
                <a:ext uri="{FF2B5EF4-FFF2-40B4-BE49-F238E27FC236}">
                  <a16:creationId xmlns:a16="http://schemas.microsoft.com/office/drawing/2014/main" id="{68293B11-D8B6-5349-E3CB-63C1CFE9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52657-2529-D9DB-9CFF-FEF0CECCA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524" b="26418"/>
            <a:stretch/>
          </p:blipFill>
          <p:spPr>
            <a:xfrm>
              <a:off x="5065481" y="6252006"/>
              <a:ext cx="881396" cy="20975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076C85F-9D0C-683B-43F1-6DB69A834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87" t="5127" r="-839" b="21291"/>
            <a:stretch/>
          </p:blipFill>
          <p:spPr>
            <a:xfrm>
              <a:off x="5369211" y="6459283"/>
              <a:ext cx="455475" cy="20975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1F59CF-3414-8C92-55E8-99617AF8C579}"/>
              </a:ext>
            </a:extLst>
          </p:cNvPr>
          <p:cNvSpPr txBox="1"/>
          <p:nvPr/>
        </p:nvSpPr>
        <p:spPr>
          <a:xfrm>
            <a:off x="7960572" y="3223040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Sausage Roll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8CA9D-F4D0-3F4F-4B47-8B9491D4BD48}"/>
              </a:ext>
            </a:extLst>
          </p:cNvPr>
          <p:cNvSpPr txBox="1"/>
          <p:nvPr/>
        </p:nvSpPr>
        <p:spPr>
          <a:xfrm>
            <a:off x="3401684" y="4136638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Pasta Kitchen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CF1D0F-E982-D88D-BFE2-DBF66DC50D0C}"/>
              </a:ext>
            </a:extLst>
          </p:cNvPr>
          <p:cNvSpPr txBox="1"/>
          <p:nvPr/>
        </p:nvSpPr>
        <p:spPr>
          <a:xfrm>
            <a:off x="3413104" y="3211706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Pitta Pizza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6FB09-6888-D257-3AED-085DA1B6B3A4}"/>
              </a:ext>
            </a:extLst>
          </p:cNvPr>
          <p:cNvSpPr txBox="1"/>
          <p:nvPr/>
        </p:nvSpPr>
        <p:spPr>
          <a:xfrm>
            <a:off x="6374020" y="4106648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Noodle Street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91A46-2CFD-7FB2-DDC1-486AF1A9D0B6}"/>
              </a:ext>
            </a:extLst>
          </p:cNvPr>
          <p:cNvSpPr txBox="1"/>
          <p:nvPr/>
        </p:nvSpPr>
        <p:spPr>
          <a:xfrm>
            <a:off x="4893562" y="499610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Fruit Muffins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C67258-996E-E8A9-BD59-F29AC6591453}"/>
              </a:ext>
            </a:extLst>
          </p:cNvPr>
          <p:cNvSpPr txBox="1"/>
          <p:nvPr/>
        </p:nvSpPr>
        <p:spPr>
          <a:xfrm>
            <a:off x="1921226" y="3193619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 of Wraps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D90FDE-DE6E-17B9-7CFA-2366FC877A7F}"/>
              </a:ext>
            </a:extLst>
          </p:cNvPr>
          <p:cNvSpPr txBox="1"/>
          <p:nvPr/>
        </p:nvSpPr>
        <p:spPr>
          <a:xfrm>
            <a:off x="1890816" y="4114342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Rice Bowl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16F1F-04B3-C7E5-B595-7B7DCE917C44}"/>
              </a:ext>
            </a:extLst>
          </p:cNvPr>
          <p:cNvSpPr txBox="1"/>
          <p:nvPr/>
        </p:nvSpPr>
        <p:spPr>
          <a:xfrm>
            <a:off x="6386716" y="3230271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Selection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of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Paninis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CE9C8-4F60-0B7F-1192-230BC0EA76B8}"/>
              </a:ext>
            </a:extLst>
          </p:cNvPr>
          <p:cNvSpPr txBox="1"/>
          <p:nvPr/>
        </p:nvSpPr>
        <p:spPr>
          <a:xfrm>
            <a:off x="4865921" y="4128797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Rice Bowl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BEA289-D3E8-10D6-2C2F-987244B60A4D}"/>
              </a:ext>
            </a:extLst>
          </p:cNvPr>
          <p:cNvSpPr txBox="1"/>
          <p:nvPr/>
        </p:nvSpPr>
        <p:spPr>
          <a:xfrm>
            <a:off x="7923514" y="1181438"/>
            <a:ext cx="155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Fish and Chips with Garden Peas or Baked Beans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DD8C5A-D376-7878-5790-FD80F6E938B0}"/>
              </a:ext>
            </a:extLst>
          </p:cNvPr>
          <p:cNvSpPr txBox="1"/>
          <p:nvPr/>
        </p:nvSpPr>
        <p:spPr>
          <a:xfrm>
            <a:off x="7938550" y="2118033"/>
            <a:ext cx="15024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Vegetarian Burger and Chips with Garden Peas or Baked Beans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09A63F-2CE8-9E16-87E8-9FE8F821F325}"/>
              </a:ext>
            </a:extLst>
          </p:cNvPr>
          <p:cNvSpPr txBox="1"/>
          <p:nvPr/>
        </p:nvSpPr>
        <p:spPr>
          <a:xfrm>
            <a:off x="4903004" y="3221079"/>
            <a:ext cx="150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Wrap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53169-4345-E344-DA4E-B41E19AF5F92}"/>
              </a:ext>
            </a:extLst>
          </p:cNvPr>
          <p:cNvSpPr txBox="1"/>
          <p:nvPr/>
        </p:nvSpPr>
        <p:spPr>
          <a:xfrm>
            <a:off x="7960572" y="4128797"/>
            <a:ext cx="148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Pasta Kitchen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10877C46-F03E-283D-142C-F1A5FA9BB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53" y="6338137"/>
            <a:ext cx="260184" cy="269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0FC562-4A8E-DB87-CB5D-F09AB39E911A}"/>
              </a:ext>
            </a:extLst>
          </p:cNvPr>
          <p:cNvSpPr txBox="1"/>
          <p:nvPr/>
        </p:nvSpPr>
        <p:spPr>
          <a:xfrm>
            <a:off x="8009511" y="4972463"/>
            <a:ext cx="14019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Chocolate Brownie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A93E71-B74B-9895-2455-7D1944EFD6A2}"/>
              </a:ext>
            </a:extLst>
          </p:cNvPr>
          <p:cNvSpPr txBox="1"/>
          <p:nvPr/>
        </p:nvSpPr>
        <p:spPr>
          <a:xfrm>
            <a:off x="1879644" y="4899030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Chocolate Orange Cookie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2A23E6-E0A7-B667-CBE3-25981EB563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226" y="806107"/>
            <a:ext cx="830855" cy="4501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A718665-72E8-D308-7F76-5300D1E27560}"/>
              </a:ext>
            </a:extLst>
          </p:cNvPr>
          <p:cNvSpPr txBox="1"/>
          <p:nvPr/>
        </p:nvSpPr>
        <p:spPr>
          <a:xfrm>
            <a:off x="6383310" y="1205616"/>
            <a:ext cx="155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Chicken Paella with Patatas Bravas and Salads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7839420-0352-070C-2643-CCD3387612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226" y="1837269"/>
            <a:ext cx="830855" cy="4501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4BC81E-DAB6-58BA-F59E-FFBD56ACEBDE}"/>
              </a:ext>
            </a:extLst>
          </p:cNvPr>
          <p:cNvSpPr txBox="1"/>
          <p:nvPr/>
        </p:nvSpPr>
        <p:spPr>
          <a:xfrm>
            <a:off x="6374020" y="2237119"/>
            <a:ext cx="15545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Spanish Tortilla with Patatas Bravas and Salads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10403-0152-828A-BF01-F8CE751FD70A}"/>
              </a:ext>
            </a:extLst>
          </p:cNvPr>
          <p:cNvSpPr txBox="1"/>
          <p:nvPr/>
        </p:nvSpPr>
        <p:spPr>
          <a:xfrm>
            <a:off x="3398346" y="1172268"/>
            <a:ext cx="1451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Spicy Mexican Chicken with Rice and Sides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DD3D6-852A-B6DE-C383-84E4E83D3FAC}"/>
              </a:ext>
            </a:extLst>
          </p:cNvPr>
          <p:cNvSpPr txBox="1"/>
          <p:nvPr/>
        </p:nvSpPr>
        <p:spPr>
          <a:xfrm>
            <a:off x="3398346" y="2229868"/>
            <a:ext cx="14675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Vegan Chilli with Rice and Sides</a:t>
            </a:r>
          </a:p>
        </p:txBody>
      </p:sp>
      <p:pic>
        <p:nvPicPr>
          <p:cNvPr id="37" name="Picture 36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EB3CDBC-D2F2-9CB2-D528-E17A2F076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92" y="888642"/>
            <a:ext cx="945280" cy="346214"/>
          </a:xfrm>
          <a:prstGeom prst="rect">
            <a:avLst/>
          </a:prstGeom>
        </p:spPr>
      </p:pic>
      <p:pic>
        <p:nvPicPr>
          <p:cNvPr id="38" name="Picture 37" descr="A green flag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0203A17-65B9-F9B0-DFD5-50DA0B1A4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54" y="1882168"/>
            <a:ext cx="945280" cy="3462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0B200E8-7429-D1B9-F0F9-2245A29F192C}"/>
              </a:ext>
            </a:extLst>
          </p:cNvPr>
          <p:cNvSpPr txBox="1"/>
          <p:nvPr/>
        </p:nvSpPr>
        <p:spPr>
          <a:xfrm>
            <a:off x="1950502" y="2129301"/>
            <a:ext cx="14096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Vegetarian Toad in the Hole with Mashed Potatoes &amp; Gravy 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20D52E-4DDA-2BC0-D848-9C2E909E273E}"/>
              </a:ext>
            </a:extLst>
          </p:cNvPr>
          <p:cNvSpPr txBox="1"/>
          <p:nvPr/>
        </p:nvSpPr>
        <p:spPr>
          <a:xfrm>
            <a:off x="1931168" y="1031162"/>
            <a:ext cx="137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Crunchy Topped Tomato Pasta Bake with Roasted Vegetables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43B067-3E3A-DF04-4E9F-F670E0A1DF71}"/>
              </a:ext>
            </a:extLst>
          </p:cNvPr>
          <p:cNvSpPr txBox="1"/>
          <p:nvPr/>
        </p:nvSpPr>
        <p:spPr>
          <a:xfrm>
            <a:off x="4933068" y="1116809"/>
            <a:ext cx="14071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Beef Lasagne with Garlic Bread </a:t>
            </a:r>
          </a:p>
          <a:p>
            <a:pPr algn="ctr"/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and Salad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8727B1-2FCC-8D8E-6E22-83F7A42778E0}"/>
              </a:ext>
            </a:extLst>
          </p:cNvPr>
          <p:cNvSpPr txBox="1"/>
          <p:nvPr/>
        </p:nvSpPr>
        <p:spPr>
          <a:xfrm>
            <a:off x="4919385" y="2121506"/>
            <a:ext cx="14675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Vegetable Ragu with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 Garlic Bread and</a:t>
            </a:r>
            <a:r>
              <a:rPr kumimoji="0" lang="en-GB" sz="1050" b="1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Spaghetti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DE18CCB4-BA42-935E-E0F7-A0D6427B1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28" y="1513049"/>
            <a:ext cx="260184" cy="269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3ACC65-F75E-EF1E-F605-0E633D5082C8}"/>
              </a:ext>
            </a:extLst>
          </p:cNvPr>
          <p:cNvSpPr txBox="1"/>
          <p:nvPr/>
        </p:nvSpPr>
        <p:spPr>
          <a:xfrm>
            <a:off x="6443056" y="4996104"/>
            <a:ext cx="14804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Peach Cake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03DD4-AEDC-C4C7-7E60-201EAD21E0A2}"/>
              </a:ext>
            </a:extLst>
          </p:cNvPr>
          <p:cNvSpPr txBox="1"/>
          <p:nvPr/>
        </p:nvSpPr>
        <p:spPr>
          <a:xfrm>
            <a:off x="3378123" y="4901453"/>
            <a:ext cx="14804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Apple </a:t>
            </a:r>
            <a:r>
              <a:rPr lang="en-GB" sz="1050" b="1" dirty="0">
                <a:solidFill>
                  <a:srgbClr val="007174"/>
                </a:solidFill>
                <a:latin typeface="Arial Narrow" panose="020B0606020202030204" pitchFamily="34" charset="0"/>
              </a:rPr>
              <a:t>Pie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717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7174"/>
                </a:solidFill>
                <a:effectLst/>
                <a:uLnTx/>
                <a:uFillTx/>
                <a:latin typeface="Arial Narrow" panose="020B0606020202030204" pitchFamily="34" charset="0"/>
              </a:rPr>
              <a:t> with Cream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10BAC79-127B-771C-41D3-75512FF51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23" y="1543472"/>
            <a:ext cx="283545" cy="27287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2CEADE4-1B56-9918-38B5-A681A2479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5" y="2525262"/>
            <a:ext cx="283545" cy="27287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988BE7-4E6A-661D-EB8A-A35641965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11" y="2520442"/>
            <a:ext cx="283545" cy="27287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4781987-559E-FC7A-83AA-75635BA73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48" y="2576831"/>
            <a:ext cx="283545" cy="27287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2B37C67-1541-64DE-9D3F-8537B0E92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83" y="5187231"/>
            <a:ext cx="283545" cy="2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  <NOTES xmlns="cc315347-6dc2-4f31-871c-4fac13c8e9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DFD85-DCEC-4A9B-BD66-3E04A24C6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F70F4-AC20-4262-B039-ED8451DB711E}">
  <ds:schemaRefs>
    <ds:schemaRef ds:uri="http://schemas.microsoft.com/office/2006/documentManagement/types"/>
    <ds:schemaRef ds:uri="http://purl.org/dc/dcmitype/"/>
    <ds:schemaRef ds:uri="http://purl.org/dc/elements/1.1/"/>
    <ds:schemaRef ds:uri="cc315347-6dc2-4f31-871c-4fac13c8e90b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AD1276-91F4-4E0C-9560-2AD7CF972D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5844</TotalTime>
  <Words>391</Words>
  <Application>Microsoft Office PowerPoint</Application>
  <PresentationFormat>A4 Paper (210x297 mm)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Megan Waring</cp:lastModifiedBy>
  <cp:revision>7</cp:revision>
  <dcterms:created xsi:type="dcterms:W3CDTF">2023-01-19T15:41:07Z</dcterms:created>
  <dcterms:modified xsi:type="dcterms:W3CDTF">2024-02-22T09:06:20Z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MediaServiceImageTags">
    <vt:lpwstr/>
  </property>
</Properties>
</file>