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34" y="-136990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4433"/>
              </p:ext>
            </p:extLst>
          </p:nvPr>
        </p:nvGraphicFramePr>
        <p:xfrm>
          <a:off x="602795" y="2237713"/>
          <a:ext cx="237815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7143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 DEAL (FSM)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(Main Meal &amp; Dessert </a:t>
                      </a:r>
                      <a:r>
                        <a:rPr lang="en-GB" sz="1000" b="0" u="sng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&amp;</a:t>
                      </a:r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 Water*)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65715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1 FILLING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ADDITIONAL FILLING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CHICKEN WRAP OF THE DAY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£2.37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£0.50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51429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BAGUETTES – FROM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SANDWICHES/ROLLS/WRAPS –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PASTA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15604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32728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25491"/>
              </p:ext>
            </p:extLst>
          </p:nvPr>
        </p:nvGraphicFramePr>
        <p:xfrm>
          <a:off x="3684324" y="2374873"/>
          <a:ext cx="273345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YOGHURT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£1.10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B7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DRIED FRUIT BAGS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 / SALAD POTS  -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£1.85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 -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18776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£1.83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PANINIS/BAGELS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NACHOS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CHICKEN WING/NUGGETS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GOUJON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TATERS/WAFFLE FRIES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£1.77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412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BREAKFAST ROLL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£2.37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32975"/>
              </p:ext>
            </p:extLst>
          </p:nvPr>
        </p:nvGraphicFramePr>
        <p:xfrm>
          <a:off x="547762" y="5957770"/>
          <a:ext cx="2378150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195931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 – 500ml*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£0.85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 – 300ml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VIVA MILKSHAKE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 – 500ml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 FRUIT JUICE 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£0.90</a:t>
                      </a:r>
                    </a:p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6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90BD3752940478BB4DCC405BC6A58" ma:contentTypeVersion="15" ma:contentTypeDescription="Create a new document." ma:contentTypeScope="" ma:versionID="c6087107e8a41d2a55df77a5aff9709c">
  <xsd:schema xmlns:xsd="http://www.w3.org/2001/XMLSchema" xmlns:xs="http://www.w3.org/2001/XMLSchema" xmlns:p="http://schemas.microsoft.com/office/2006/metadata/properties" xmlns:ns3="1cb02c30-68cd-4b23-a57a-930201ab8100" xmlns:ns4="4574cb5b-da14-4c40-9fb5-4ac80c971bf3" targetNamespace="http://schemas.microsoft.com/office/2006/metadata/properties" ma:root="true" ma:fieldsID="d22476abb250a6e7b332bef005a399d2" ns3:_="" ns4:_="">
    <xsd:import namespace="1cb02c30-68cd-4b23-a57a-930201ab8100"/>
    <xsd:import namespace="4574cb5b-da14-4c40-9fb5-4ac80c971b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02c30-68cd-4b23-a57a-930201ab8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cb5b-da14-4c40-9fb5-4ac80c971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b02c30-68cd-4b23-a57a-930201ab8100" xsi:nil="true"/>
  </documentManagement>
</p:properties>
</file>

<file path=customXml/itemProps1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6498F-1822-4048-95AC-282E989E0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02c30-68cd-4b23-a57a-930201ab8100"/>
    <ds:schemaRef ds:uri="4574cb5b-da14-4c40-9fb5-4ac80c971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8E06E-673C-4C85-AAAA-A7225CC46BE2}">
  <ds:schemaRefs>
    <ds:schemaRef ds:uri="http://schemas.microsoft.com/office/2006/documentManagement/types"/>
    <ds:schemaRef ds:uri="http://www.w3.org/XML/1998/namespace"/>
    <ds:schemaRef ds:uri="http://purl.org/dc/elements/1.1/"/>
    <ds:schemaRef ds:uri="4574cb5b-da14-4c40-9fb5-4ac80c971bf3"/>
    <ds:schemaRef ds:uri="1cb02c30-68cd-4b23-a57a-930201ab8100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143</Words>
  <Application>Microsoft Office PowerPoint</Application>
  <PresentationFormat>On-screen Show (4:3)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Karen Milling</cp:lastModifiedBy>
  <cp:revision>12</cp:revision>
  <cp:lastPrinted>2024-09-02T12:01:34Z</cp:lastPrinted>
  <dcterms:created xsi:type="dcterms:W3CDTF">2023-01-24T20:13:41Z</dcterms:created>
  <dcterms:modified xsi:type="dcterms:W3CDTF">2024-09-23T10:22:34Z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0x010100F1B90BD3752940478BB4DCC405BC6A58</vt:lpwstr>
  </property>
  <property fmtid="{D5CDD505-2E9C-101B-9397-08002B2CF9AE}" pid="3" name="MediaServiceImageTags">
    <vt:lpwstr/>
  </property>
</Properties>
</file>