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66" r:id="rId4"/>
    <p:sldId id="258" r:id="rId5"/>
    <p:sldId id="269" r:id="rId6"/>
    <p:sldId id="262" r:id="rId7"/>
    <p:sldId id="259" r:id="rId8"/>
    <p:sldId id="260" r:id="rId9"/>
    <p:sldId id="267" r:id="rId10"/>
    <p:sldId id="261" r:id="rId11"/>
    <p:sldId id="263" r:id="rId12"/>
    <p:sldId id="264" r:id="rId13"/>
    <p:sldId id="265" r:id="rId14"/>
    <p:sldId id="268" r:id="rId15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4044E-5BB0-4FC5-89D9-6C7C41C1723E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1C3AD-8EE9-4458-A3C4-85DC98C283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568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2800D-F466-401D-BF4F-BD213422D51F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55B4D-C631-42AA-8335-BA724D388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369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55B4D-C631-42AA-8335-BA724D3889F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0243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55B4D-C631-42AA-8335-BA724D3889F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131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55B4D-C631-42AA-8335-BA724D3889F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643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55B4D-C631-42AA-8335-BA724D3889F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851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55B4D-C631-42AA-8335-BA724D3889F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6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55B4D-C631-42AA-8335-BA724D3889F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639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55B4D-C631-42AA-8335-BA724D3889F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748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55B4D-C631-42AA-8335-BA724D3889F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917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55B4D-C631-42AA-8335-BA724D3889F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057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55B4D-C631-42AA-8335-BA724D3889F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502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55B4D-C631-42AA-8335-BA724D3889F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164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915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427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995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3141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740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595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052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859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887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812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93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18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567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552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63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28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829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6B7F0-1A81-4BC5-9000-26FC5C2DC3D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D95A7-CE4D-42FF-AF36-FB46574F6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6467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c1rSMhOdx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FFwDboHAgo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Complete </a:t>
            </a:r>
            <a:r>
              <a:rPr lang="en-US" sz="6000" dirty="0" err="1"/>
              <a:t>Maths</a:t>
            </a:r>
            <a:r>
              <a:rPr lang="en-US" sz="6000" dirty="0"/>
              <a:t> Tutor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874659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/>
              <a:t>HOW DO I ACCESS MY PARENT/CARER ACCOUNT TO MONITOR MY CHILD’S PROGRESS?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2562"/>
            <a:ext cx="7104017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First, you need to create your very own TUTOR account. It takes just a few seconds. </a:t>
            </a:r>
          </a:p>
          <a:p>
            <a:r>
              <a:rPr lang="en-US" dirty="0"/>
              <a:t>To create an account, go to completemaths.com and click the button. This opens the Create an account page. </a:t>
            </a:r>
          </a:p>
          <a:p>
            <a:r>
              <a:rPr lang="en-US" dirty="0"/>
              <a:t>Select ‘parent’ and follow the steps on screen. </a:t>
            </a:r>
          </a:p>
          <a:p>
            <a:r>
              <a:rPr lang="en-US" dirty="0"/>
              <a:t>You will then be able to log in and add names of your children – you’ll also see an example child to show you the type of data you will be able to access when your child is working on TUTOR.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5023" y="1780404"/>
            <a:ext cx="21526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287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2875"/>
            <a:ext cx="10515600" cy="1325563"/>
          </a:xfrm>
        </p:spPr>
        <p:txBody>
          <a:bodyPr/>
          <a:lstStyle/>
          <a:p>
            <a:r>
              <a:rPr lang="en-GB" dirty="0"/>
              <a:t>Linking to your child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754" y="1383846"/>
            <a:ext cx="8292737" cy="4779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Ask your child to login to their account. </a:t>
            </a:r>
          </a:p>
          <a:p>
            <a:r>
              <a:rPr lang="en-US" dirty="0"/>
              <a:t>On their dashboard, you’ll find their ‘My Memberships’ information panel. This contains a unique code.</a:t>
            </a:r>
          </a:p>
          <a:p>
            <a:r>
              <a:rPr lang="en-US" dirty="0"/>
              <a:t>Make a note of this code. </a:t>
            </a:r>
          </a:p>
          <a:p>
            <a:pPr marL="0" indent="0">
              <a:buNone/>
            </a:pPr>
            <a:r>
              <a:rPr lang="en-US" dirty="0"/>
              <a:t>Now login to your TUTOR account and select Children from the </a:t>
            </a:r>
          </a:p>
          <a:p>
            <a:pPr marL="0" indent="0">
              <a:buNone/>
            </a:pPr>
            <a:r>
              <a:rPr lang="en-US" dirty="0"/>
              <a:t>menu. </a:t>
            </a:r>
          </a:p>
          <a:p>
            <a:r>
              <a:rPr lang="en-US" dirty="0"/>
              <a:t>Choose ‘Manage Subscription’ go to your child. </a:t>
            </a:r>
          </a:p>
          <a:p>
            <a:r>
              <a:rPr lang="en-US" dirty="0"/>
              <a:t>Select ‘Link Existing Account’ and type in the code. All done!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0025" y="142875"/>
            <a:ext cx="3481095" cy="24696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491" y="2612571"/>
            <a:ext cx="2903629" cy="310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4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GET SUPPORT?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91408"/>
            <a:ext cx="9905999" cy="4199793"/>
          </a:xfrm>
        </p:spPr>
        <p:txBody>
          <a:bodyPr>
            <a:noAutofit/>
          </a:bodyPr>
          <a:lstStyle/>
          <a:p>
            <a:r>
              <a:rPr lang="en-US" sz="2800" dirty="0"/>
              <a:t>If you have any questions regarding mathematics at our school, please contact your child’s mathematics teacher. 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If you have any technical issues in accessing or using TUTOR, please contact the Complete Mathematics support team:</a:t>
            </a:r>
          </a:p>
          <a:p>
            <a:pPr marL="0" indent="0">
              <a:buNone/>
            </a:pPr>
            <a:r>
              <a:rPr lang="en-US" sz="2800" dirty="0"/>
              <a:t>support@completemaths.com</a:t>
            </a:r>
          </a:p>
          <a:p>
            <a:pPr marL="0" indent="0">
              <a:buNone/>
            </a:pPr>
            <a:r>
              <a:rPr lang="en-US" sz="2800" dirty="0"/>
              <a:t>020 8144 4748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38965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25 and Top Class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93424" cy="4351338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/>
              <a:t>last Friday </a:t>
            </a:r>
            <a:r>
              <a:rPr lang="en-US" dirty="0"/>
              <a:t>of the month, the top 25 children who have completed goals in Complete </a:t>
            </a:r>
            <a:r>
              <a:rPr lang="en-US" dirty="0" err="1"/>
              <a:t>Maths</a:t>
            </a:r>
            <a:r>
              <a:rPr lang="en-US" dirty="0"/>
              <a:t> will be awarded with a certificate.</a:t>
            </a:r>
          </a:p>
          <a:p>
            <a:r>
              <a:rPr lang="en-US" dirty="0"/>
              <a:t>The top 3 children will be specifically mentioned.</a:t>
            </a:r>
          </a:p>
          <a:p>
            <a:r>
              <a:rPr lang="en-US" dirty="0"/>
              <a:t>The top class for completing the most goals will receive a trophy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624" y="55676"/>
            <a:ext cx="5115992" cy="29749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2689" y="3620589"/>
            <a:ext cx="2842260" cy="284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99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8007" y="121199"/>
            <a:ext cx="3426069" cy="3480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843" y="0"/>
            <a:ext cx="9905998" cy="848580"/>
          </a:xfrm>
        </p:spPr>
        <p:txBody>
          <a:bodyPr/>
          <a:lstStyle/>
          <a:p>
            <a:r>
              <a:rPr lang="en-GB" dirty="0" err="1"/>
              <a:t>HOmework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5713" y="589084"/>
            <a:ext cx="7246450" cy="6268915"/>
          </a:xfrm>
        </p:spPr>
        <p:txBody>
          <a:bodyPr>
            <a:normAutofit lnSpcReduction="10000"/>
          </a:bodyPr>
          <a:lstStyle/>
          <a:p>
            <a:r>
              <a:rPr lang="en-GB" dirty="0"/>
              <a:t>From September 2024, Maths homework will be set on Complete Maths Tutor.</a:t>
            </a:r>
          </a:p>
          <a:p>
            <a:r>
              <a:rPr lang="en-GB" dirty="0"/>
              <a:t>The class teacher will set a unit and specify the number of goals that a child needs to complete that week.</a:t>
            </a:r>
          </a:p>
          <a:p>
            <a:r>
              <a:rPr lang="en-GB" dirty="0"/>
              <a:t>Class teachers are able to monitor this to see how children are doing, how long it is taking them, how many attempts at the quiz they have taken.</a:t>
            </a:r>
          </a:p>
          <a:p>
            <a:r>
              <a:rPr lang="en-GB" b="1" dirty="0"/>
              <a:t>The class teacher will not set a unit that the children have not learnt about.</a:t>
            </a:r>
          </a:p>
          <a:p>
            <a:r>
              <a:rPr lang="en-GB" dirty="0"/>
              <a:t>If your child is not able to access this at home, a session (day and time set by the class teacher)will be available outside of school hours once a week for them to complete this at school using the school laptops.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912469" y="3912577"/>
            <a:ext cx="2992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The unit set will appear under the children’s Focus 5 with a mortar board to say that it was set by the teacher.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376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857585"/>
          </a:xfrm>
        </p:spPr>
        <p:txBody>
          <a:bodyPr/>
          <a:lstStyle/>
          <a:p>
            <a:r>
              <a:rPr lang="en-US" u="sng" dirty="0"/>
              <a:t>Agenda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476102"/>
            <a:ext cx="9905999" cy="476794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Why Complete </a:t>
            </a:r>
            <a:r>
              <a:rPr lang="en-US" dirty="0" err="1"/>
              <a:t>Maths</a:t>
            </a:r>
            <a:r>
              <a:rPr lang="en-US" dirty="0"/>
              <a:t> is vital</a:t>
            </a:r>
          </a:p>
          <a:p>
            <a:r>
              <a:rPr lang="en-US" dirty="0"/>
              <a:t>Diagnostic</a:t>
            </a:r>
          </a:p>
          <a:p>
            <a:r>
              <a:rPr lang="en-US" dirty="0"/>
              <a:t>FAQs</a:t>
            </a:r>
          </a:p>
          <a:p>
            <a:r>
              <a:rPr lang="en-US" dirty="0"/>
              <a:t>Focus 5</a:t>
            </a:r>
          </a:p>
          <a:p>
            <a:r>
              <a:rPr lang="en-US" dirty="0"/>
              <a:t>Lesson format – to complete a goal</a:t>
            </a:r>
          </a:p>
          <a:p>
            <a:r>
              <a:rPr lang="en-US" dirty="0"/>
              <a:t>How to access your child’s account to monitor progress</a:t>
            </a:r>
          </a:p>
          <a:p>
            <a:r>
              <a:rPr lang="en-US" dirty="0"/>
              <a:t>How to get support</a:t>
            </a:r>
          </a:p>
          <a:p>
            <a:r>
              <a:rPr lang="en-US" dirty="0"/>
              <a:t>School’s reward system – Top 25 and Top Class</a:t>
            </a:r>
          </a:p>
          <a:p>
            <a:r>
              <a:rPr lang="en-US" dirty="0"/>
              <a:t>Homework</a:t>
            </a:r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10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Complete </a:t>
            </a:r>
            <a:r>
              <a:rPr lang="en-US" dirty="0" err="1"/>
              <a:t>maths</a:t>
            </a:r>
            <a:r>
              <a:rPr lang="en-US" dirty="0"/>
              <a:t>? What will it achieve?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Complete Mathematics TUTOR explainer animation (youtube.com)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8995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-318737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u="sng" dirty="0"/>
              <a:t>Completing a diagnostic</a:t>
            </a:r>
            <a:endParaRPr lang="en-GB" sz="3200" u="sng" dirty="0"/>
          </a:p>
        </p:txBody>
      </p:sp>
      <p:pic>
        <p:nvPicPr>
          <p:cNvPr id="1026" name="Picture 2" descr="https://downloads.intercomcdn.com/i/o/827534639/6cba463114a27cb527a1dc63/image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92"/>
          <a:stretch/>
        </p:blipFill>
        <p:spPr bwMode="auto">
          <a:xfrm>
            <a:off x="8117566" y="189905"/>
            <a:ext cx="3951699" cy="163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25931" y="713729"/>
            <a:ext cx="744433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2400" dirty="0"/>
              <a:t>When logged in to the dashboard as a pupil, select 'Start Diagnostic' at the top of the dashboard</a:t>
            </a:r>
          </a:p>
          <a:p>
            <a:pPr marL="342900" indent="-342900">
              <a:buFont typeface="+mj-lt"/>
              <a:buAutoNum type="arabicParenR"/>
            </a:pPr>
            <a:endParaRPr lang="en-US" sz="2400" dirty="0"/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Pupils are taken to a walkthrough to get them started. The first step is to select their age. </a:t>
            </a:r>
            <a:r>
              <a:rPr lang="en-GB" sz="2400" dirty="0"/>
              <a:t>Select 'Start Practice Round‘</a:t>
            </a:r>
          </a:p>
          <a:p>
            <a:pPr marL="342900" indent="-342900">
              <a:buFont typeface="+mj-lt"/>
              <a:buAutoNum type="arabicParenR"/>
            </a:pPr>
            <a:endParaRPr lang="en-US" sz="2400" dirty="0"/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Pupils answer diagnostic questions by clicking the 'thumbs up' if they know the solution, or 'thumbs down' if they do not. </a:t>
            </a:r>
          </a:p>
          <a:p>
            <a:pPr marL="342900" indent="-342900">
              <a:buFont typeface="+mj-lt"/>
              <a:buAutoNum type="arabicParenR"/>
            </a:pPr>
            <a:endParaRPr lang="en-US" sz="2400" dirty="0"/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Pupils receive two practice questions, and are required to provide the full answer for one of them.</a:t>
            </a:r>
          </a:p>
          <a:p>
            <a:pPr marL="342900" indent="-342900">
              <a:buFont typeface="+mj-lt"/>
              <a:buAutoNum type="arabicParenR"/>
            </a:pPr>
            <a:endParaRPr lang="en-US" dirty="0"/>
          </a:p>
          <a:p>
            <a:pPr marL="342900" indent="-342900">
              <a:buFont typeface="+mj-lt"/>
              <a:buAutoNum type="arabicParenR"/>
            </a:pPr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pic>
        <p:nvPicPr>
          <p:cNvPr id="1028" name="Picture 4" descr="https://downloads.intercomcdn.com/i/o/827523063/887a6912e16d3e1d43bc7a6c/ima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048" y="1946541"/>
            <a:ext cx="1895539" cy="258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omplete-mathematics-a007c5bf827e.intercom-attachments-7.com/i/o/827647638/4d6f1024586a82eb51fe5ccb/ieFKyOH6KrwicswhdymK3rRkw_OJLNEpFtaMOitgO8jpTTeDI1AmUxAZ8Ka-J5ilXMD229_oOrWQS19MUZGRyV7ZN7gJCjU-Y74yQ2VOb2vlWKSxydgntMm6pBCgGMcIZrxDgzqZ-XXnlTZgcUDHTk25BA%3Ds2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701" y="1946541"/>
            <a:ext cx="1866832" cy="256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7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E0FE9-3D07-DE33-50AF-C4FAEA043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371959"/>
            <a:ext cx="7642369" cy="626898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600" dirty="0"/>
              <a:t>Once the Practice round is complete, Select 'Play For Real' 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/>
              <a:t>Work through the questions answering with the same 'thumbs up'/ 'thumbs down' options if the answer is known or not. After each round of questions, select 'Bring On The Next Round' to move onto the next round.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/>
              <a:t>Once TUTOR knows enough about a pupil's gaps and attainment levels, they will be prompted to 'Start Learning‘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/>
              <a:t>The Focus 5 is now live on the Pupil TUTOR Dashboard!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10" descr="https://downloads.intercomcdn.com/i/o/827530048/9fc1a8f477bfa8af625f243d/image.png">
            <a:extLst>
              <a:ext uri="{FF2B5EF4-FFF2-40B4-BE49-F238E27FC236}">
                <a16:creationId xmlns:a16="http://schemas.microsoft.com/office/drawing/2014/main" id="{AF28D817-FA90-918D-0743-928CC9C1B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0945" y="0"/>
            <a:ext cx="3032532" cy="353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downloads.intercomcdn.com/i/o/827539943/7b8ae0257a9a4b3fe327b26e/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468" y="3369709"/>
            <a:ext cx="3032531" cy="345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356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5916" y="235132"/>
            <a:ext cx="1706290" cy="1117374"/>
          </a:xfrm>
        </p:spPr>
        <p:txBody>
          <a:bodyPr/>
          <a:lstStyle/>
          <a:p>
            <a:r>
              <a:rPr lang="en-US" u="sng" dirty="0"/>
              <a:t>FAQs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240971"/>
            <a:ext cx="9905999" cy="4550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Can pupils stop part way through the new diagnostics and resume where they left off?</a:t>
            </a:r>
          </a:p>
          <a:p>
            <a:pPr marL="0" indent="0">
              <a:buNone/>
            </a:pPr>
            <a:r>
              <a:rPr lang="en-US" dirty="0"/>
              <a:t>Yes, they can use the ‘Do this later’ button to skip through to the Dashboard. From there, they will be able to resume the Diagnostics using the Diagnostics block.</a:t>
            </a:r>
          </a:p>
          <a:p>
            <a:pPr marL="0" indent="0">
              <a:buNone/>
            </a:pPr>
            <a:r>
              <a:rPr lang="en-US" b="1" dirty="0"/>
              <a:t>Can pupils reset and redo the diagnostics once they have completed it?</a:t>
            </a:r>
          </a:p>
          <a:p>
            <a:pPr marL="0" indent="0">
              <a:buNone/>
            </a:pPr>
            <a:r>
              <a:rPr lang="en-US" dirty="0"/>
              <a:t>Yes, Diagnostics can be reset and redone once they have been completed, or even whilst they are part way completed.</a:t>
            </a:r>
          </a:p>
        </p:txBody>
      </p:sp>
    </p:spTree>
    <p:extLst>
      <p:ext uri="{BB962C8B-B14F-4D97-AF65-F5344CB8AC3E}">
        <p14:creationId xmlns:p14="http://schemas.microsoft.com/office/powerpoint/2010/main" val="2400378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475" y="129857"/>
            <a:ext cx="6108473" cy="1208814"/>
          </a:xfrm>
        </p:spPr>
        <p:txBody>
          <a:bodyPr>
            <a:normAutofit/>
          </a:bodyPr>
          <a:lstStyle/>
          <a:p>
            <a:r>
              <a:rPr lang="en-GB" dirty="0"/>
              <a:t>Accessing Focus 5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7654" y="1022920"/>
            <a:ext cx="6275294" cy="435133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sz="2400" dirty="0"/>
              <a:t>To begin the first Focus 5 goal, click 'Start' on the Goal card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400" dirty="0"/>
              <a:t>Pupils can now work through their Focus 5 goals, with the platform recommending the next goal once the previous has been completed. Click on the cards, or use the dots below the cards to navigate between goals.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400" dirty="0"/>
              <a:t>Once all goals in a Focus 5 set have been completed, pupils can continue their bespoke learning path by generating the next set, clicking 'Get Your Next 5 Goals'.</a:t>
            </a:r>
            <a:endParaRPr lang="en-GB" sz="2400" dirty="0"/>
          </a:p>
        </p:txBody>
      </p:sp>
      <p:pic>
        <p:nvPicPr>
          <p:cNvPr id="2050" name="Picture 2" descr="https://downloads.intercomcdn.com/i/o/827541907/8618622169e7290dc6f47f4b/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303" y="129857"/>
            <a:ext cx="2813594" cy="306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ownloads.intercomcdn.com/i/o/827946816/8959263c56c6b724caf917a2/Screenshot+2023-09-11+at+19.26.08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6" t="6655" r="19749"/>
          <a:stretch/>
        </p:blipFill>
        <p:spPr bwMode="auto">
          <a:xfrm>
            <a:off x="8795785" y="3198589"/>
            <a:ext cx="2809112" cy="331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88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5218"/>
          </a:xfrm>
        </p:spPr>
        <p:txBody>
          <a:bodyPr>
            <a:normAutofit/>
          </a:bodyPr>
          <a:lstStyle/>
          <a:p>
            <a:r>
              <a:rPr lang="en-GB" sz="2800" b="1" dirty="0"/>
              <a:t>To Complete Goal Steps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7265"/>
            <a:ext cx="10515600" cy="57009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Whenever learning new content, we would always recommend completing all of the Goals steps, to gain a deeper understanding: — My Goal, Readiness, Learn, Do, Quiz, and Remember.</a:t>
            </a:r>
          </a:p>
          <a:p>
            <a:r>
              <a:rPr lang="en-US" dirty="0"/>
              <a:t>To complete these steps:</a:t>
            </a:r>
          </a:p>
          <a:p>
            <a:r>
              <a:rPr lang="en-US" b="1" dirty="0"/>
              <a:t>My Goal</a:t>
            </a:r>
            <a:r>
              <a:rPr lang="en-US" dirty="0"/>
              <a:t>: Review the goal summary content</a:t>
            </a:r>
          </a:p>
          <a:p>
            <a:r>
              <a:rPr lang="en-US" b="1" dirty="0"/>
              <a:t>Readiness</a:t>
            </a:r>
            <a:r>
              <a:rPr lang="en-US" dirty="0"/>
              <a:t>: Verify your knowledge on the prerequisite goals by: having completed the goal already, taking a Readiness quiz aiming for 100%, fixing any flagged goals</a:t>
            </a:r>
          </a:p>
          <a:p>
            <a:r>
              <a:rPr lang="en-US" b="1" dirty="0"/>
              <a:t>Learn</a:t>
            </a:r>
            <a:r>
              <a:rPr lang="en-US" dirty="0"/>
              <a:t>: Watch the full Learn video (you can pause and resume later if you need to)</a:t>
            </a:r>
          </a:p>
          <a:p>
            <a:endParaRPr lang="en-US" i="1" dirty="0"/>
          </a:p>
          <a:p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5-Point Star 3">
            <a:hlinkClick r:id="rId3"/>
          </p:cNvPr>
          <p:cNvSpPr/>
          <p:nvPr/>
        </p:nvSpPr>
        <p:spPr>
          <a:xfrm>
            <a:off x="10306594" y="143691"/>
            <a:ext cx="1047206" cy="84357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656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717913"/>
          </a:xfrm>
        </p:spPr>
        <p:txBody>
          <a:bodyPr/>
          <a:lstStyle/>
          <a:p>
            <a:r>
              <a:rPr lang="en-GB" b="1" dirty="0"/>
              <a:t>To Complete Goal Steps (continued)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238"/>
            <a:ext cx="9905999" cy="455148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Do</a:t>
            </a:r>
            <a:r>
              <a:rPr lang="en-US" dirty="0"/>
              <a:t>: Watch all of the available Do videos</a:t>
            </a:r>
          </a:p>
          <a:p>
            <a:r>
              <a:rPr lang="en-US" b="1" dirty="0"/>
              <a:t>Quiz</a:t>
            </a:r>
            <a:r>
              <a:rPr lang="en-US" dirty="0"/>
              <a:t>: Achieve 100% in the Goal Quiz</a:t>
            </a:r>
          </a:p>
          <a:p>
            <a:r>
              <a:rPr lang="en-US" b="1" dirty="0"/>
              <a:t>Remember</a:t>
            </a:r>
            <a:r>
              <a:rPr lang="en-US" dirty="0"/>
              <a:t>: Achieve over 80% in the Remember Quiz, and answer all questions from the current goal correctly</a:t>
            </a:r>
          </a:p>
          <a:p>
            <a:r>
              <a:rPr lang="en-US" i="1" dirty="0"/>
              <a:t>Note: Once a step is complete, you will see the step 'ticked' in the Goal progress display (see below - where the My Goal, Readiness, and Learn steps are complete)</a:t>
            </a:r>
          </a:p>
          <a:p>
            <a:pPr marL="0" indent="0">
              <a:buNone/>
            </a:pPr>
            <a:r>
              <a:rPr lang="en-US" b="1" dirty="0"/>
              <a:t>To Complete a Goal</a:t>
            </a:r>
          </a:p>
          <a:p>
            <a:pPr marL="0" indent="0">
              <a:buNone/>
            </a:pPr>
            <a:r>
              <a:rPr lang="en-US" dirty="0"/>
              <a:t>To complete a Goal, you can either:</a:t>
            </a:r>
          </a:p>
          <a:p>
            <a:pPr marL="0" indent="0">
              <a:buNone/>
            </a:pPr>
            <a:r>
              <a:rPr lang="en-US" dirty="0"/>
              <a:t>Complete the </a:t>
            </a:r>
            <a:r>
              <a:rPr lang="en-US" b="1" dirty="0"/>
              <a:t>Learn</a:t>
            </a:r>
            <a:r>
              <a:rPr lang="en-US" dirty="0"/>
              <a:t> step, the </a:t>
            </a:r>
            <a:r>
              <a:rPr lang="en-US" b="1" dirty="0"/>
              <a:t>Do</a:t>
            </a:r>
            <a:r>
              <a:rPr lang="en-US" dirty="0"/>
              <a:t> step, </a:t>
            </a:r>
            <a:r>
              <a:rPr lang="en-US" b="1" dirty="0"/>
              <a:t>and</a:t>
            </a:r>
            <a:r>
              <a:rPr lang="en-US" dirty="0"/>
              <a:t> the </a:t>
            </a:r>
            <a:r>
              <a:rPr lang="en-US" b="1" dirty="0"/>
              <a:t>Quiz</a:t>
            </a:r>
            <a:r>
              <a:rPr lang="en-US" dirty="0"/>
              <a:t> step of that Goal or...Achieve </a:t>
            </a:r>
            <a:r>
              <a:rPr lang="en-US" b="1" dirty="0"/>
              <a:t>100%</a:t>
            </a:r>
            <a:r>
              <a:rPr lang="en-US" dirty="0"/>
              <a:t> on the </a:t>
            </a:r>
            <a:r>
              <a:rPr lang="en-US" b="1" dirty="0"/>
              <a:t>Quiz</a:t>
            </a:r>
            <a:r>
              <a:rPr lang="en-US" dirty="0"/>
              <a:t> step of that Goal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 descr="https://downloads.intercomcdn.com/i/o/590945359/7ffd6d2e9190eac3f4dbde60/Screenshot+2022-10-03+at+11.54.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436" y="4269058"/>
            <a:ext cx="3312862" cy="7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5573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62</TotalTime>
  <Words>1102</Words>
  <Application>Microsoft Office PowerPoint</Application>
  <PresentationFormat>Widescreen</PresentationFormat>
  <Paragraphs>96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Tw Cen MT</vt:lpstr>
      <vt:lpstr>Circuit</vt:lpstr>
      <vt:lpstr>Complete Maths Tutor</vt:lpstr>
      <vt:lpstr>Agenda</vt:lpstr>
      <vt:lpstr>Why Complete maths? What will it achieve?</vt:lpstr>
      <vt:lpstr>Completing a diagnostic</vt:lpstr>
      <vt:lpstr>PowerPoint Presentation</vt:lpstr>
      <vt:lpstr>FAQs</vt:lpstr>
      <vt:lpstr>Accessing Focus 5 Goals</vt:lpstr>
      <vt:lpstr>To Complete Goal Steps</vt:lpstr>
      <vt:lpstr>To Complete Goal Steps (continued)</vt:lpstr>
      <vt:lpstr>HOW DO I ACCESS MY PARENT/CARER ACCOUNT TO MONITOR MY CHILD’S PROGRESS?</vt:lpstr>
      <vt:lpstr>Linking to your child</vt:lpstr>
      <vt:lpstr>HOW DO I GET SUPPORT?</vt:lpstr>
      <vt:lpstr>Top 25 and Top Class</vt:lpstr>
      <vt:lpstr>HOmework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Complete Maths Tutor</dc:title>
  <dc:creator>Lisa Wharton</dc:creator>
  <cp:lastModifiedBy>Lisa Tew</cp:lastModifiedBy>
  <cp:revision>10</cp:revision>
  <dcterms:created xsi:type="dcterms:W3CDTF">2024-05-16T08:12:09Z</dcterms:created>
  <dcterms:modified xsi:type="dcterms:W3CDTF">2024-07-08T17:22:54Z</dcterms:modified>
</cp:coreProperties>
</file>