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65" r:id="rId3"/>
    <p:sldId id="264" r:id="rId4"/>
    <p:sldId id="257" r:id="rId5"/>
    <p:sldId id="258" r:id="rId6"/>
    <p:sldId id="260" r:id="rId7"/>
    <p:sldId id="263" r:id="rId8"/>
    <p:sldId id="26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ie Trower" initials="ET" lastIdx="1" clrIdx="0">
    <p:extLst>
      <p:ext uri="{19B8F6BF-5375-455C-9EA6-DF929625EA0E}">
        <p15:presenceInfo xmlns:p15="http://schemas.microsoft.com/office/powerpoint/2012/main" userId="fb19d06a3457107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670F96-7DCC-4B10-A787-B2452C644A95}" v="87" dt="2021-07-01T18:27:20.6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06" autoAdjust="0"/>
    <p:restoredTop sz="94660"/>
  </p:normalViewPr>
  <p:slideViewPr>
    <p:cSldViewPr snapToGrid="0">
      <p:cViewPr varScale="1">
        <p:scale>
          <a:sx n="65" d="100"/>
          <a:sy n="65" d="100"/>
        </p:scale>
        <p:origin x="89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1/8/2023</a:t>
            </a:fld>
            <a:endParaRPr lang="en-US"/>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3011398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1/8/2023</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714720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1/8/2023</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134999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1/8/2023</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77516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1/8/2023</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843152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1/8/2023</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752905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1/8/2023</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15005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1/8/2023</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648854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1/8/2023</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851072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1/8/2023</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423098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1/8/2023</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769719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1/8/2023</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311787024"/>
      </p:ext>
    </p:extLst>
  </p:cSld>
  <p:clrMap bg1="lt1" tx1="dk1" bg2="lt2" tx2="dk2" accent1="accent1" accent2="accent2" accent3="accent3" accent4="accent4" accent5="accent5" accent6="accent6" hlink="hlink" folHlink="folHlink"/>
  <p:sldLayoutIdLst>
    <p:sldLayoutId id="2147483698" r:id="rId1"/>
    <p:sldLayoutId id="2147483688" r:id="rId2"/>
    <p:sldLayoutId id="2147483689" r:id="rId3"/>
    <p:sldLayoutId id="2147483690" r:id="rId4"/>
    <p:sldLayoutId id="2147483691" r:id="rId5"/>
    <p:sldLayoutId id="2147483692" r:id="rId6"/>
    <p:sldLayoutId id="2147483693" r:id="rId7"/>
    <p:sldLayoutId id="2147483697" r:id="rId8"/>
    <p:sldLayoutId id="2147483694" r:id="rId9"/>
    <p:sldLayoutId id="2147483695" r:id="rId10"/>
    <p:sldLayoutId id="2147483696"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hyperlink" Target="http://biblehub.com/james/2-7.htm" TargetMode="External"/><Relationship Id="rId3" Type="http://schemas.openxmlformats.org/officeDocument/2006/relationships/hyperlink" Target="http://biblehub.com/james/2-2.htm" TargetMode="External"/><Relationship Id="rId7" Type="http://schemas.openxmlformats.org/officeDocument/2006/relationships/hyperlink" Target="http://biblehub.com/james/2-6.htm" TargetMode="External"/><Relationship Id="rId2" Type="http://schemas.openxmlformats.org/officeDocument/2006/relationships/hyperlink" Target="http://biblehub.com/james/2-1.htm" TargetMode="External"/><Relationship Id="rId1" Type="http://schemas.openxmlformats.org/officeDocument/2006/relationships/slideLayout" Target="../slideLayouts/slideLayout2.xml"/><Relationship Id="rId6" Type="http://schemas.openxmlformats.org/officeDocument/2006/relationships/hyperlink" Target="http://biblehub.com/james/2-5.htm" TargetMode="External"/><Relationship Id="rId5" Type="http://schemas.openxmlformats.org/officeDocument/2006/relationships/hyperlink" Target="http://biblehub.com/james/2-4.htm" TargetMode="External"/><Relationship Id="rId10" Type="http://schemas.openxmlformats.org/officeDocument/2006/relationships/image" Target="../media/image4.png"/><Relationship Id="rId4" Type="http://schemas.openxmlformats.org/officeDocument/2006/relationships/hyperlink" Target="http://biblehub.com/james/2-3.htm" TargetMode="External"/><Relationship Id="rId9" Type="http://schemas.openxmlformats.org/officeDocument/2006/relationships/hyperlink" Target="http://biblehub.com/james/2-8.ht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9.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6A5485D-4AF6-47BA-8BB1-44D0639B9FA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8" name="Rectangle 37">
            <a:extLst>
              <a:ext uri="{FF2B5EF4-FFF2-40B4-BE49-F238E27FC236}">
                <a16:creationId xmlns:a16="http://schemas.microsoft.com/office/drawing/2014/main" id="{483861B3-77F4-42C4-B257-AF7D1EB5FF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1" name="Picture 3">
            <a:extLst>
              <a:ext uri="{FF2B5EF4-FFF2-40B4-BE49-F238E27FC236}">
                <a16:creationId xmlns:a16="http://schemas.microsoft.com/office/drawing/2014/main" id="{C0D57FFD-E7C6-4C58-8925-CD770CE648CA}"/>
              </a:ext>
            </a:extLst>
          </p:cNvPr>
          <p:cNvPicPr>
            <a:picLocks noChangeAspect="1"/>
          </p:cNvPicPr>
          <p:nvPr/>
        </p:nvPicPr>
        <p:blipFill rotWithShape="1">
          <a:blip r:embed="rId2">
            <a:alphaModFix/>
          </a:blip>
          <a:srcRect t="7848" b="7899"/>
          <a:stretch/>
        </p:blipFill>
        <p:spPr>
          <a:xfrm>
            <a:off x="13381" y="-374867"/>
            <a:ext cx="12191980" cy="6856624"/>
          </a:xfrm>
          <a:prstGeom prst="rect">
            <a:avLst/>
          </a:prstGeom>
        </p:spPr>
      </p:pic>
      <p:sp>
        <p:nvSpPr>
          <p:cNvPr id="40" name="Rectangle 39">
            <a:extLst>
              <a:ext uri="{FF2B5EF4-FFF2-40B4-BE49-F238E27FC236}">
                <a16:creationId xmlns:a16="http://schemas.microsoft.com/office/drawing/2014/main" id="{8D2A0DB3-EF43-4032-9B27-954E12CCB68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0"/>
            <a:ext cx="12188952" cy="3732362"/>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0049CD-BD3B-47E3-975B-998DDAC2CA51}"/>
              </a:ext>
            </a:extLst>
          </p:cNvPr>
          <p:cNvSpPr>
            <a:spLocks noGrp="1"/>
          </p:cNvSpPr>
          <p:nvPr>
            <p:ph type="ctrTitle"/>
          </p:nvPr>
        </p:nvSpPr>
        <p:spPr>
          <a:xfrm>
            <a:off x="996275" y="3274142"/>
            <a:ext cx="10190071" cy="1386348"/>
          </a:xfrm>
        </p:spPr>
        <p:txBody>
          <a:bodyPr anchor="b">
            <a:normAutofit fontScale="90000"/>
          </a:bodyPr>
          <a:lstStyle/>
          <a:p>
            <a:r>
              <a:rPr lang="en-GB" sz="5400" dirty="0" smtClean="0">
                <a:solidFill>
                  <a:schemeClr val="tx1"/>
                </a:solidFill>
              </a:rPr>
              <a:t>“Love </a:t>
            </a:r>
            <a:r>
              <a:rPr lang="en-GB" sz="5400" dirty="0">
                <a:solidFill>
                  <a:schemeClr val="tx1"/>
                </a:solidFill>
              </a:rPr>
              <a:t>is </a:t>
            </a:r>
            <a:r>
              <a:rPr lang="en-GB" sz="5400" dirty="0" smtClean="0">
                <a:solidFill>
                  <a:schemeClr val="tx1"/>
                </a:solidFill>
              </a:rPr>
              <a:t>love”</a:t>
            </a:r>
            <a:r>
              <a:rPr lang="en-GB" i="1" dirty="0"/>
              <a:t> </a:t>
            </a:r>
            <a:r>
              <a:rPr lang="en-GB" sz="1600" b="0" i="1" dirty="0">
                <a:solidFill>
                  <a:schemeClr val="tx1"/>
                </a:solidFill>
              </a:rPr>
              <a:t>“May our love of God, of each other and of learning make this school a happy, safe place full of faith, hope and high expectations.”</a:t>
            </a:r>
            <a:r>
              <a:rPr lang="en-GB" sz="1600" b="0" dirty="0">
                <a:solidFill>
                  <a:schemeClr val="tx1"/>
                </a:solidFill>
              </a:rPr>
              <a:t/>
            </a:r>
            <a:br>
              <a:rPr lang="en-GB" sz="1600" b="0" dirty="0">
                <a:solidFill>
                  <a:schemeClr val="tx1"/>
                </a:solidFill>
              </a:rPr>
            </a:br>
            <a:endParaRPr lang="en-GB" sz="1600" b="0" dirty="0">
              <a:solidFill>
                <a:schemeClr val="tx1"/>
              </a:solidFill>
            </a:endParaRPr>
          </a:p>
        </p:txBody>
      </p:sp>
      <p:sp>
        <p:nvSpPr>
          <p:cNvPr id="3" name="Subtitle 2">
            <a:extLst>
              <a:ext uri="{FF2B5EF4-FFF2-40B4-BE49-F238E27FC236}">
                <a16:creationId xmlns:a16="http://schemas.microsoft.com/office/drawing/2014/main" id="{C16DF90C-FC42-41A4-BF48-CC572BAED3E0}"/>
              </a:ext>
            </a:extLst>
          </p:cNvPr>
          <p:cNvSpPr>
            <a:spLocks noGrp="1"/>
          </p:cNvSpPr>
          <p:nvPr>
            <p:ph type="subTitle" idx="1"/>
          </p:nvPr>
        </p:nvSpPr>
        <p:spPr>
          <a:xfrm>
            <a:off x="1218708" y="1856479"/>
            <a:ext cx="9781327" cy="887671"/>
          </a:xfrm>
        </p:spPr>
        <p:txBody>
          <a:bodyPr anchor="t">
            <a:normAutofit/>
          </a:bodyPr>
          <a:lstStyle/>
          <a:p>
            <a:r>
              <a:rPr lang="en-GB" sz="4400" dirty="0">
                <a:solidFill>
                  <a:schemeClr val="tx1"/>
                </a:solidFill>
              </a:rPr>
              <a:t>The Royal Law</a:t>
            </a:r>
            <a:endParaRPr lang="en-GB" sz="4000" dirty="0">
              <a:solidFill>
                <a:schemeClr val="tx1"/>
              </a:solidFill>
            </a:endParaRPr>
          </a:p>
        </p:txBody>
      </p:sp>
      <p:pic>
        <p:nvPicPr>
          <p:cNvPr id="4" name="Picture 3"/>
          <p:cNvPicPr>
            <a:picLocks noChangeAspect="1"/>
          </p:cNvPicPr>
          <p:nvPr/>
        </p:nvPicPr>
        <p:blipFill>
          <a:blip r:embed="rId3"/>
          <a:stretch>
            <a:fillRect/>
          </a:stretch>
        </p:blipFill>
        <p:spPr>
          <a:xfrm>
            <a:off x="10205884" y="4467179"/>
            <a:ext cx="1454851" cy="1454851"/>
          </a:xfrm>
          <a:prstGeom prst="rect">
            <a:avLst/>
          </a:prstGeom>
        </p:spPr>
      </p:pic>
      <p:pic>
        <p:nvPicPr>
          <p:cNvPr id="5" name="Picture 4"/>
          <p:cNvPicPr>
            <a:picLocks noChangeAspect="1"/>
          </p:cNvPicPr>
          <p:nvPr/>
        </p:nvPicPr>
        <p:blipFill>
          <a:blip r:embed="rId4"/>
          <a:stretch>
            <a:fillRect/>
          </a:stretch>
        </p:blipFill>
        <p:spPr>
          <a:xfrm>
            <a:off x="9917660" y="434070"/>
            <a:ext cx="1743075" cy="2619375"/>
          </a:xfrm>
          <a:prstGeom prst="rect">
            <a:avLst/>
          </a:prstGeom>
        </p:spPr>
      </p:pic>
    </p:spTree>
    <p:extLst>
      <p:ext uri="{BB962C8B-B14F-4D97-AF65-F5344CB8AC3E}">
        <p14:creationId xmlns:p14="http://schemas.microsoft.com/office/powerpoint/2010/main" val="200596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760"/>
            <a:ext cx="10515600" cy="1974317"/>
          </a:xfrm>
        </p:spPr>
        <p:txBody>
          <a:bodyPr/>
          <a:lstStyle/>
          <a:p>
            <a:r>
              <a:rPr lang="en-GB" dirty="0" smtClean="0"/>
              <a:t>The Royal Law: </a:t>
            </a:r>
            <a:r>
              <a:rPr lang="en-GB" b="0" dirty="0" smtClean="0"/>
              <a:t>Matthew. </a:t>
            </a:r>
            <a:r>
              <a:rPr lang="en-GB" b="0" dirty="0"/>
              <a:t>5: 21-48.</a:t>
            </a:r>
            <a:endParaRPr lang="en-GB" dirty="0"/>
          </a:p>
        </p:txBody>
      </p:sp>
      <p:sp>
        <p:nvSpPr>
          <p:cNvPr id="3" name="Content Placeholder 2"/>
          <p:cNvSpPr>
            <a:spLocks noGrp="1"/>
          </p:cNvSpPr>
          <p:nvPr>
            <p:ph idx="1"/>
          </p:nvPr>
        </p:nvSpPr>
        <p:spPr>
          <a:xfrm>
            <a:off x="838200" y="2340077"/>
            <a:ext cx="10515600" cy="3805136"/>
          </a:xfrm>
        </p:spPr>
        <p:txBody>
          <a:bodyPr>
            <a:normAutofit fontScale="55000" lnSpcReduction="20000"/>
          </a:bodyPr>
          <a:lstStyle/>
          <a:p>
            <a:pPr marL="0" indent="0">
              <a:buNone/>
            </a:pPr>
            <a:r>
              <a:rPr lang="en-US" b="1" dirty="0" smtClean="0"/>
              <a:t>Show </a:t>
            </a:r>
            <a:r>
              <a:rPr lang="en-US" b="1" dirty="0"/>
              <a:t>No Favor in Human Status</a:t>
            </a:r>
          </a:p>
          <a:p>
            <a:pPr marL="0" indent="0">
              <a:buNone/>
            </a:pPr>
            <a:r>
              <a:rPr lang="en-US" b="1" dirty="0">
                <a:hlinkClick r:id="rId2"/>
              </a:rPr>
              <a:t>1</a:t>
            </a:r>
            <a:r>
              <a:rPr lang="en-US" b="1" dirty="0"/>
              <a:t>My brethren, have not the faith of our Lord Jesus Christ, the Lord of glory, with respect of persons.</a:t>
            </a:r>
          </a:p>
          <a:p>
            <a:pPr marL="0" indent="0">
              <a:buNone/>
            </a:pPr>
            <a:r>
              <a:rPr lang="en-US" b="1" dirty="0">
                <a:hlinkClick r:id="rId3"/>
              </a:rPr>
              <a:t>2</a:t>
            </a:r>
            <a:r>
              <a:rPr lang="en-US" b="1" dirty="0"/>
              <a:t>For if there come unto your assembly a man with a gold ring, in fine apparel, and there come in also a poor man in shabby clothing;</a:t>
            </a:r>
          </a:p>
          <a:p>
            <a:pPr marL="0" indent="0">
              <a:buNone/>
            </a:pPr>
            <a:r>
              <a:rPr lang="en-US" b="1" dirty="0">
                <a:hlinkClick r:id="rId4"/>
              </a:rPr>
              <a:t>3</a:t>
            </a:r>
            <a:r>
              <a:rPr lang="en-US" b="1" dirty="0"/>
              <a:t>And you have respect to him that wears the fine clothing, and say unto him, Sit here in a good place; and say to the poor, Stand there, or sit here under my footstool:</a:t>
            </a:r>
          </a:p>
          <a:p>
            <a:pPr marL="0" indent="0">
              <a:buNone/>
            </a:pPr>
            <a:r>
              <a:rPr lang="en-US" b="1" dirty="0">
                <a:hlinkClick r:id="rId5"/>
              </a:rPr>
              <a:t>4</a:t>
            </a:r>
            <a:r>
              <a:rPr lang="en-US" b="1" dirty="0"/>
              <a:t>Are you not then partial in yourselves, and are become judges of evil thoughts?</a:t>
            </a:r>
          </a:p>
          <a:p>
            <a:pPr marL="0" indent="0">
              <a:buNone/>
            </a:pPr>
            <a:r>
              <a:rPr lang="en-US" b="1" dirty="0">
                <a:hlinkClick r:id="rId6"/>
              </a:rPr>
              <a:t>5</a:t>
            </a:r>
            <a:r>
              <a:rPr lang="en-US" b="1" dirty="0"/>
              <a:t>Hearken, my beloved brethren, Has not God chosen the poor of this world rich in faith, and heirs of the kingdom which he has promised to them that love him?</a:t>
            </a:r>
          </a:p>
          <a:p>
            <a:pPr marL="0" indent="0">
              <a:buNone/>
            </a:pPr>
            <a:r>
              <a:rPr lang="en-US" b="1" dirty="0">
                <a:hlinkClick r:id="rId7"/>
              </a:rPr>
              <a:t>6</a:t>
            </a:r>
            <a:r>
              <a:rPr lang="en-US" b="1" dirty="0"/>
              <a:t>But you have despised the poor. Do not rich men oppress you, and draw you before the judges?</a:t>
            </a:r>
          </a:p>
          <a:p>
            <a:pPr marL="0" indent="0">
              <a:buNone/>
            </a:pPr>
            <a:r>
              <a:rPr lang="en-US" b="1" dirty="0">
                <a:hlinkClick r:id="rId8"/>
              </a:rPr>
              <a:t>7</a:t>
            </a:r>
            <a:r>
              <a:rPr lang="en-US" b="1" dirty="0"/>
              <a:t>Do not they blaspheme that worthy name by which you are called?</a:t>
            </a:r>
          </a:p>
          <a:p>
            <a:pPr marL="0" indent="0">
              <a:buNone/>
            </a:pPr>
            <a:r>
              <a:rPr lang="en-US" b="1" dirty="0">
                <a:hlinkClick r:id="rId9"/>
              </a:rPr>
              <a:t>8</a:t>
            </a:r>
            <a:r>
              <a:rPr lang="en-US" b="1" dirty="0"/>
              <a:t>If you fulfill the royal law according to the scripture, You shall love your neighbor as yourself, you do well:</a:t>
            </a:r>
          </a:p>
          <a:p>
            <a:pPr marL="0" indent="0">
              <a:buNone/>
            </a:pPr>
            <a:endParaRPr lang="en-GB" dirty="0"/>
          </a:p>
          <a:p>
            <a:endParaRPr lang="en-GB" dirty="0"/>
          </a:p>
        </p:txBody>
      </p:sp>
      <p:pic>
        <p:nvPicPr>
          <p:cNvPr id="4" name="Picture 3"/>
          <p:cNvPicPr>
            <a:picLocks noChangeAspect="1"/>
          </p:cNvPicPr>
          <p:nvPr/>
        </p:nvPicPr>
        <p:blipFill>
          <a:blip r:embed="rId10"/>
          <a:stretch>
            <a:fillRect/>
          </a:stretch>
        </p:blipFill>
        <p:spPr>
          <a:xfrm>
            <a:off x="10081597" y="211854"/>
            <a:ext cx="1743075" cy="2619375"/>
          </a:xfrm>
          <a:prstGeom prst="rect">
            <a:avLst/>
          </a:prstGeom>
        </p:spPr>
      </p:pic>
    </p:spTree>
    <p:extLst>
      <p:ext uri="{BB962C8B-B14F-4D97-AF65-F5344CB8AC3E}">
        <p14:creationId xmlns:p14="http://schemas.microsoft.com/office/powerpoint/2010/main" val="1343242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a:t>Love your neighbour…discuss</a:t>
            </a:r>
          </a:p>
          <a:p>
            <a:endParaRPr lang="en-GB" dirty="0"/>
          </a:p>
        </p:txBody>
      </p:sp>
      <p:pic>
        <p:nvPicPr>
          <p:cNvPr id="4" name="Picture 3"/>
          <p:cNvPicPr>
            <a:picLocks noChangeAspect="1"/>
          </p:cNvPicPr>
          <p:nvPr/>
        </p:nvPicPr>
        <p:blipFill>
          <a:blip r:embed="rId2"/>
          <a:stretch>
            <a:fillRect/>
          </a:stretch>
        </p:blipFill>
        <p:spPr>
          <a:xfrm>
            <a:off x="4434136" y="2769809"/>
            <a:ext cx="4877223" cy="3633531"/>
          </a:xfrm>
          <a:prstGeom prst="rect">
            <a:avLst/>
          </a:prstGeom>
        </p:spPr>
      </p:pic>
      <p:pic>
        <p:nvPicPr>
          <p:cNvPr id="5" name="Picture 4"/>
          <p:cNvPicPr>
            <a:picLocks noChangeAspect="1"/>
          </p:cNvPicPr>
          <p:nvPr/>
        </p:nvPicPr>
        <p:blipFill>
          <a:blip r:embed="rId3"/>
          <a:stretch>
            <a:fillRect/>
          </a:stretch>
        </p:blipFill>
        <p:spPr>
          <a:xfrm>
            <a:off x="10002939" y="3783965"/>
            <a:ext cx="1743075" cy="2619375"/>
          </a:xfrm>
          <a:prstGeom prst="rect">
            <a:avLst/>
          </a:prstGeom>
        </p:spPr>
      </p:pic>
    </p:spTree>
    <p:extLst>
      <p:ext uri="{BB962C8B-B14F-4D97-AF65-F5344CB8AC3E}">
        <p14:creationId xmlns:p14="http://schemas.microsoft.com/office/powerpoint/2010/main" val="2301474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 name="Rectangle 100">
            <a:extLst>
              <a:ext uri="{FF2B5EF4-FFF2-40B4-BE49-F238E27FC236}">
                <a16:creationId xmlns:a16="http://schemas.microsoft.com/office/drawing/2014/main" id="{0BABF38A-8A0D-492E-BD20-6CF4D46B50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3" name="Picture 102">
            <a:extLst>
              <a:ext uri="{FF2B5EF4-FFF2-40B4-BE49-F238E27FC236}">
                <a16:creationId xmlns:a16="http://schemas.microsoft.com/office/drawing/2014/main" id="{1CB7E8AE-A3AC-4BB7-A5C6-F00EC697B265}"/>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05" name="Rectangle 104">
            <a:extLst>
              <a:ext uri="{FF2B5EF4-FFF2-40B4-BE49-F238E27FC236}">
                <a16:creationId xmlns:a16="http://schemas.microsoft.com/office/drawing/2014/main" id="{729F2144-48B7-4730-955E-365ECED3AB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7" name="Rectangle 106">
            <a:extLst>
              <a:ext uri="{FF2B5EF4-FFF2-40B4-BE49-F238E27FC236}">
                <a16:creationId xmlns:a16="http://schemas.microsoft.com/office/drawing/2014/main" id="{E765FF50-D2F9-4A4F-86ED-F101E172BA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09" name="Picture 108">
            <a:extLst>
              <a:ext uri="{FF2B5EF4-FFF2-40B4-BE49-F238E27FC236}">
                <a16:creationId xmlns:a16="http://schemas.microsoft.com/office/drawing/2014/main" id="{FFECA84E-1776-4B03-9261-CF74A291DF0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rot="16200000">
            <a:off x="59366" y="-80735"/>
            <a:ext cx="1447800" cy="1535750"/>
          </a:xfrm>
          <a:prstGeom prst="rect">
            <a:avLst/>
          </a:prstGeom>
        </p:spPr>
      </p:pic>
      <p:sp>
        <p:nvSpPr>
          <p:cNvPr id="2" name="Title 1">
            <a:extLst>
              <a:ext uri="{FF2B5EF4-FFF2-40B4-BE49-F238E27FC236}">
                <a16:creationId xmlns:a16="http://schemas.microsoft.com/office/drawing/2014/main" id="{5F20643E-AD1B-4D59-B07B-084A98EB1A66}"/>
              </a:ext>
            </a:extLst>
          </p:cNvPr>
          <p:cNvSpPr>
            <a:spLocks noGrp="1"/>
          </p:cNvSpPr>
          <p:nvPr>
            <p:ph type="title"/>
          </p:nvPr>
        </p:nvSpPr>
        <p:spPr>
          <a:xfrm>
            <a:off x="1293876" y="304801"/>
            <a:ext cx="9601200" cy="1050721"/>
          </a:xfrm>
        </p:spPr>
        <p:txBody>
          <a:bodyPr vert="horz" lIns="91440" tIns="45720" rIns="91440" bIns="45720" rtlCol="0" anchor="b">
            <a:normAutofit/>
          </a:bodyPr>
          <a:lstStyle/>
          <a:p>
            <a:pPr algn="ctr"/>
            <a:r>
              <a:rPr lang="en-US" sz="4400" dirty="0" smtClean="0">
                <a:solidFill>
                  <a:schemeClr val="tx2">
                    <a:lumMod val="90000"/>
                    <a:lumOff val="10000"/>
                  </a:schemeClr>
                </a:solidFill>
              </a:rPr>
              <a:t>What makes a Family?</a:t>
            </a:r>
            <a:endParaRPr lang="en-US" sz="4400" dirty="0">
              <a:solidFill>
                <a:schemeClr val="tx2">
                  <a:lumMod val="90000"/>
                  <a:lumOff val="10000"/>
                </a:schemeClr>
              </a:solidFill>
            </a:endParaRPr>
          </a:p>
        </p:txBody>
      </p:sp>
      <p:sp>
        <p:nvSpPr>
          <p:cNvPr id="4" name="Text Placeholder 3">
            <a:extLst>
              <a:ext uri="{FF2B5EF4-FFF2-40B4-BE49-F238E27FC236}">
                <a16:creationId xmlns:a16="http://schemas.microsoft.com/office/drawing/2014/main" id="{A41AC745-7819-45BE-A10F-CA65342048BC}"/>
              </a:ext>
            </a:extLst>
          </p:cNvPr>
          <p:cNvSpPr>
            <a:spLocks noGrp="1"/>
          </p:cNvSpPr>
          <p:nvPr>
            <p:ph type="body" sz="half" idx="2"/>
          </p:nvPr>
        </p:nvSpPr>
        <p:spPr>
          <a:xfrm>
            <a:off x="1712976" y="1546860"/>
            <a:ext cx="8763001" cy="1597919"/>
          </a:xfrm>
        </p:spPr>
        <p:txBody>
          <a:bodyPr vert="horz" lIns="91440" tIns="45720" rIns="91440" bIns="45720" rtlCol="0" anchor="t">
            <a:normAutofit fontScale="92500"/>
          </a:bodyPr>
          <a:lstStyle/>
          <a:p>
            <a:pPr algn="ctr"/>
            <a:r>
              <a:rPr lang="en-US" sz="2200" dirty="0">
                <a:solidFill>
                  <a:schemeClr val="tx2">
                    <a:lumMod val="90000"/>
                    <a:lumOff val="10000"/>
                  </a:schemeClr>
                </a:solidFill>
              </a:rPr>
              <a:t>Families can be a mixture of anything (parents in particular). Some people have two mothers, some people have two dads others have a mum and dad. Some people even have a mum, mum and a dad/ dad, dad and mum. </a:t>
            </a:r>
          </a:p>
          <a:p>
            <a:pPr algn="ctr"/>
            <a:r>
              <a:rPr lang="en-US" sz="2200" dirty="0">
                <a:solidFill>
                  <a:schemeClr val="tx2">
                    <a:lumMod val="90000"/>
                    <a:lumOff val="10000"/>
                  </a:schemeClr>
                </a:solidFill>
              </a:rPr>
              <a:t>Can  you think of anymore combinations? 	</a:t>
            </a:r>
          </a:p>
        </p:txBody>
      </p:sp>
      <p:pic>
        <p:nvPicPr>
          <p:cNvPr id="5" name="Picture 6" descr="Image result for Two Dads">
            <a:extLst>
              <a:ext uri="{FF2B5EF4-FFF2-40B4-BE49-F238E27FC236}">
                <a16:creationId xmlns:a16="http://schemas.microsoft.com/office/drawing/2014/main" id="{DD062AB2-3702-42A4-AFB0-0FACAFAC3E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 b="10214"/>
          <a:stretch/>
        </p:blipFill>
        <p:spPr bwMode="auto">
          <a:xfrm>
            <a:off x="338276" y="3933156"/>
            <a:ext cx="3720108" cy="19220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Image result for parents">
            <a:extLst>
              <a:ext uri="{FF2B5EF4-FFF2-40B4-BE49-F238E27FC236}">
                <a16:creationId xmlns:a16="http://schemas.microsoft.com/office/drawing/2014/main" id="{31C39C49-F590-4763-86C7-ADAB585261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 b="8094"/>
          <a:stretch/>
        </p:blipFill>
        <p:spPr bwMode="auto">
          <a:xfrm>
            <a:off x="4198099" y="3933142"/>
            <a:ext cx="3720108" cy="1922043"/>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110">
            <a:extLst>
              <a:ext uri="{FF2B5EF4-FFF2-40B4-BE49-F238E27FC236}">
                <a16:creationId xmlns:a16="http://schemas.microsoft.com/office/drawing/2014/main" id="{2BFFF490-82EC-4000-BB36-A67FD39E3AD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duotone>
              <a:schemeClr val="accent1">
                <a:shade val="45000"/>
                <a:satMod val="135000"/>
              </a:schemeClr>
              <a:prstClr val="white"/>
            </a:duotone>
            <a:extLst>
              <a:ext uri="{28A0092B-C50C-407E-A947-70E740481C1C}">
                <a14:useLocalDpi xmlns:a14="http://schemas.microsoft.com/office/drawing/2010/main" val="0"/>
              </a:ext>
            </a:extLst>
          </a:blip>
          <a:srcRect r="69097"/>
          <a:stretch/>
        </p:blipFill>
        <p:spPr>
          <a:xfrm>
            <a:off x="11406378" y="1600200"/>
            <a:ext cx="785622" cy="2548349"/>
          </a:xfrm>
          <a:prstGeom prst="rect">
            <a:avLst/>
          </a:prstGeom>
        </p:spPr>
      </p:pic>
      <p:pic>
        <p:nvPicPr>
          <p:cNvPr id="6" name="Picture 8" descr="Image result for lesbian mothers lgbtqia">
            <a:extLst>
              <a:ext uri="{FF2B5EF4-FFF2-40B4-BE49-F238E27FC236}">
                <a16:creationId xmlns:a16="http://schemas.microsoft.com/office/drawing/2014/main" id="{AAF37B5C-6705-4EA3-8138-F7E2C564466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93" r="2051" b="4"/>
          <a:stretch/>
        </p:blipFill>
        <p:spPr bwMode="auto">
          <a:xfrm>
            <a:off x="8057924" y="3924638"/>
            <a:ext cx="3753076" cy="1939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591127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5" name="Rectangle 70">
            <a:extLst>
              <a:ext uri="{FF2B5EF4-FFF2-40B4-BE49-F238E27FC236}">
                <a16:creationId xmlns:a16="http://schemas.microsoft.com/office/drawing/2014/main" id="{0BABF38A-8A0D-492E-BD20-6CF4D46B50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066" name="Picture 72">
            <a:extLst>
              <a:ext uri="{FF2B5EF4-FFF2-40B4-BE49-F238E27FC236}">
                <a16:creationId xmlns:a16="http://schemas.microsoft.com/office/drawing/2014/main" id="{1CB7E8AE-A3AC-4BB7-A5C6-F00EC697B265}"/>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067" name="Rectangle 74">
            <a:extLst>
              <a:ext uri="{FF2B5EF4-FFF2-40B4-BE49-F238E27FC236}">
                <a16:creationId xmlns:a16="http://schemas.microsoft.com/office/drawing/2014/main" id="{8651CFA9-6065-4243-AC48-858E35978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68" name="Rectangle 76">
            <a:extLst>
              <a:ext uri="{FF2B5EF4-FFF2-40B4-BE49-F238E27FC236}">
                <a16:creationId xmlns:a16="http://schemas.microsoft.com/office/drawing/2014/main" id="{E8B2F707-EF35-4955-8439-F76145F3CD7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69" name="Rectangle 78">
            <a:extLst>
              <a:ext uri="{FF2B5EF4-FFF2-40B4-BE49-F238E27FC236}">
                <a16:creationId xmlns:a16="http://schemas.microsoft.com/office/drawing/2014/main" id="{3C8134F5-D8B2-4E75-AB7D-52504044EC6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blipFill dpi="0" rotWithShape="1">
            <a:blip r:embed="rId3">
              <a:alphaModFix amt="10000"/>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Image result for rainbow flags">
            <a:extLst>
              <a:ext uri="{FF2B5EF4-FFF2-40B4-BE49-F238E27FC236}">
                <a16:creationId xmlns:a16="http://schemas.microsoft.com/office/drawing/2014/main" id="{5F7696CF-7CEE-46A0-AA0B-44AFB065B67C}"/>
              </a:ext>
            </a:extLst>
          </p:cNvPr>
          <p:cNvPicPr>
            <a:picLocks noChangeAspect="1" noChangeArrowheads="1"/>
          </p:cNvPicPr>
          <p:nvPr/>
        </p:nvPicPr>
        <p:blipFill rotWithShape="1">
          <a:blip r:embed="rId4">
            <a:alphaModFix amt="60000"/>
            <a:extLst>
              <a:ext uri="{28A0092B-C50C-407E-A947-70E740481C1C}">
                <a14:useLocalDpi xmlns:a14="http://schemas.microsoft.com/office/drawing/2010/main" val="0"/>
              </a:ext>
            </a:extLst>
          </a:blip>
          <a:srcRect l="232" r="345" b="-1"/>
          <a:stretch/>
        </p:blipFill>
        <p:spPr bwMode="auto">
          <a:xfrm>
            <a:off x="1524" y="688"/>
            <a:ext cx="12188952" cy="68566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CC6CB34-85C6-4A3D-9F4A-CC59A73DD035}"/>
              </a:ext>
            </a:extLst>
          </p:cNvPr>
          <p:cNvSpPr>
            <a:spLocks noGrp="1"/>
          </p:cNvSpPr>
          <p:nvPr>
            <p:ph type="title"/>
          </p:nvPr>
        </p:nvSpPr>
        <p:spPr>
          <a:xfrm>
            <a:off x="1198180" y="726066"/>
            <a:ext cx="9774619" cy="2474333"/>
          </a:xfrm>
        </p:spPr>
        <p:txBody>
          <a:bodyPr vert="horz" lIns="91440" tIns="45720" rIns="91440" bIns="45720" rtlCol="0" anchor="b">
            <a:normAutofit/>
          </a:bodyPr>
          <a:lstStyle/>
          <a:p>
            <a:pPr algn="ctr"/>
            <a:r>
              <a:rPr lang="en-US" sz="4400" dirty="0">
                <a:solidFill>
                  <a:srgbClr val="FFFFFF"/>
                </a:solidFill>
              </a:rPr>
              <a:t>Accept your differences </a:t>
            </a:r>
          </a:p>
        </p:txBody>
      </p:sp>
      <p:sp>
        <p:nvSpPr>
          <p:cNvPr id="4" name="Text Placeholder 3">
            <a:extLst>
              <a:ext uri="{FF2B5EF4-FFF2-40B4-BE49-F238E27FC236}">
                <a16:creationId xmlns:a16="http://schemas.microsoft.com/office/drawing/2014/main" id="{D867F310-A701-4B78-9F7D-1ECEABD12523}"/>
              </a:ext>
            </a:extLst>
          </p:cNvPr>
          <p:cNvSpPr>
            <a:spLocks noGrp="1"/>
          </p:cNvSpPr>
          <p:nvPr>
            <p:ph type="body" sz="half" idx="2"/>
          </p:nvPr>
        </p:nvSpPr>
        <p:spPr>
          <a:xfrm>
            <a:off x="1219202" y="3429000"/>
            <a:ext cx="9954076" cy="2514600"/>
          </a:xfrm>
        </p:spPr>
        <p:txBody>
          <a:bodyPr vert="horz" lIns="91440" tIns="45720" rIns="91440" bIns="45720" rtlCol="0" anchor="ctr">
            <a:normAutofit/>
          </a:bodyPr>
          <a:lstStyle/>
          <a:p>
            <a:pPr algn="ctr"/>
            <a:r>
              <a:rPr lang="en-US" sz="1800" dirty="0">
                <a:solidFill>
                  <a:srgbClr val="FFFFFF"/>
                </a:solidFill>
              </a:rPr>
              <a:t>Being the same as everyone else is boring and so our differences are what make us </a:t>
            </a:r>
            <a:r>
              <a:rPr lang="en-GB" sz="1800" dirty="0">
                <a:solidFill>
                  <a:srgbClr val="FFFFFF"/>
                </a:solidFill>
              </a:rPr>
              <a:t>special and unique. Some of those differences are to do with who you love. It doesn’t matter what gender you love, it doesn’t matter what gender you are, you should always be happy in any relationship you are in. Boys can love boys. Girls can love girls. Girls can love boys. Boys can love girls. </a:t>
            </a:r>
            <a:endParaRPr lang="en-US" sz="1800" dirty="0">
              <a:solidFill>
                <a:srgbClr val="FFFFFF"/>
              </a:solidFill>
            </a:endParaRPr>
          </a:p>
        </p:txBody>
      </p:sp>
    </p:spTree>
    <p:extLst>
      <p:ext uri="{BB962C8B-B14F-4D97-AF65-F5344CB8AC3E}">
        <p14:creationId xmlns:p14="http://schemas.microsoft.com/office/powerpoint/2010/main" val="25853411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2" name="Rectangle 70">
            <a:extLst>
              <a:ext uri="{FF2B5EF4-FFF2-40B4-BE49-F238E27FC236}">
                <a16:creationId xmlns:a16="http://schemas.microsoft.com/office/drawing/2014/main" id="{0BABF38A-8A0D-492E-BD20-6CF4D46B50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43" name="Picture 72">
            <a:extLst>
              <a:ext uri="{FF2B5EF4-FFF2-40B4-BE49-F238E27FC236}">
                <a16:creationId xmlns:a16="http://schemas.microsoft.com/office/drawing/2014/main" id="{1CB7E8AE-A3AC-4BB7-A5C6-F00EC697B265}"/>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044" name="Rectangle 74">
            <a:extLst>
              <a:ext uri="{FF2B5EF4-FFF2-40B4-BE49-F238E27FC236}">
                <a16:creationId xmlns:a16="http://schemas.microsoft.com/office/drawing/2014/main" id="{26B0FCFA-8A2E-4F10-87BD-34565BD7C39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45" name="Rectangle 76">
            <a:extLst>
              <a:ext uri="{FF2B5EF4-FFF2-40B4-BE49-F238E27FC236}">
                <a16:creationId xmlns:a16="http://schemas.microsoft.com/office/drawing/2014/main" id="{32DA72A5-2775-4FE6-9A97-1C8DEE0E06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0E47AC8C-A8AE-436C-A387-A2B2CC08DA0E}"/>
              </a:ext>
            </a:extLst>
          </p:cNvPr>
          <p:cNvSpPr>
            <a:spLocks noGrp="1"/>
          </p:cNvSpPr>
          <p:nvPr>
            <p:ph type="title"/>
          </p:nvPr>
        </p:nvSpPr>
        <p:spPr>
          <a:xfrm>
            <a:off x="838201" y="775412"/>
            <a:ext cx="6154694" cy="2805988"/>
          </a:xfrm>
        </p:spPr>
        <p:txBody>
          <a:bodyPr vert="horz" lIns="91440" tIns="45720" rIns="91440" bIns="45720" rtlCol="0" anchor="b">
            <a:normAutofit/>
          </a:bodyPr>
          <a:lstStyle/>
          <a:p>
            <a:r>
              <a:rPr lang="en-US" sz="4400" dirty="0" smtClean="0">
                <a:solidFill>
                  <a:schemeClr val="tx2"/>
                </a:solidFill>
              </a:rPr>
              <a:t>Human rights : your right to chose. </a:t>
            </a:r>
            <a:endParaRPr lang="en-US" sz="4400" dirty="0">
              <a:solidFill>
                <a:schemeClr val="tx2"/>
              </a:solidFill>
            </a:endParaRPr>
          </a:p>
        </p:txBody>
      </p:sp>
      <p:sp>
        <p:nvSpPr>
          <p:cNvPr id="4" name="Text Placeholder 3">
            <a:extLst>
              <a:ext uri="{FF2B5EF4-FFF2-40B4-BE49-F238E27FC236}">
                <a16:creationId xmlns:a16="http://schemas.microsoft.com/office/drawing/2014/main" id="{F254204C-ED43-491C-8614-657E267D910E}"/>
              </a:ext>
            </a:extLst>
          </p:cNvPr>
          <p:cNvSpPr>
            <a:spLocks noGrp="1"/>
          </p:cNvSpPr>
          <p:nvPr>
            <p:ph type="body" sz="half" idx="2"/>
          </p:nvPr>
        </p:nvSpPr>
        <p:spPr>
          <a:xfrm>
            <a:off x="871873" y="3657600"/>
            <a:ext cx="5071728" cy="2514600"/>
          </a:xfrm>
        </p:spPr>
        <p:txBody>
          <a:bodyPr vert="horz" lIns="91440" tIns="45720" rIns="91440" bIns="45720" rtlCol="0" anchor="t">
            <a:normAutofit/>
          </a:bodyPr>
          <a:lstStyle/>
          <a:p>
            <a:r>
              <a:rPr lang="en-US" sz="2200" dirty="0">
                <a:solidFill>
                  <a:schemeClr val="tx2"/>
                </a:solidFill>
              </a:rPr>
              <a:t>  </a:t>
            </a:r>
          </a:p>
        </p:txBody>
      </p:sp>
      <p:pic>
        <p:nvPicPr>
          <p:cNvPr id="1026" name="Picture 2" descr="Image result for gay rights are human rights">
            <a:extLst>
              <a:ext uri="{FF2B5EF4-FFF2-40B4-BE49-F238E27FC236}">
                <a16:creationId xmlns:a16="http://schemas.microsoft.com/office/drawing/2014/main" id="{24E2CF38-C1CC-4250-8D69-F5417E67B0F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62800" y="1069596"/>
            <a:ext cx="4572000" cy="4718807"/>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78">
            <a:extLst>
              <a:ext uri="{FF2B5EF4-FFF2-40B4-BE49-F238E27FC236}">
                <a16:creationId xmlns:a16="http://schemas.microsoft.com/office/drawing/2014/main" id="{1B904E70-C32C-4D17-A3F8-E9179288956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1047" name="Picture 80">
            <a:extLst>
              <a:ext uri="{FF2B5EF4-FFF2-40B4-BE49-F238E27FC236}">
                <a16:creationId xmlns:a16="http://schemas.microsoft.com/office/drawing/2014/main" id="{D732B43B-AEE0-4B1A-93E5-EDA309A23FD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4807"/>
          <a:stretch/>
        </p:blipFill>
        <p:spPr>
          <a:xfrm rot="10800000">
            <a:off x="0" y="3047998"/>
            <a:ext cx="640488" cy="2548349"/>
          </a:xfrm>
          <a:prstGeom prst="rect">
            <a:avLst/>
          </a:prstGeom>
        </p:spPr>
      </p:pic>
      <p:pic>
        <p:nvPicPr>
          <p:cNvPr id="3" name="Picture 2"/>
          <p:cNvPicPr>
            <a:picLocks noChangeAspect="1"/>
          </p:cNvPicPr>
          <p:nvPr/>
        </p:nvPicPr>
        <p:blipFill>
          <a:blip r:embed="rId6"/>
          <a:stretch>
            <a:fillRect/>
          </a:stretch>
        </p:blipFill>
        <p:spPr>
          <a:xfrm>
            <a:off x="2736901" y="3756736"/>
            <a:ext cx="1743075" cy="2619375"/>
          </a:xfrm>
          <a:prstGeom prst="rect">
            <a:avLst/>
          </a:prstGeom>
        </p:spPr>
      </p:pic>
    </p:spTree>
    <p:extLst>
      <p:ext uri="{BB962C8B-B14F-4D97-AF65-F5344CB8AC3E}">
        <p14:creationId xmlns:p14="http://schemas.microsoft.com/office/powerpoint/2010/main" val="7456010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7" name="Rectangle 70">
            <a:extLst>
              <a:ext uri="{FF2B5EF4-FFF2-40B4-BE49-F238E27FC236}">
                <a16:creationId xmlns:a16="http://schemas.microsoft.com/office/drawing/2014/main" id="{0BABF38A-8A0D-492E-BD20-6CF4D46B50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108" name="Picture 72">
            <a:extLst>
              <a:ext uri="{FF2B5EF4-FFF2-40B4-BE49-F238E27FC236}">
                <a16:creationId xmlns:a16="http://schemas.microsoft.com/office/drawing/2014/main" id="{1CB7E8AE-A3AC-4BB7-A5C6-F00EC697B265}"/>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4109" name="Rectangle 74">
            <a:extLst>
              <a:ext uri="{FF2B5EF4-FFF2-40B4-BE49-F238E27FC236}">
                <a16:creationId xmlns:a16="http://schemas.microsoft.com/office/drawing/2014/main" id="{DE61FBD7-E37C-4B38-BE44-A6D4978D74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110" name="Rectangle 76">
            <a:extLst>
              <a:ext uri="{FF2B5EF4-FFF2-40B4-BE49-F238E27FC236}">
                <a16:creationId xmlns:a16="http://schemas.microsoft.com/office/drawing/2014/main" id="{2B028756-0FA5-471F-B25F-B44FA155312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4" name="Picture 3"/>
          <p:cNvPicPr>
            <a:picLocks noChangeAspect="1"/>
          </p:cNvPicPr>
          <p:nvPr/>
        </p:nvPicPr>
        <p:blipFill>
          <a:blip r:embed="rId3"/>
          <a:stretch>
            <a:fillRect/>
          </a:stretch>
        </p:blipFill>
        <p:spPr>
          <a:xfrm>
            <a:off x="0" y="0"/>
            <a:ext cx="1743075" cy="2619375"/>
          </a:xfrm>
          <a:prstGeom prst="rect">
            <a:avLst/>
          </a:prstGeom>
        </p:spPr>
      </p:pic>
      <p:pic>
        <p:nvPicPr>
          <p:cNvPr id="5" name="Picture 4"/>
          <p:cNvPicPr>
            <a:picLocks noChangeAspect="1"/>
          </p:cNvPicPr>
          <p:nvPr/>
        </p:nvPicPr>
        <p:blipFill>
          <a:blip r:embed="rId3"/>
          <a:stretch>
            <a:fillRect/>
          </a:stretch>
        </p:blipFill>
        <p:spPr>
          <a:xfrm>
            <a:off x="0" y="0"/>
            <a:ext cx="1743075" cy="2619375"/>
          </a:xfrm>
          <a:prstGeom prst="rect">
            <a:avLst/>
          </a:prstGeom>
        </p:spPr>
      </p:pic>
      <p:sp>
        <p:nvSpPr>
          <p:cNvPr id="4111" name="Rectangle 78">
            <a:extLst>
              <a:ext uri="{FF2B5EF4-FFF2-40B4-BE49-F238E27FC236}">
                <a16:creationId xmlns:a16="http://schemas.microsoft.com/office/drawing/2014/main" id="{8E6613BA-415A-4A35-90E0-E031E5096F1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90663"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112" name="Rectangle 80">
            <a:extLst>
              <a:ext uri="{FF2B5EF4-FFF2-40B4-BE49-F238E27FC236}">
                <a16:creationId xmlns:a16="http://schemas.microsoft.com/office/drawing/2014/main" id="{9486F58F-79DD-440F-A9DF-0D68BD4FFC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3"/>
            <a:ext cx="6193718" cy="6857999"/>
          </a:xfrm>
          <a:prstGeom prst="rect">
            <a:avLst/>
          </a:prstGeom>
          <a:blipFill dpi="0" rotWithShape="1">
            <a:blip r:embed="rId4">
              <a:alphaModFix amt="35000"/>
              <a:duotone>
                <a:schemeClr val="accent1">
                  <a:shade val="45000"/>
                  <a:satMod val="135000"/>
                </a:schemeClr>
                <a:prstClr val="white"/>
              </a:duotone>
            </a:blip>
            <a:srcRect/>
            <a:tile tx="889000" ty="0" sx="100000" sy="100000" flip="xy"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98" name="Picture 2" descr="Image result for pride flag with fist">
            <a:extLst>
              <a:ext uri="{FF2B5EF4-FFF2-40B4-BE49-F238E27FC236}">
                <a16:creationId xmlns:a16="http://schemas.microsoft.com/office/drawing/2014/main" id="{7591DDEF-8BB9-47FD-9D51-7F9538C228A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37742" y="1899711"/>
            <a:ext cx="4817466" cy="305332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949DB06-E04C-4C6D-A76F-38F646D44F10}"/>
              </a:ext>
            </a:extLst>
          </p:cNvPr>
          <p:cNvSpPr txBox="1"/>
          <p:nvPr/>
        </p:nvSpPr>
        <p:spPr>
          <a:xfrm>
            <a:off x="11875913" y="6750275"/>
            <a:ext cx="461319" cy="107722"/>
          </a:xfrm>
          <a:prstGeom prst="rect">
            <a:avLst/>
          </a:prstGeom>
          <a:noFill/>
        </p:spPr>
        <p:txBody>
          <a:bodyPr wrap="square" rtlCol="0">
            <a:spAutoFit/>
          </a:bodyPr>
          <a:lstStyle/>
          <a:p>
            <a:r>
              <a:rPr lang="en-GB" sz="100" dirty="0"/>
              <a:t>Fuck you </a:t>
            </a:r>
            <a:r>
              <a:rPr lang="en-GB" sz="100" dirty="0" err="1"/>
              <a:t>callam</a:t>
            </a:r>
            <a:r>
              <a:rPr lang="en-GB" sz="100" dirty="0"/>
              <a:t> and </a:t>
            </a:r>
            <a:r>
              <a:rPr lang="en-GB" sz="100" dirty="0" err="1"/>
              <a:t>faithe</a:t>
            </a:r>
            <a:r>
              <a:rPr lang="en-GB" sz="100" dirty="0"/>
              <a:t> and harry</a:t>
            </a:r>
          </a:p>
        </p:txBody>
      </p:sp>
      <p:pic>
        <p:nvPicPr>
          <p:cNvPr id="6" name="Picture 5"/>
          <p:cNvPicPr>
            <a:picLocks noChangeAspect="1"/>
          </p:cNvPicPr>
          <p:nvPr/>
        </p:nvPicPr>
        <p:blipFill>
          <a:blip r:embed="rId3"/>
          <a:stretch>
            <a:fillRect/>
          </a:stretch>
        </p:blipFill>
        <p:spPr>
          <a:xfrm>
            <a:off x="7502014" y="691074"/>
            <a:ext cx="3608438" cy="5422516"/>
          </a:xfrm>
          <a:prstGeom prst="rect">
            <a:avLst/>
          </a:prstGeom>
        </p:spPr>
      </p:pic>
    </p:spTree>
    <p:extLst>
      <p:ext uri="{BB962C8B-B14F-4D97-AF65-F5344CB8AC3E}">
        <p14:creationId xmlns:p14="http://schemas.microsoft.com/office/powerpoint/2010/main" val="26428994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Love is love – Let us pray</a:t>
            </a:r>
            <a:endParaRPr lang="en-GB" dirty="0"/>
          </a:p>
        </p:txBody>
      </p:sp>
      <p:pic>
        <p:nvPicPr>
          <p:cNvPr id="4" name="Content Placeholder 3"/>
          <p:cNvPicPr>
            <a:picLocks noGrp="1" noChangeAspect="1"/>
          </p:cNvPicPr>
          <p:nvPr>
            <p:ph idx="1"/>
          </p:nvPr>
        </p:nvPicPr>
        <p:blipFill>
          <a:blip r:embed="rId2"/>
          <a:stretch>
            <a:fillRect/>
          </a:stretch>
        </p:blipFill>
        <p:spPr>
          <a:xfrm>
            <a:off x="3925636" y="2203131"/>
            <a:ext cx="4340728" cy="3688400"/>
          </a:xfrm>
          <a:prstGeom prst="rect">
            <a:avLst/>
          </a:prstGeom>
        </p:spPr>
      </p:pic>
      <p:pic>
        <p:nvPicPr>
          <p:cNvPr id="5" name="Picture 4"/>
          <p:cNvPicPr>
            <a:picLocks noChangeAspect="1"/>
          </p:cNvPicPr>
          <p:nvPr/>
        </p:nvPicPr>
        <p:blipFill>
          <a:blip r:embed="rId3"/>
          <a:stretch>
            <a:fillRect/>
          </a:stretch>
        </p:blipFill>
        <p:spPr>
          <a:xfrm>
            <a:off x="455550" y="3848724"/>
            <a:ext cx="1743607" cy="2621507"/>
          </a:xfrm>
          <a:prstGeom prst="rect">
            <a:avLst/>
          </a:prstGeom>
        </p:spPr>
      </p:pic>
      <p:pic>
        <p:nvPicPr>
          <p:cNvPr id="6" name="Picture 5"/>
          <p:cNvPicPr>
            <a:picLocks noChangeAspect="1"/>
          </p:cNvPicPr>
          <p:nvPr/>
        </p:nvPicPr>
        <p:blipFill>
          <a:blip r:embed="rId4"/>
          <a:stretch>
            <a:fillRect/>
          </a:stretch>
        </p:blipFill>
        <p:spPr>
          <a:xfrm>
            <a:off x="9992843" y="4945268"/>
            <a:ext cx="1457070" cy="1450974"/>
          </a:xfrm>
          <a:prstGeom prst="rect">
            <a:avLst/>
          </a:prstGeom>
        </p:spPr>
      </p:pic>
    </p:spTree>
    <p:extLst>
      <p:ext uri="{BB962C8B-B14F-4D97-AF65-F5344CB8AC3E}">
        <p14:creationId xmlns:p14="http://schemas.microsoft.com/office/powerpoint/2010/main" val="3635162685"/>
      </p:ext>
    </p:extLst>
  </p:cSld>
  <p:clrMapOvr>
    <a:masterClrMapping/>
  </p:clrMapOvr>
</p:sld>
</file>

<file path=ppt/theme/theme1.xml><?xml version="1.0" encoding="utf-8"?>
<a:theme xmlns:a="http://schemas.openxmlformats.org/drawingml/2006/main" name="BlockprintVTI">
  <a:themeElements>
    <a:clrScheme name="AnalogousFromDarkSeedLeftStep">
      <a:dk1>
        <a:srgbClr val="000000"/>
      </a:dk1>
      <a:lt1>
        <a:srgbClr val="FFFFFF"/>
      </a:lt1>
      <a:dk2>
        <a:srgbClr val="41242C"/>
      </a:dk2>
      <a:lt2>
        <a:srgbClr val="E7E2E8"/>
      </a:lt2>
      <a:accent1>
        <a:srgbClr val="32B821"/>
      </a:accent1>
      <a:accent2>
        <a:srgbClr val="69B414"/>
      </a:accent2>
      <a:accent3>
        <a:srgbClr val="9FA61E"/>
      </a:accent3>
      <a:accent4>
        <a:srgbClr val="D59017"/>
      </a:accent4>
      <a:accent5>
        <a:srgbClr val="E75329"/>
      </a:accent5>
      <a:accent6>
        <a:srgbClr val="D5173D"/>
      </a:accent6>
      <a:hlink>
        <a:srgbClr val="BB6D3C"/>
      </a:hlink>
      <a:folHlink>
        <a:srgbClr val="7F7F7F"/>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docProps/app.xml><?xml version="1.0" encoding="utf-8"?>
<Properties xmlns="http://schemas.openxmlformats.org/officeDocument/2006/extended-properties" xmlns:vt="http://schemas.openxmlformats.org/officeDocument/2006/docPropsVTypes">
  <TotalTime>3925</TotalTime>
  <Words>425</Words>
  <Application>Microsoft Office PowerPoint</Application>
  <PresentationFormat>Widescreen</PresentationFormat>
  <Paragraphs>22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Avenir Next LT Pro</vt:lpstr>
      <vt:lpstr>AvenirNext LT Pro Medium</vt:lpstr>
      <vt:lpstr>BlockprintVTI</vt:lpstr>
      <vt:lpstr>“Love is love” “May our love of God, of each other and of learning make this school a happy, safe place full of faith, hope and high expectations.” </vt:lpstr>
      <vt:lpstr>The Royal Law: Matthew. 5: 21-48.</vt:lpstr>
      <vt:lpstr>PowerPoint Presentation</vt:lpstr>
      <vt:lpstr>What makes a Family?</vt:lpstr>
      <vt:lpstr>Accept your differences </vt:lpstr>
      <vt:lpstr>Human rights : your right to chose. </vt:lpstr>
      <vt:lpstr>PowerPoint Presentation</vt:lpstr>
      <vt:lpstr>Love is love – Let us pray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Love is love?</dc:title>
  <dc:creator>Evie Trower</dc:creator>
  <cp:lastModifiedBy>Head at William De Yaxley Academy</cp:lastModifiedBy>
  <cp:revision>6</cp:revision>
  <dcterms:created xsi:type="dcterms:W3CDTF">2021-06-25T16:13:30Z</dcterms:created>
  <dcterms:modified xsi:type="dcterms:W3CDTF">2023-01-08T11:56:08Z</dcterms:modified>
</cp:coreProperties>
</file>