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488597"/>
          </a:xfrm>
        </p:spPr>
        <p:txBody>
          <a:bodyPr/>
          <a:lstStyle/>
          <a:p>
            <a:r>
              <a:rPr lang="en-GB" dirty="0" smtClean="0"/>
              <a:t>The same, but different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038764"/>
            <a:ext cx="8689976" cy="2219035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Collective worship</a:t>
            </a:r>
          </a:p>
          <a:p>
            <a:r>
              <a:rPr lang="en-GB" dirty="0" smtClean="0"/>
              <a:t>Monday 23</a:t>
            </a:r>
            <a:r>
              <a:rPr lang="en-GB" baseline="30000" dirty="0" smtClean="0"/>
              <a:t>rd</a:t>
            </a:r>
            <a:r>
              <a:rPr lang="en-GB" dirty="0" smtClean="0"/>
              <a:t> January 2023</a:t>
            </a:r>
          </a:p>
          <a:p>
            <a:r>
              <a:rPr lang="en-GB" dirty="0" smtClean="0"/>
              <a:t>“</a:t>
            </a:r>
            <a:r>
              <a:rPr lang="en-GB" b="1" i="1" dirty="0"/>
              <a:t>“May our love of God, of each other and of learning make this school a happy, safe place full of faith, hope and high expectations.”</a:t>
            </a:r>
            <a:endParaRPr lang="en-GB" b="1" dirty="0"/>
          </a:p>
          <a:p>
            <a:r>
              <a:rPr lang="en-GB" b="1" dirty="0"/>
              <a:t> 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043" y="4668752"/>
            <a:ext cx="1030313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4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Uniformity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3775" y="2357727"/>
            <a:ext cx="5023956" cy="34242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4618" y="2641600"/>
            <a:ext cx="45904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What do you think to this picture?</a:t>
            </a:r>
          </a:p>
          <a:p>
            <a:r>
              <a:rPr lang="en-GB" sz="2400" dirty="0" smtClean="0"/>
              <a:t>How does it make you feel?</a:t>
            </a:r>
          </a:p>
          <a:p>
            <a:r>
              <a:rPr lang="en-GB" sz="2400" dirty="0" smtClean="0"/>
              <a:t>What do you see?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39766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Diversity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67980" y="2366963"/>
            <a:ext cx="4998239" cy="342423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What do you think to this picture?</a:t>
            </a:r>
          </a:p>
          <a:p>
            <a:r>
              <a:rPr lang="en-GB" dirty="0"/>
              <a:t>How does it make you feel?</a:t>
            </a:r>
          </a:p>
          <a:p>
            <a:r>
              <a:rPr lang="en-GB" dirty="0"/>
              <a:t>What do you see?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30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same, but </a:t>
            </a:r>
            <a:r>
              <a:rPr lang="en-GB" dirty="0" smtClean="0"/>
              <a:t>different quiz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smtClean="0"/>
              <a:t>What is the same and what is different about us all here at William de Yaxley CE Academy?</a:t>
            </a:r>
          </a:p>
          <a:p>
            <a:r>
              <a:rPr lang="en-GB" dirty="0" smtClean="0"/>
              <a:t>Share back…</a:t>
            </a:r>
          </a:p>
          <a:p>
            <a:r>
              <a:rPr lang="en-GB" dirty="0"/>
              <a:t>close </a:t>
            </a:r>
            <a:r>
              <a:rPr lang="en-GB" dirty="0" smtClean="0"/>
              <a:t>your </a:t>
            </a:r>
            <a:r>
              <a:rPr lang="en-GB" dirty="0"/>
              <a:t>eyes and think about one thing now that makes </a:t>
            </a:r>
            <a:r>
              <a:rPr lang="en-GB" dirty="0" smtClean="0"/>
              <a:t>you </a:t>
            </a:r>
            <a:r>
              <a:rPr lang="en-GB" dirty="0"/>
              <a:t>different and special – do </a:t>
            </a:r>
            <a:r>
              <a:rPr lang="en-GB" dirty="0" smtClean="0"/>
              <a:t>you have </a:t>
            </a:r>
            <a:r>
              <a:rPr lang="en-GB" dirty="0"/>
              <a:t>curly hair? Are </a:t>
            </a:r>
            <a:r>
              <a:rPr lang="en-GB" dirty="0" smtClean="0"/>
              <a:t>you </a:t>
            </a:r>
            <a:r>
              <a:rPr lang="en-GB" dirty="0"/>
              <a:t>good at tennis? Are </a:t>
            </a:r>
            <a:r>
              <a:rPr lang="en-GB" dirty="0" smtClean="0"/>
              <a:t>you </a:t>
            </a:r>
            <a:r>
              <a:rPr lang="en-GB" dirty="0"/>
              <a:t>a fast reader?</a:t>
            </a:r>
          </a:p>
        </p:txBody>
      </p:sp>
    </p:spTree>
    <p:extLst>
      <p:ext uri="{BB962C8B-B14F-4D97-AF65-F5344CB8AC3E}">
        <p14:creationId xmlns:p14="http://schemas.microsoft.com/office/powerpoint/2010/main" val="3513071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are all different colours but together…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sometimes </a:t>
            </a:r>
            <a:r>
              <a:rPr lang="en-GB" dirty="0"/>
              <a:t>we might look completely </a:t>
            </a:r>
            <a:r>
              <a:rPr lang="en-GB" dirty="0" smtClean="0"/>
              <a:t>different</a:t>
            </a:r>
            <a:r>
              <a:rPr lang="en-GB" dirty="0"/>
              <a:t>, but actually we might have a lot in common. </a:t>
            </a:r>
            <a:endParaRPr lang="en-GB" dirty="0" smtClean="0"/>
          </a:p>
          <a:p>
            <a:r>
              <a:rPr lang="en-GB" dirty="0" smtClean="0"/>
              <a:t>Point </a:t>
            </a:r>
            <a:r>
              <a:rPr lang="en-GB" dirty="0"/>
              <a:t>to two completely </a:t>
            </a:r>
            <a:r>
              <a:rPr lang="en-GB" dirty="0" smtClean="0"/>
              <a:t>different </a:t>
            </a:r>
            <a:r>
              <a:rPr lang="en-GB" dirty="0"/>
              <a:t>characters on the diversity picture – these two characters look entirely </a:t>
            </a:r>
            <a:r>
              <a:rPr lang="en-GB" dirty="0" smtClean="0"/>
              <a:t>different </a:t>
            </a:r>
            <a:r>
              <a:rPr lang="en-GB" dirty="0"/>
              <a:t>but they might both love cheese, or both think maths is the best lesson ever! Sometimes our </a:t>
            </a:r>
            <a:r>
              <a:rPr lang="en-GB" dirty="0" smtClean="0"/>
              <a:t>differences </a:t>
            </a:r>
            <a:r>
              <a:rPr lang="en-GB" dirty="0"/>
              <a:t>on the surface hide our similarities underneath.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167418" y="2367092"/>
            <a:ext cx="2965499" cy="2008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569" y="4375585"/>
            <a:ext cx="3004348" cy="193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2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Kindness first!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smtClean="0"/>
              <a:t>we </a:t>
            </a:r>
            <a:r>
              <a:rPr lang="en-GB" dirty="0"/>
              <a:t>don’t all look the same but that’s a good thing </a:t>
            </a:r>
          </a:p>
          <a:p>
            <a:r>
              <a:rPr lang="en-GB" dirty="0" smtClean="0"/>
              <a:t>Our differences </a:t>
            </a:r>
            <a:r>
              <a:rPr lang="en-GB" dirty="0"/>
              <a:t>make us unique and special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Sometimes our </a:t>
            </a:r>
            <a:r>
              <a:rPr lang="en-GB" dirty="0" smtClean="0"/>
              <a:t>differences </a:t>
            </a:r>
            <a:r>
              <a:rPr lang="en-GB" dirty="0"/>
              <a:t>are just on the surface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one thing we all have in common is that we all have </a:t>
            </a:r>
            <a:r>
              <a:rPr lang="en-GB" dirty="0" smtClean="0"/>
              <a:t>feelings</a:t>
            </a:r>
          </a:p>
          <a:p>
            <a:r>
              <a:rPr lang="en-GB" dirty="0" smtClean="0"/>
              <a:t>we </a:t>
            </a:r>
            <a:r>
              <a:rPr lang="en-GB" dirty="0"/>
              <a:t>all have mental </a:t>
            </a:r>
            <a:r>
              <a:rPr lang="en-GB" dirty="0" smtClean="0"/>
              <a:t>health.</a:t>
            </a:r>
          </a:p>
          <a:p>
            <a:r>
              <a:rPr lang="en-GB" dirty="0" smtClean="0"/>
              <a:t>Mental </a:t>
            </a:r>
            <a:r>
              <a:rPr lang="en-GB" dirty="0"/>
              <a:t>health is just like our physical health, we have to look after our bodies and our minds to be healthy. </a:t>
            </a:r>
            <a:endParaRPr lang="en-GB" dirty="0" smtClean="0"/>
          </a:p>
          <a:p>
            <a:r>
              <a:rPr lang="en-GB" dirty="0" smtClean="0"/>
              <a:t>our mental health affects how we think about ourselves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0" y="4474701"/>
            <a:ext cx="1803400" cy="22480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1956" y="102725"/>
            <a:ext cx="2561936" cy="203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41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 and prayer.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>
                <a:solidFill>
                  <a:schemeClr val="accent2"/>
                </a:solidFill>
              </a:rPr>
              <a:t>Colour </a:t>
            </a:r>
            <a:r>
              <a:rPr lang="en-GB" b="1" dirty="0" smtClean="0">
                <a:solidFill>
                  <a:schemeClr val="accent2"/>
                </a:solidFill>
              </a:rPr>
              <a:t>breathing</a:t>
            </a:r>
          </a:p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sit in </a:t>
            </a:r>
            <a:r>
              <a:rPr lang="en-GB" b="1" dirty="0">
                <a:solidFill>
                  <a:srgbClr val="FF0000"/>
                </a:solidFill>
              </a:rPr>
              <a:t>a comfortable position. </a:t>
            </a:r>
            <a:r>
              <a:rPr lang="en-GB" b="1" dirty="0" smtClean="0">
                <a:solidFill>
                  <a:srgbClr val="FFC000"/>
                </a:solidFill>
              </a:rPr>
              <a:t>close your </a:t>
            </a:r>
            <a:r>
              <a:rPr lang="en-GB" b="1" dirty="0">
                <a:solidFill>
                  <a:srgbClr val="FFC000"/>
                </a:solidFill>
              </a:rPr>
              <a:t>eyes if they wish. </a:t>
            </a:r>
            <a:endParaRPr lang="en-GB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00B050"/>
                </a:solidFill>
              </a:rPr>
              <a:t>imagine your </a:t>
            </a:r>
            <a:r>
              <a:rPr lang="en-GB" b="1" dirty="0">
                <a:solidFill>
                  <a:srgbClr val="00B050"/>
                </a:solidFill>
              </a:rPr>
              <a:t>favourite colour</a:t>
            </a:r>
            <a:r>
              <a:rPr lang="en-GB" b="1" dirty="0">
                <a:solidFill>
                  <a:srgbClr val="00B0F0"/>
                </a:solidFill>
              </a:rPr>
              <a:t>, or a colour which helps </a:t>
            </a:r>
            <a:r>
              <a:rPr lang="en-GB" b="1" dirty="0" smtClean="0">
                <a:solidFill>
                  <a:srgbClr val="00B0F0"/>
                </a:solidFill>
              </a:rPr>
              <a:t>you </a:t>
            </a:r>
            <a:r>
              <a:rPr lang="en-GB" b="1" dirty="0">
                <a:solidFill>
                  <a:srgbClr val="00B0F0"/>
                </a:solidFill>
              </a:rPr>
              <a:t>to feel calm. </a:t>
            </a:r>
            <a:endParaRPr lang="en-GB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</a:rPr>
              <a:t>take 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</a:rPr>
              <a:t>a breath in and imagine that they are breathing in this colour. </a:t>
            </a:r>
            <a:endParaRPr lang="en-GB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chemeClr val="accent1"/>
                </a:solidFill>
              </a:rPr>
              <a:t>As you </a:t>
            </a:r>
            <a:r>
              <a:rPr lang="en-GB" b="1" dirty="0">
                <a:solidFill>
                  <a:schemeClr val="accent1"/>
                </a:solidFill>
              </a:rPr>
              <a:t>breathe out, </a:t>
            </a:r>
            <a:r>
              <a:rPr lang="en-GB" b="1" dirty="0" smtClean="0">
                <a:solidFill>
                  <a:schemeClr val="accent1"/>
                </a:solidFill>
              </a:rPr>
              <a:t>you </a:t>
            </a:r>
            <a:r>
              <a:rPr lang="en-GB" b="1" dirty="0">
                <a:solidFill>
                  <a:schemeClr val="accent1"/>
                </a:solidFill>
              </a:rPr>
              <a:t>are going to imagine </a:t>
            </a:r>
            <a:r>
              <a:rPr lang="en-GB" b="1" dirty="0">
                <a:solidFill>
                  <a:schemeClr val="accent5"/>
                </a:solidFill>
              </a:rPr>
              <a:t>blowing a bubble made of this </a:t>
            </a:r>
            <a:r>
              <a:rPr lang="en-GB" b="1" dirty="0">
                <a:solidFill>
                  <a:srgbClr val="CC9900"/>
                </a:solidFill>
              </a:rPr>
              <a:t>colour</a:t>
            </a:r>
            <a:r>
              <a:rPr lang="en-GB" b="1" dirty="0" smtClean="0">
                <a:solidFill>
                  <a:srgbClr val="CC9900"/>
                </a:solidFill>
              </a:rPr>
              <a:t>. See how big it can get before you need another breath!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o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ur school prayer. 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855" y="689696"/>
            <a:ext cx="2932570" cy="22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8740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27</TotalTime>
  <Words>379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Tw Cen MT</vt:lpstr>
      <vt:lpstr>Droplet</vt:lpstr>
      <vt:lpstr>The same, but different</vt:lpstr>
      <vt:lpstr>Uniformity</vt:lpstr>
      <vt:lpstr>Diversity</vt:lpstr>
      <vt:lpstr>The same, but different quiz</vt:lpstr>
      <vt:lpstr>We are all different colours but together…</vt:lpstr>
      <vt:lpstr>Kindness first!</vt:lpstr>
      <vt:lpstr>Reflection and prayer.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same, but different</dc:title>
  <dc:creator>Head at William De Yaxley Academy</dc:creator>
  <cp:lastModifiedBy>Head at William De Yaxley Academy</cp:lastModifiedBy>
  <cp:revision>4</cp:revision>
  <dcterms:created xsi:type="dcterms:W3CDTF">2023-01-22T09:23:45Z</dcterms:created>
  <dcterms:modified xsi:type="dcterms:W3CDTF">2023-01-22T09:51:13Z</dcterms:modified>
</cp:coreProperties>
</file>