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0FC2B75-187B-46D2-A2F6-E12521E89786}" type="datetimeFigureOut">
              <a:rPr lang="en-GB" smtClean="0"/>
              <a:t>18/04/2024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04DB0-C681-46E8-BEC8-6D1B5B93A904}" type="slidenum">
              <a:rPr lang="en-GB" smtClean="0"/>
              <a:t>‹#›</a:t>
            </a:fld>
            <a:endParaRPr lang="en-GB"/>
          </a:p>
        </p:txBody>
      </p:sp>
    </p:spTree>
    <p:extLst>
      <p:ext uri="{BB962C8B-B14F-4D97-AF65-F5344CB8AC3E}">
        <p14:creationId xmlns:p14="http://schemas.microsoft.com/office/powerpoint/2010/main" val="162128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0FC2B75-187B-46D2-A2F6-E12521E89786}" type="datetimeFigureOut">
              <a:rPr lang="en-GB" smtClean="0"/>
              <a:t>18/04/2024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04DB0-C681-46E8-BEC8-6D1B5B93A904}" type="slidenum">
              <a:rPr lang="en-GB" smtClean="0"/>
              <a:t>‹#›</a:t>
            </a:fld>
            <a:endParaRPr lang="en-GB"/>
          </a:p>
        </p:txBody>
      </p:sp>
    </p:spTree>
    <p:extLst>
      <p:ext uri="{BB962C8B-B14F-4D97-AF65-F5344CB8AC3E}">
        <p14:creationId xmlns:p14="http://schemas.microsoft.com/office/powerpoint/2010/main" val="2674911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0FC2B75-187B-46D2-A2F6-E12521E89786}" type="datetimeFigureOut">
              <a:rPr lang="en-GB" smtClean="0"/>
              <a:t>18/04/2024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04DB0-C681-46E8-BEC8-6D1B5B93A904}" type="slidenum">
              <a:rPr lang="en-GB" smtClean="0"/>
              <a:t>‹#›</a:t>
            </a:fld>
            <a:endParaRPr lang="en-GB"/>
          </a:p>
        </p:txBody>
      </p:sp>
    </p:spTree>
    <p:extLst>
      <p:ext uri="{BB962C8B-B14F-4D97-AF65-F5344CB8AC3E}">
        <p14:creationId xmlns:p14="http://schemas.microsoft.com/office/powerpoint/2010/main" val="681133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0FC2B75-187B-46D2-A2F6-E12521E89786}" type="datetimeFigureOut">
              <a:rPr lang="en-GB" smtClean="0"/>
              <a:t>18/04/2024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04DB0-C681-46E8-BEC8-6D1B5B93A904}" type="slidenum">
              <a:rPr lang="en-GB" smtClean="0"/>
              <a:t>‹#›</a:t>
            </a:fld>
            <a:endParaRPr lang="en-GB"/>
          </a:p>
        </p:txBody>
      </p:sp>
    </p:spTree>
    <p:extLst>
      <p:ext uri="{BB962C8B-B14F-4D97-AF65-F5344CB8AC3E}">
        <p14:creationId xmlns:p14="http://schemas.microsoft.com/office/powerpoint/2010/main" val="3897999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0FC2B75-187B-46D2-A2F6-E12521E89786}" type="datetimeFigureOut">
              <a:rPr lang="en-GB" smtClean="0"/>
              <a:t>18/04/2024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04DB0-C681-46E8-BEC8-6D1B5B93A904}" type="slidenum">
              <a:rPr lang="en-GB" smtClean="0"/>
              <a:t>‹#›</a:t>
            </a:fld>
            <a:endParaRPr lang="en-GB"/>
          </a:p>
        </p:txBody>
      </p:sp>
    </p:spTree>
    <p:extLst>
      <p:ext uri="{BB962C8B-B14F-4D97-AF65-F5344CB8AC3E}">
        <p14:creationId xmlns:p14="http://schemas.microsoft.com/office/powerpoint/2010/main" val="1857576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0FC2B75-187B-46D2-A2F6-E12521E89786}" type="datetimeFigureOut">
              <a:rPr lang="en-GB" smtClean="0"/>
              <a:t>18/04/2024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F04DB0-C681-46E8-BEC8-6D1B5B93A904}" type="slidenum">
              <a:rPr lang="en-GB" smtClean="0"/>
              <a:t>‹#›</a:t>
            </a:fld>
            <a:endParaRPr lang="en-GB"/>
          </a:p>
        </p:txBody>
      </p:sp>
    </p:spTree>
    <p:extLst>
      <p:ext uri="{BB962C8B-B14F-4D97-AF65-F5344CB8AC3E}">
        <p14:creationId xmlns:p14="http://schemas.microsoft.com/office/powerpoint/2010/main" val="1194850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0FC2B75-187B-46D2-A2F6-E12521E89786}" type="datetimeFigureOut">
              <a:rPr lang="en-GB" smtClean="0"/>
              <a:t>18/04/2024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3F04DB0-C681-46E8-BEC8-6D1B5B93A904}" type="slidenum">
              <a:rPr lang="en-GB" smtClean="0"/>
              <a:t>‹#›</a:t>
            </a:fld>
            <a:endParaRPr lang="en-GB"/>
          </a:p>
        </p:txBody>
      </p:sp>
    </p:spTree>
    <p:extLst>
      <p:ext uri="{BB962C8B-B14F-4D97-AF65-F5344CB8AC3E}">
        <p14:creationId xmlns:p14="http://schemas.microsoft.com/office/powerpoint/2010/main" val="113034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0FC2B75-187B-46D2-A2F6-E12521E89786}" type="datetimeFigureOut">
              <a:rPr lang="en-GB" smtClean="0"/>
              <a:t>18/04/2024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3F04DB0-C681-46E8-BEC8-6D1B5B93A904}" type="slidenum">
              <a:rPr lang="en-GB" smtClean="0"/>
              <a:t>‹#›</a:t>
            </a:fld>
            <a:endParaRPr lang="en-GB"/>
          </a:p>
        </p:txBody>
      </p:sp>
    </p:spTree>
    <p:extLst>
      <p:ext uri="{BB962C8B-B14F-4D97-AF65-F5344CB8AC3E}">
        <p14:creationId xmlns:p14="http://schemas.microsoft.com/office/powerpoint/2010/main" val="2400597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FC2B75-187B-46D2-A2F6-E12521E89786}" type="datetimeFigureOut">
              <a:rPr lang="en-GB" smtClean="0"/>
              <a:t>18/04/2024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3F04DB0-C681-46E8-BEC8-6D1B5B93A904}" type="slidenum">
              <a:rPr lang="en-GB" smtClean="0"/>
              <a:t>‹#›</a:t>
            </a:fld>
            <a:endParaRPr lang="en-GB"/>
          </a:p>
        </p:txBody>
      </p:sp>
    </p:spTree>
    <p:extLst>
      <p:ext uri="{BB962C8B-B14F-4D97-AF65-F5344CB8AC3E}">
        <p14:creationId xmlns:p14="http://schemas.microsoft.com/office/powerpoint/2010/main" val="1750160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0FC2B75-187B-46D2-A2F6-E12521E89786}" type="datetimeFigureOut">
              <a:rPr lang="en-GB" smtClean="0"/>
              <a:t>18/04/2024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F04DB0-C681-46E8-BEC8-6D1B5B93A904}" type="slidenum">
              <a:rPr lang="en-GB" smtClean="0"/>
              <a:t>‹#›</a:t>
            </a:fld>
            <a:endParaRPr lang="en-GB"/>
          </a:p>
        </p:txBody>
      </p:sp>
    </p:spTree>
    <p:extLst>
      <p:ext uri="{BB962C8B-B14F-4D97-AF65-F5344CB8AC3E}">
        <p14:creationId xmlns:p14="http://schemas.microsoft.com/office/powerpoint/2010/main" val="109201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0FC2B75-187B-46D2-A2F6-E12521E89786}" type="datetimeFigureOut">
              <a:rPr lang="en-GB" smtClean="0"/>
              <a:t>18/04/2024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F04DB0-C681-46E8-BEC8-6D1B5B93A904}" type="slidenum">
              <a:rPr lang="en-GB" smtClean="0"/>
              <a:t>‹#›</a:t>
            </a:fld>
            <a:endParaRPr lang="en-GB"/>
          </a:p>
        </p:txBody>
      </p:sp>
    </p:spTree>
    <p:extLst>
      <p:ext uri="{BB962C8B-B14F-4D97-AF65-F5344CB8AC3E}">
        <p14:creationId xmlns:p14="http://schemas.microsoft.com/office/powerpoint/2010/main" val="2076038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C2B75-187B-46D2-A2F6-E12521E89786}" type="datetimeFigureOut">
              <a:rPr lang="en-GB" smtClean="0"/>
              <a:t>18/04/2024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F04DB0-C681-46E8-BEC8-6D1B5B93A904}" type="slidenum">
              <a:rPr lang="en-GB" smtClean="0"/>
              <a:t>‹#›</a:t>
            </a:fld>
            <a:endParaRPr lang="en-GB"/>
          </a:p>
        </p:txBody>
      </p:sp>
    </p:spTree>
    <p:extLst>
      <p:ext uri="{BB962C8B-B14F-4D97-AF65-F5344CB8AC3E}">
        <p14:creationId xmlns:p14="http://schemas.microsoft.com/office/powerpoint/2010/main" val="12205632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a:stretch>
            <a:fillRect/>
          </a:stretch>
        </p:blipFill>
        <p:spPr>
          <a:xfrm>
            <a:off x="-1" y="33077"/>
            <a:ext cx="12065719" cy="6675120"/>
          </a:xfrm>
          <a:prstGeom prst="rect">
            <a:avLst/>
          </a:prstGeom>
        </p:spPr>
      </p:pic>
      <p:pic>
        <p:nvPicPr>
          <p:cNvPr id="10" name="Picture 9"/>
          <p:cNvPicPr>
            <a:picLocks noChangeAspect="1"/>
          </p:cNvPicPr>
          <p:nvPr/>
        </p:nvPicPr>
        <p:blipFill>
          <a:blip r:embed="rId3"/>
          <a:stretch>
            <a:fillRect/>
          </a:stretch>
        </p:blipFill>
        <p:spPr>
          <a:xfrm>
            <a:off x="3203816" y="2995400"/>
            <a:ext cx="1500580" cy="915871"/>
          </a:xfrm>
          <a:prstGeom prst="rect">
            <a:avLst/>
          </a:prstGeom>
        </p:spPr>
      </p:pic>
      <p:pic>
        <p:nvPicPr>
          <p:cNvPr id="11" name="Picture 10"/>
          <p:cNvPicPr>
            <a:picLocks noChangeAspect="1"/>
          </p:cNvPicPr>
          <p:nvPr/>
        </p:nvPicPr>
        <p:blipFill>
          <a:blip r:embed="rId4"/>
          <a:stretch>
            <a:fillRect/>
          </a:stretch>
        </p:blipFill>
        <p:spPr>
          <a:xfrm>
            <a:off x="3393684" y="4382797"/>
            <a:ext cx="808617" cy="869415"/>
          </a:xfrm>
          <a:prstGeom prst="rect">
            <a:avLst/>
          </a:prstGeom>
        </p:spPr>
      </p:pic>
      <p:pic>
        <p:nvPicPr>
          <p:cNvPr id="12" name="Picture 11"/>
          <p:cNvPicPr>
            <a:picLocks noChangeAspect="1"/>
          </p:cNvPicPr>
          <p:nvPr/>
        </p:nvPicPr>
        <p:blipFill>
          <a:blip r:embed="rId5"/>
          <a:stretch>
            <a:fillRect/>
          </a:stretch>
        </p:blipFill>
        <p:spPr>
          <a:xfrm>
            <a:off x="3177257" y="1238496"/>
            <a:ext cx="1721313" cy="1232232"/>
          </a:xfrm>
          <a:prstGeom prst="rect">
            <a:avLst/>
          </a:prstGeom>
        </p:spPr>
      </p:pic>
      <p:pic>
        <p:nvPicPr>
          <p:cNvPr id="13" name="Picture 12"/>
          <p:cNvPicPr>
            <a:picLocks noChangeAspect="1"/>
          </p:cNvPicPr>
          <p:nvPr/>
        </p:nvPicPr>
        <p:blipFill>
          <a:blip r:embed="rId6"/>
          <a:stretch>
            <a:fillRect/>
          </a:stretch>
        </p:blipFill>
        <p:spPr>
          <a:xfrm>
            <a:off x="7697004" y="33077"/>
            <a:ext cx="1930321" cy="1295962"/>
          </a:xfrm>
          <a:prstGeom prst="rect">
            <a:avLst/>
          </a:prstGeom>
        </p:spPr>
      </p:pic>
      <p:sp>
        <p:nvSpPr>
          <p:cNvPr id="2" name="Rectangle 1"/>
          <p:cNvSpPr/>
          <p:nvPr/>
        </p:nvSpPr>
        <p:spPr>
          <a:xfrm>
            <a:off x="10502537" y="1436914"/>
            <a:ext cx="1345474" cy="236437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10502536" y="1436914"/>
            <a:ext cx="1449977" cy="2308324"/>
          </a:xfrm>
          <a:prstGeom prst="rect">
            <a:avLst/>
          </a:prstGeom>
          <a:noFill/>
        </p:spPr>
        <p:txBody>
          <a:bodyPr wrap="square" rtlCol="0">
            <a:spAutoFit/>
          </a:bodyPr>
          <a:lstStyle/>
          <a:p>
            <a:r>
              <a:rPr lang="en-GB" sz="1200" dirty="0" smtClean="0"/>
              <a:t>In PE, we will continue to progress with our swimming and we will also be working on our football skills. This will include our touch, passing skills, shooting, as well as working efficiently as a team. </a:t>
            </a:r>
            <a:endParaRPr lang="en-GB" sz="1200" dirty="0"/>
          </a:p>
        </p:txBody>
      </p:sp>
      <p:pic>
        <p:nvPicPr>
          <p:cNvPr id="4" name="Picture 3"/>
          <p:cNvPicPr>
            <a:picLocks noChangeAspect="1"/>
          </p:cNvPicPr>
          <p:nvPr/>
        </p:nvPicPr>
        <p:blipFill>
          <a:blip r:embed="rId7"/>
          <a:stretch>
            <a:fillRect/>
          </a:stretch>
        </p:blipFill>
        <p:spPr>
          <a:xfrm>
            <a:off x="10037629" y="33078"/>
            <a:ext cx="1810382" cy="894312"/>
          </a:xfrm>
          <a:prstGeom prst="rect">
            <a:avLst/>
          </a:prstGeom>
        </p:spPr>
      </p:pic>
    </p:spTree>
    <p:extLst>
      <p:ext uri="{BB962C8B-B14F-4D97-AF65-F5344CB8AC3E}">
        <p14:creationId xmlns:p14="http://schemas.microsoft.com/office/powerpoint/2010/main" val="14979893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275</TotalTime>
  <Words>42</Words>
  <Application>Microsoft Office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ClickOn IT London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Luke Howley</dc:creator>
  <cp:lastModifiedBy>Luke Howley</cp:lastModifiedBy>
  <cp:revision>5</cp:revision>
  <cp:lastPrinted>2024-04-18T11:16:04Z</cp:lastPrinted>
  <dcterms:created xsi:type="dcterms:W3CDTF">2024-03-21T13:59:08Z</dcterms:created>
  <dcterms:modified xsi:type="dcterms:W3CDTF">2024-04-18T15:07:47Z</dcterms:modified>
</cp:coreProperties>
</file>