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FC2B75-187B-46D2-A2F6-E12521E8978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6212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C2B75-187B-46D2-A2F6-E12521E8978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267491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C2B75-187B-46D2-A2F6-E12521E8978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68113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FC2B75-187B-46D2-A2F6-E12521E8978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389799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FC2B75-187B-46D2-A2F6-E12521E8978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85757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FC2B75-187B-46D2-A2F6-E12521E8978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19485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FC2B75-187B-46D2-A2F6-E12521E89786}" type="datetimeFigureOut">
              <a:rPr lang="en-GB" smtClean="0"/>
              <a:t>18/04/2024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1303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FC2B75-187B-46D2-A2F6-E12521E89786}" type="datetimeFigureOut">
              <a:rPr lang="en-GB" smtClean="0"/>
              <a:t>18/04/2024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240059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2B75-187B-46D2-A2F6-E12521E89786}" type="datetimeFigureOut">
              <a:rPr lang="en-GB" smtClean="0"/>
              <a:t>18/04/2024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75016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C2B75-187B-46D2-A2F6-E12521E8978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10920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C2B75-187B-46D2-A2F6-E12521E8978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04DB0-C681-46E8-BEC8-6D1B5B93A904}" type="slidenum">
              <a:rPr lang="en-GB" smtClean="0"/>
              <a:t>‹#›</a:t>
            </a:fld>
            <a:endParaRPr lang="en-GB"/>
          </a:p>
        </p:txBody>
      </p:sp>
    </p:spTree>
    <p:extLst>
      <p:ext uri="{BB962C8B-B14F-4D97-AF65-F5344CB8AC3E}">
        <p14:creationId xmlns:p14="http://schemas.microsoft.com/office/powerpoint/2010/main" val="207603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C2B75-187B-46D2-A2F6-E12521E89786}" type="datetimeFigureOut">
              <a:rPr lang="en-GB" smtClean="0"/>
              <a:t>18/04/2024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04DB0-C681-46E8-BEC8-6D1B5B93A904}" type="slidenum">
              <a:rPr lang="en-GB" smtClean="0"/>
              <a:t>‹#›</a:t>
            </a:fld>
            <a:endParaRPr lang="en-GB"/>
          </a:p>
        </p:txBody>
      </p:sp>
    </p:spTree>
    <p:extLst>
      <p:ext uri="{BB962C8B-B14F-4D97-AF65-F5344CB8AC3E}">
        <p14:creationId xmlns:p14="http://schemas.microsoft.com/office/powerpoint/2010/main" val="122056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 y="33077"/>
            <a:ext cx="12065719" cy="6675120"/>
          </a:xfrm>
          <a:prstGeom prst="rect">
            <a:avLst/>
          </a:prstGeom>
        </p:spPr>
      </p:pic>
      <p:pic>
        <p:nvPicPr>
          <p:cNvPr id="10" name="Picture 9"/>
          <p:cNvPicPr>
            <a:picLocks noChangeAspect="1"/>
          </p:cNvPicPr>
          <p:nvPr/>
        </p:nvPicPr>
        <p:blipFill>
          <a:blip r:embed="rId3"/>
          <a:stretch>
            <a:fillRect/>
          </a:stretch>
        </p:blipFill>
        <p:spPr>
          <a:xfrm>
            <a:off x="3203816" y="2995400"/>
            <a:ext cx="1500580" cy="915871"/>
          </a:xfrm>
          <a:prstGeom prst="rect">
            <a:avLst/>
          </a:prstGeom>
        </p:spPr>
      </p:pic>
      <p:pic>
        <p:nvPicPr>
          <p:cNvPr id="11" name="Picture 10"/>
          <p:cNvPicPr>
            <a:picLocks noChangeAspect="1"/>
          </p:cNvPicPr>
          <p:nvPr/>
        </p:nvPicPr>
        <p:blipFill>
          <a:blip r:embed="rId4"/>
          <a:stretch>
            <a:fillRect/>
          </a:stretch>
        </p:blipFill>
        <p:spPr>
          <a:xfrm>
            <a:off x="3393684" y="4382797"/>
            <a:ext cx="808617" cy="869415"/>
          </a:xfrm>
          <a:prstGeom prst="rect">
            <a:avLst/>
          </a:prstGeom>
        </p:spPr>
      </p:pic>
      <p:pic>
        <p:nvPicPr>
          <p:cNvPr id="12" name="Picture 11"/>
          <p:cNvPicPr>
            <a:picLocks noChangeAspect="1"/>
          </p:cNvPicPr>
          <p:nvPr/>
        </p:nvPicPr>
        <p:blipFill>
          <a:blip r:embed="rId5"/>
          <a:stretch>
            <a:fillRect/>
          </a:stretch>
        </p:blipFill>
        <p:spPr>
          <a:xfrm>
            <a:off x="3177257" y="1238496"/>
            <a:ext cx="1721313" cy="1232232"/>
          </a:xfrm>
          <a:prstGeom prst="rect">
            <a:avLst/>
          </a:prstGeom>
        </p:spPr>
      </p:pic>
      <p:pic>
        <p:nvPicPr>
          <p:cNvPr id="13" name="Picture 12"/>
          <p:cNvPicPr>
            <a:picLocks noChangeAspect="1"/>
          </p:cNvPicPr>
          <p:nvPr/>
        </p:nvPicPr>
        <p:blipFill>
          <a:blip r:embed="rId6"/>
          <a:stretch>
            <a:fillRect/>
          </a:stretch>
        </p:blipFill>
        <p:spPr>
          <a:xfrm>
            <a:off x="7697004" y="33077"/>
            <a:ext cx="1930321" cy="1295962"/>
          </a:xfrm>
          <a:prstGeom prst="rect">
            <a:avLst/>
          </a:prstGeom>
        </p:spPr>
      </p:pic>
      <p:sp>
        <p:nvSpPr>
          <p:cNvPr id="2" name="Rectangle 1"/>
          <p:cNvSpPr/>
          <p:nvPr/>
        </p:nvSpPr>
        <p:spPr>
          <a:xfrm>
            <a:off x="10502537" y="1436914"/>
            <a:ext cx="1345474" cy="23643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502536" y="1436914"/>
            <a:ext cx="1449977" cy="2308324"/>
          </a:xfrm>
          <a:prstGeom prst="rect">
            <a:avLst/>
          </a:prstGeom>
          <a:noFill/>
        </p:spPr>
        <p:txBody>
          <a:bodyPr wrap="square" rtlCol="0">
            <a:spAutoFit/>
          </a:bodyPr>
          <a:lstStyle/>
          <a:p>
            <a:r>
              <a:rPr lang="en-GB" sz="1200" dirty="0" smtClean="0"/>
              <a:t>In PE, we will continue to progress with our swimming and we will also be working on our football skills. This will include our touch, passing skills, shooting, as well as working efficiently as a team. </a:t>
            </a:r>
            <a:endParaRPr lang="en-GB" sz="1200" dirty="0"/>
          </a:p>
        </p:txBody>
      </p:sp>
      <p:pic>
        <p:nvPicPr>
          <p:cNvPr id="4" name="Picture 3"/>
          <p:cNvPicPr>
            <a:picLocks noChangeAspect="1"/>
          </p:cNvPicPr>
          <p:nvPr/>
        </p:nvPicPr>
        <p:blipFill>
          <a:blip r:embed="rId7"/>
          <a:stretch>
            <a:fillRect/>
          </a:stretch>
        </p:blipFill>
        <p:spPr>
          <a:xfrm>
            <a:off x="10037629" y="33078"/>
            <a:ext cx="1810382" cy="894312"/>
          </a:xfrm>
          <a:prstGeom prst="rect">
            <a:avLst/>
          </a:prstGeom>
        </p:spPr>
      </p:pic>
    </p:spTree>
    <p:extLst>
      <p:ext uri="{BB962C8B-B14F-4D97-AF65-F5344CB8AC3E}">
        <p14:creationId xmlns:p14="http://schemas.microsoft.com/office/powerpoint/2010/main" val="1497989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42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ClickOn IT London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Howley</dc:creator>
  <cp:lastModifiedBy>Luke Howley</cp:lastModifiedBy>
  <cp:revision>5</cp:revision>
  <cp:lastPrinted>2024-04-18T11:16:04Z</cp:lastPrinted>
  <dcterms:created xsi:type="dcterms:W3CDTF">2024-03-21T13:59:08Z</dcterms:created>
  <dcterms:modified xsi:type="dcterms:W3CDTF">2024-04-18T15:07:47Z</dcterms:modified>
</cp:coreProperties>
</file>