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8" r:id="rId2"/>
    <p:sldId id="290" r:id="rId3"/>
    <p:sldId id="275" r:id="rId4"/>
    <p:sldId id="292" r:id="rId5"/>
    <p:sldId id="277" r:id="rId6"/>
    <p:sldId id="293" r:id="rId7"/>
    <p:sldId id="291" r:id="rId8"/>
  </p:sldIdLst>
  <p:sldSz cx="12192000" cy="6858000"/>
  <p:notesSz cx="7053263" cy="10180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A6A9"/>
    <a:srgbClr val="4491A0"/>
    <a:srgbClr val="489C8C"/>
    <a:srgbClr val="4E8A96"/>
    <a:srgbClr val="518893"/>
    <a:srgbClr val="558F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9" autoAdjust="0"/>
    <p:restoredTop sz="94404" autoAdjust="0"/>
  </p:normalViewPr>
  <p:slideViewPr>
    <p:cSldViewPr snapToGrid="0">
      <p:cViewPr varScale="1">
        <p:scale>
          <a:sx n="108" d="100"/>
          <a:sy n="108" d="100"/>
        </p:scale>
        <p:origin x="74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5938" cy="5095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738" y="0"/>
            <a:ext cx="3055937" cy="5095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A39901-2CB1-4831-881C-16296BEDC98B}" type="datetimeFigureOut">
              <a:rPr lang="en-GB" smtClean="0"/>
              <a:t>15/09/2021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671050"/>
            <a:ext cx="3055938" cy="5095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738" y="9671050"/>
            <a:ext cx="3055937" cy="5095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84D03-0F23-4722-8745-7D7A712186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981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510800"/>
          </a:xfrm>
          <a:prstGeom prst="rect">
            <a:avLst/>
          </a:prstGeom>
        </p:spPr>
        <p:txBody>
          <a:bodyPr vert="horz" lIns="98472" tIns="49236" rIns="98472" bIns="49236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510800"/>
          </a:xfrm>
          <a:prstGeom prst="rect">
            <a:avLst/>
          </a:prstGeom>
        </p:spPr>
        <p:txBody>
          <a:bodyPr vert="horz" lIns="98472" tIns="49236" rIns="98472" bIns="49236" rtlCol="0"/>
          <a:lstStyle>
            <a:lvl1pPr algn="r">
              <a:defRPr sz="1300"/>
            </a:lvl1pPr>
          </a:lstStyle>
          <a:p>
            <a:fld id="{0CB4A5B3-D0D0-4704-BA03-135CBC3AD3A4}" type="datetimeFigureOut">
              <a:rPr lang="en-GB" smtClean="0"/>
              <a:t>15/09/2021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3075" y="1273175"/>
            <a:ext cx="6107113" cy="3435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472" tIns="49236" rIns="98472" bIns="4923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899432"/>
            <a:ext cx="5642610" cy="4008626"/>
          </a:xfrm>
          <a:prstGeom prst="rect">
            <a:avLst/>
          </a:prstGeom>
        </p:spPr>
        <p:txBody>
          <a:bodyPr vert="horz" lIns="98472" tIns="49236" rIns="98472" bIns="4923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669840"/>
            <a:ext cx="3056414" cy="510799"/>
          </a:xfrm>
          <a:prstGeom prst="rect">
            <a:avLst/>
          </a:prstGeom>
        </p:spPr>
        <p:txBody>
          <a:bodyPr vert="horz" lIns="98472" tIns="49236" rIns="98472" bIns="49236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9669840"/>
            <a:ext cx="3056414" cy="510799"/>
          </a:xfrm>
          <a:prstGeom prst="rect">
            <a:avLst/>
          </a:prstGeom>
        </p:spPr>
        <p:txBody>
          <a:bodyPr vert="horz" lIns="98472" tIns="49236" rIns="98472" bIns="49236" rtlCol="0" anchor="b"/>
          <a:lstStyle>
            <a:lvl1pPr algn="r">
              <a:defRPr sz="1300"/>
            </a:lvl1pPr>
          </a:lstStyle>
          <a:p>
            <a:fld id="{E5A95C5F-07BF-4729-93E2-7F69533E34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965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A95C5F-07BF-4729-93E2-7F69533E34A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431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26B9-11E0-476A-A1C9-C3DB7C5C3069}" type="datetimeFigureOut">
              <a:rPr lang="en-GB" smtClean="0"/>
              <a:t>15/09/2021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15360-1971-4779-96A1-21134D900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144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26B9-11E0-476A-A1C9-C3DB7C5C3069}" type="datetimeFigureOut">
              <a:rPr lang="en-GB" smtClean="0"/>
              <a:t>15/09/2021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15360-1971-4779-96A1-21134D900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752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26B9-11E0-476A-A1C9-C3DB7C5C3069}" type="datetimeFigureOut">
              <a:rPr lang="en-GB" smtClean="0"/>
              <a:t>15/09/2021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15360-1971-4779-96A1-21134D900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889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26B9-11E0-476A-A1C9-C3DB7C5C3069}" type="datetimeFigureOut">
              <a:rPr lang="en-GB" smtClean="0"/>
              <a:t>15/09/2021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15360-1971-4779-96A1-21134D900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028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26B9-11E0-476A-A1C9-C3DB7C5C3069}" type="datetimeFigureOut">
              <a:rPr lang="en-GB" smtClean="0"/>
              <a:t>15/09/2021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15360-1971-4779-96A1-21134D900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49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26B9-11E0-476A-A1C9-C3DB7C5C3069}" type="datetimeFigureOut">
              <a:rPr lang="en-GB" smtClean="0"/>
              <a:t>15/09/2021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15360-1971-4779-96A1-21134D900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615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26B9-11E0-476A-A1C9-C3DB7C5C3069}" type="datetimeFigureOut">
              <a:rPr lang="en-GB" smtClean="0"/>
              <a:t>15/09/2021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15360-1971-4779-96A1-21134D900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813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26B9-11E0-476A-A1C9-C3DB7C5C3069}" type="datetimeFigureOut">
              <a:rPr lang="en-GB" smtClean="0"/>
              <a:t>15/09/2021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15360-1971-4779-96A1-21134D900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7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26B9-11E0-476A-A1C9-C3DB7C5C3069}" type="datetimeFigureOut">
              <a:rPr lang="en-GB" smtClean="0"/>
              <a:t>15/09/2021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15360-1971-4779-96A1-21134D900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683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26B9-11E0-476A-A1C9-C3DB7C5C3069}" type="datetimeFigureOut">
              <a:rPr lang="en-GB" smtClean="0"/>
              <a:t>15/09/2021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15360-1971-4779-96A1-21134D900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5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B26B9-11E0-476A-A1C9-C3DB7C5C3069}" type="datetimeFigureOut">
              <a:rPr lang="en-GB" smtClean="0"/>
              <a:t>15/09/2021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15360-1971-4779-96A1-21134D900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380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A6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B26B9-11E0-476A-A1C9-C3DB7C5C3069}" type="datetimeFigureOut">
              <a:rPr lang="en-GB" smtClean="0"/>
              <a:t>15/09/2021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15360-1971-4779-96A1-21134D9004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581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751" y="999507"/>
            <a:ext cx="4078913" cy="36010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8347" y="4764328"/>
            <a:ext cx="9157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/>
              <a:t>Home Farm Residential</a:t>
            </a:r>
          </a:p>
        </p:txBody>
      </p:sp>
    </p:spTree>
    <p:extLst>
      <p:ext uri="{BB962C8B-B14F-4D97-AF65-F5344CB8AC3E}">
        <p14:creationId xmlns:p14="http://schemas.microsoft.com/office/powerpoint/2010/main" val="1333988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90360-87F7-4C2B-842C-40AC8DF9D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Travel Arrangements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A803B-68B4-4E76-9CC8-1FA0D6A34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u="sng" dirty="0"/>
              <a:t>Monday morning</a:t>
            </a:r>
          </a:p>
          <a:p>
            <a:r>
              <a:rPr lang="en-GB" dirty="0"/>
              <a:t>Children to arrive in school at normal time</a:t>
            </a:r>
          </a:p>
          <a:p>
            <a:r>
              <a:rPr lang="en-GB" dirty="0"/>
              <a:t>Coach departs at 1030</a:t>
            </a:r>
          </a:p>
          <a:p>
            <a:r>
              <a:rPr lang="en-GB" dirty="0"/>
              <a:t>Departure point:  Dukes Avenue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u="sng" dirty="0"/>
              <a:t>Friday afternoon</a:t>
            </a:r>
          </a:p>
          <a:p>
            <a:r>
              <a:rPr lang="en-GB" dirty="0"/>
              <a:t>Coach returns</a:t>
            </a:r>
          </a:p>
          <a:p>
            <a:r>
              <a:rPr lang="en-GB" dirty="0"/>
              <a:t>Estimated arrival time 3.30pm</a:t>
            </a:r>
          </a:p>
          <a:p>
            <a:r>
              <a:rPr lang="en-GB" dirty="0"/>
              <a:t>Dukes Avenue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25FBC7-D226-45EC-B6E6-F9F470ABD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7516" y="365125"/>
            <a:ext cx="4229200" cy="2511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CCB4F3-96B8-4BD1-B86B-D0DB659423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61" t="13981" r="20461" b="21423"/>
          <a:stretch/>
        </p:blipFill>
        <p:spPr>
          <a:xfrm>
            <a:off x="7027264" y="3280476"/>
            <a:ext cx="4709452" cy="289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81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Food &amp; Drink</a:t>
            </a:r>
            <a:br>
              <a:rPr lang="en-GB" b="1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1029" y="1198486"/>
            <a:ext cx="4372992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u="sng" dirty="0"/>
              <a:t>Monday</a:t>
            </a:r>
          </a:p>
          <a:p>
            <a:r>
              <a:rPr lang="en-GB" dirty="0"/>
              <a:t>Breakfast at home</a:t>
            </a:r>
          </a:p>
          <a:p>
            <a:r>
              <a:rPr lang="en-GB" dirty="0"/>
              <a:t>Snack for the coach</a:t>
            </a:r>
          </a:p>
          <a:p>
            <a:r>
              <a:rPr lang="en-GB" dirty="0"/>
              <a:t>Packed lunch from home</a:t>
            </a:r>
          </a:p>
          <a:p>
            <a:r>
              <a:rPr lang="en-GB" dirty="0"/>
              <a:t>Supper at the farm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u="sng" dirty="0"/>
              <a:t>Friday</a:t>
            </a:r>
          </a:p>
          <a:p>
            <a:r>
              <a:rPr lang="en-GB" dirty="0"/>
              <a:t>Breakfast at the farm</a:t>
            </a:r>
          </a:p>
          <a:p>
            <a:r>
              <a:rPr lang="en-GB" dirty="0"/>
              <a:t>Packed lunch from the farm</a:t>
            </a:r>
          </a:p>
          <a:p>
            <a:r>
              <a:rPr lang="en-GB" dirty="0"/>
              <a:t>Supper at home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F9F4EF-4EE4-4331-A757-2D69596107F0}"/>
              </a:ext>
            </a:extLst>
          </p:cNvPr>
          <p:cNvSpPr txBox="1"/>
          <p:nvPr/>
        </p:nvSpPr>
        <p:spPr>
          <a:xfrm>
            <a:off x="5634361" y="1025509"/>
            <a:ext cx="19885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Example Menu</a:t>
            </a:r>
          </a:p>
          <a:p>
            <a:endParaRPr lang="en-GB" dirty="0"/>
          </a:p>
          <a:p>
            <a:r>
              <a:rPr lang="en-GB" b="1" dirty="0"/>
              <a:t>Breakfast</a:t>
            </a:r>
            <a:r>
              <a:rPr lang="en-GB" dirty="0"/>
              <a:t>:</a:t>
            </a:r>
          </a:p>
          <a:p>
            <a:pPr marL="285750" indent="-285750">
              <a:buFontTx/>
              <a:buChar char="-"/>
            </a:pPr>
            <a:r>
              <a:rPr lang="en-GB" dirty="0"/>
              <a:t>Toast</a:t>
            </a:r>
          </a:p>
          <a:p>
            <a:pPr marL="285750" indent="-285750">
              <a:buFontTx/>
              <a:buChar char="-"/>
            </a:pPr>
            <a:r>
              <a:rPr lang="en-GB" dirty="0"/>
              <a:t>Cereal</a:t>
            </a:r>
          </a:p>
          <a:p>
            <a:pPr marL="285750" indent="-285750">
              <a:buFontTx/>
              <a:buChar char="-"/>
            </a:pPr>
            <a:r>
              <a:rPr lang="en-GB" dirty="0"/>
              <a:t>Fruit</a:t>
            </a:r>
          </a:p>
          <a:p>
            <a:pPr marL="285750" indent="-285750">
              <a:buFontTx/>
              <a:buChar char="-"/>
            </a:pPr>
            <a:r>
              <a:rPr lang="en-GB" dirty="0"/>
              <a:t>Croissants</a:t>
            </a:r>
          </a:p>
          <a:p>
            <a:pPr marL="285750" indent="-285750">
              <a:buFontTx/>
              <a:buChar char="-"/>
            </a:pPr>
            <a:r>
              <a:rPr lang="en-GB" dirty="0"/>
              <a:t>Eggs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r>
              <a:rPr lang="en-GB" b="1" dirty="0"/>
              <a:t>Packed Lunch</a:t>
            </a:r>
          </a:p>
          <a:p>
            <a:endParaRPr lang="en-GB" dirty="0"/>
          </a:p>
          <a:p>
            <a:r>
              <a:rPr lang="en-GB" b="1" dirty="0"/>
              <a:t>Supper</a:t>
            </a:r>
            <a:r>
              <a:rPr lang="en-GB" dirty="0"/>
              <a:t>:</a:t>
            </a:r>
          </a:p>
          <a:p>
            <a:pPr marL="285750" indent="-285750">
              <a:buFontTx/>
              <a:buChar char="-"/>
            </a:pPr>
            <a:r>
              <a:rPr lang="en-GB" dirty="0"/>
              <a:t>Lasagne</a:t>
            </a:r>
          </a:p>
          <a:p>
            <a:pPr marL="285750" indent="-285750">
              <a:buFontTx/>
              <a:buChar char="-"/>
            </a:pPr>
            <a:r>
              <a:rPr lang="en-GB" dirty="0"/>
              <a:t>Sweet &amp; Sour</a:t>
            </a:r>
          </a:p>
          <a:p>
            <a:pPr marL="285750" indent="-285750">
              <a:buFontTx/>
              <a:buChar char="-"/>
            </a:pPr>
            <a:r>
              <a:rPr lang="en-GB" dirty="0"/>
              <a:t>Chicken curry</a:t>
            </a:r>
          </a:p>
          <a:p>
            <a:pPr marL="285750" indent="-285750">
              <a:buFontTx/>
              <a:buChar char="-"/>
            </a:pPr>
            <a:r>
              <a:rPr lang="en-GB" dirty="0"/>
              <a:t>Bangers &amp; mash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1D3E25-7C2E-4635-B56B-63A86D5C69A2}"/>
              </a:ext>
            </a:extLst>
          </p:cNvPr>
          <p:cNvSpPr txBox="1"/>
          <p:nvPr/>
        </p:nvSpPr>
        <p:spPr>
          <a:xfrm>
            <a:off x="9161755" y="1198486"/>
            <a:ext cx="2379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Halal &amp; vegetarian options catered for.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3DD8C2-7190-4F0C-85D7-DB522095A4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70" t="27573" r="36359" b="25049"/>
          <a:stretch/>
        </p:blipFill>
        <p:spPr>
          <a:xfrm>
            <a:off x="7744309" y="2787588"/>
            <a:ext cx="4213912" cy="258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18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Schedule for the week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0555" y="1577051"/>
            <a:ext cx="3474497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/>
              <a:t>Monday</a:t>
            </a:r>
            <a:r>
              <a:rPr lang="en-GB" dirty="0"/>
              <a:t>:</a:t>
            </a:r>
          </a:p>
          <a:p>
            <a:pPr marL="0" indent="0">
              <a:buNone/>
            </a:pPr>
            <a:r>
              <a:rPr lang="en-GB" dirty="0"/>
              <a:t>Travel</a:t>
            </a:r>
          </a:p>
          <a:p>
            <a:pPr marL="0" indent="0">
              <a:buNone/>
            </a:pPr>
            <a:r>
              <a:rPr lang="en-GB" dirty="0"/>
              <a:t>Lunch &amp; settling in</a:t>
            </a:r>
          </a:p>
          <a:p>
            <a:pPr marL="0" indent="0">
              <a:buNone/>
            </a:pPr>
            <a:r>
              <a:rPr lang="en-GB" dirty="0"/>
              <a:t>Touring the farm</a:t>
            </a:r>
          </a:p>
          <a:p>
            <a:pPr marL="0" indent="0">
              <a:buNone/>
            </a:pPr>
            <a:r>
              <a:rPr lang="en-GB" dirty="0"/>
              <a:t>Nature garden survey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Tuesday:</a:t>
            </a:r>
          </a:p>
          <a:p>
            <a:pPr marL="0" indent="0">
              <a:buNone/>
            </a:pPr>
            <a:r>
              <a:rPr lang="en-GB" dirty="0"/>
              <a:t>Buckler’s Hard (Geography)</a:t>
            </a:r>
          </a:p>
          <a:p>
            <a:pPr marL="0" indent="0">
              <a:buNone/>
            </a:pPr>
            <a:r>
              <a:rPr lang="en-GB" dirty="0"/>
              <a:t>Stream study</a:t>
            </a:r>
          </a:p>
          <a:p>
            <a:pPr marL="0" indent="0">
              <a:buNone/>
            </a:pPr>
            <a:r>
              <a:rPr lang="en-GB" dirty="0"/>
              <a:t>Pond dipping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93102" y="1577051"/>
            <a:ext cx="3229252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/>
              <a:t>Wednesday</a:t>
            </a:r>
            <a:r>
              <a:rPr lang="en-GB" dirty="0"/>
              <a:t>:</a:t>
            </a:r>
          </a:p>
          <a:p>
            <a:pPr marL="0" indent="0">
              <a:buNone/>
            </a:pPr>
            <a:r>
              <a:rPr lang="en-GB" dirty="0"/>
              <a:t>Village study (Geography)</a:t>
            </a:r>
          </a:p>
          <a:p>
            <a:pPr marL="0" indent="0">
              <a:buNone/>
            </a:pPr>
            <a:r>
              <a:rPr lang="en-GB" dirty="0"/>
              <a:t>Motor Museum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Thursday</a:t>
            </a:r>
            <a:r>
              <a:rPr lang="en-GB" dirty="0"/>
              <a:t>:</a:t>
            </a:r>
          </a:p>
          <a:p>
            <a:pPr marL="0" indent="0">
              <a:buNone/>
            </a:pPr>
            <a:r>
              <a:rPr lang="en-GB" dirty="0"/>
              <a:t>Shelter building</a:t>
            </a:r>
          </a:p>
          <a:p>
            <a:pPr marL="0" indent="0">
              <a:buNone/>
            </a:pPr>
            <a:r>
              <a:rPr lang="en-GB" dirty="0"/>
              <a:t>Orienteering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Friday</a:t>
            </a:r>
            <a:r>
              <a:rPr lang="en-GB" dirty="0"/>
              <a:t>:</a:t>
            </a:r>
          </a:p>
          <a:p>
            <a:pPr marL="0" indent="0">
              <a:buNone/>
            </a:pPr>
            <a:r>
              <a:rPr lang="en-GB" dirty="0"/>
              <a:t>Team building</a:t>
            </a:r>
          </a:p>
          <a:p>
            <a:pPr marL="0" indent="0">
              <a:buNone/>
            </a:pPr>
            <a:r>
              <a:rPr lang="en-GB" dirty="0"/>
              <a:t>Travel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000A8A0-EA63-48E5-989F-D1682D229177}"/>
              </a:ext>
            </a:extLst>
          </p:cNvPr>
          <p:cNvSpPr txBox="1">
            <a:spLocks/>
          </p:cNvSpPr>
          <p:nvPr/>
        </p:nvSpPr>
        <p:spPr>
          <a:xfrm>
            <a:off x="563176" y="5839858"/>
            <a:ext cx="10975205" cy="6530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Farm Chores</a:t>
            </a:r>
            <a:r>
              <a:rPr lang="en-GB" dirty="0"/>
              <a:t>: Every day begins and ends with working on the farm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(Cattle &amp; goats, poultry, veg garden)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6D0DA9-F74B-4792-AA67-D160FF493F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61" t="23689" r="21359" b="18188"/>
          <a:stretch/>
        </p:blipFill>
        <p:spPr>
          <a:xfrm>
            <a:off x="7430926" y="422954"/>
            <a:ext cx="4107455" cy="23081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457CA6-DFCD-49AA-9BD8-31F9B48540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96" t="27314" r="37233" b="26861"/>
          <a:stretch/>
        </p:blipFill>
        <p:spPr>
          <a:xfrm>
            <a:off x="7430926" y="3043776"/>
            <a:ext cx="4072297" cy="241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62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092486"/>
            <a:ext cx="10515600" cy="905644"/>
          </a:xfrm>
        </p:spPr>
        <p:txBody>
          <a:bodyPr/>
          <a:lstStyle/>
          <a:p>
            <a:r>
              <a:rPr lang="en-GB" b="1" dirty="0"/>
              <a:t>Contact Arrangements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2B99BE-328B-4585-B8A1-C66A4D7225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78" t="26796" r="36650" b="24790"/>
          <a:stretch/>
        </p:blipFill>
        <p:spPr>
          <a:xfrm>
            <a:off x="1060142" y="1282822"/>
            <a:ext cx="4095432" cy="25656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9AFF5D-6CAA-48E4-B8AA-AEEC27791D25}"/>
              </a:ext>
            </a:extLst>
          </p:cNvPr>
          <p:cNvSpPr txBox="1"/>
          <p:nvPr/>
        </p:nvSpPr>
        <p:spPr>
          <a:xfrm>
            <a:off x="5885896" y="1282822"/>
            <a:ext cx="49448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Children organised into rooms of 4 – 6</a:t>
            </a:r>
          </a:p>
          <a:p>
            <a:endParaRPr lang="en-GB" dirty="0"/>
          </a:p>
          <a:p>
            <a:r>
              <a:rPr lang="en-GB" dirty="0"/>
              <a:t>Boys and girls are separate</a:t>
            </a:r>
          </a:p>
          <a:p>
            <a:endParaRPr lang="en-GB" dirty="0"/>
          </a:p>
          <a:p>
            <a:r>
              <a:rPr lang="en-GB" dirty="0"/>
              <a:t>Boys and girls have separate bathrooms</a:t>
            </a:r>
          </a:p>
          <a:p>
            <a:endParaRPr lang="en-GB" dirty="0"/>
          </a:p>
          <a:p>
            <a:r>
              <a:rPr lang="en-GB" dirty="0"/>
              <a:t>Male and female staff sleep in their own rooms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660AA18-AAF4-4025-82B8-FB6C15D9A0B0}"/>
              </a:ext>
            </a:extLst>
          </p:cNvPr>
          <p:cNvSpPr txBox="1">
            <a:spLocks/>
          </p:cNvSpPr>
          <p:nvPr/>
        </p:nvSpPr>
        <p:spPr>
          <a:xfrm>
            <a:off x="990600" y="503481"/>
            <a:ext cx="10515600" cy="615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Sleeping Arrangements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98F6F2-985A-4246-AB04-60204751AD34}"/>
              </a:ext>
            </a:extLst>
          </p:cNvPr>
          <p:cNvSpPr txBox="1"/>
          <p:nvPr/>
        </p:nvSpPr>
        <p:spPr>
          <a:xfrm>
            <a:off x="1060142" y="4998130"/>
            <a:ext cx="4825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School mobile number will be provided to parents.  This should only be used in emergencies.  Regular updates and photographs will be posted to Twitter. 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A723C7-DA3A-471F-93CD-6B197E125E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61" t="15534" r="21359" b="23690"/>
          <a:stretch/>
        </p:blipFill>
        <p:spPr>
          <a:xfrm>
            <a:off x="6545418" y="3659141"/>
            <a:ext cx="4825754" cy="283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83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2660AA18-AAF4-4025-82B8-FB6C15D9A0B0}"/>
              </a:ext>
            </a:extLst>
          </p:cNvPr>
          <p:cNvSpPr txBox="1">
            <a:spLocks/>
          </p:cNvSpPr>
          <p:nvPr/>
        </p:nvSpPr>
        <p:spPr>
          <a:xfrm>
            <a:off x="990600" y="503481"/>
            <a:ext cx="10515600" cy="615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KIT LIST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F33EAA-F739-4358-A57E-2FA3120550A6}"/>
              </a:ext>
            </a:extLst>
          </p:cNvPr>
          <p:cNvSpPr txBox="1"/>
          <p:nvPr/>
        </p:nvSpPr>
        <p:spPr>
          <a:xfrm>
            <a:off x="1074198" y="1340528"/>
            <a:ext cx="34267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Bedding</a:t>
            </a:r>
          </a:p>
          <a:p>
            <a:endParaRPr lang="en-GB" dirty="0"/>
          </a:p>
          <a:p>
            <a:r>
              <a:rPr lang="en-GB" dirty="0"/>
              <a:t>Bedding is provided by the centre.</a:t>
            </a:r>
          </a:p>
          <a:p>
            <a:r>
              <a:rPr lang="en-GB" dirty="0"/>
              <a:t>If children prefer, they can bring their own sleeping bags &amp; pillow.</a:t>
            </a:r>
          </a:p>
          <a:p>
            <a:r>
              <a:rPr lang="en-GB" dirty="0"/>
              <a:t>DO NOT BUY A SLEEPING BAG ESPECIALLY FOR THE TRIP!</a:t>
            </a:r>
          </a:p>
          <a:p>
            <a:endParaRPr lang="en-GB" dirty="0"/>
          </a:p>
          <a:p>
            <a:r>
              <a:rPr lang="en-GB" dirty="0"/>
              <a:t>Cuddly toy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40D18A-3C45-4823-AA95-B3EF31B0EB16}"/>
              </a:ext>
            </a:extLst>
          </p:cNvPr>
          <p:cNvSpPr txBox="1"/>
          <p:nvPr/>
        </p:nvSpPr>
        <p:spPr>
          <a:xfrm>
            <a:off x="1074198" y="4147792"/>
            <a:ext cx="14633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Toiletries</a:t>
            </a:r>
          </a:p>
          <a:p>
            <a:endParaRPr lang="en-GB" dirty="0"/>
          </a:p>
          <a:p>
            <a:r>
              <a:rPr lang="en-GB" dirty="0"/>
              <a:t>Hairbrush</a:t>
            </a:r>
          </a:p>
          <a:p>
            <a:r>
              <a:rPr lang="en-GB" dirty="0"/>
              <a:t>Toothbrush</a:t>
            </a:r>
            <a:br>
              <a:rPr lang="en-GB" dirty="0"/>
            </a:br>
            <a:r>
              <a:rPr lang="en-GB" dirty="0"/>
              <a:t>Toothpaste</a:t>
            </a:r>
          </a:p>
          <a:p>
            <a:r>
              <a:rPr lang="en-GB" dirty="0"/>
              <a:t>Shower gel</a:t>
            </a:r>
          </a:p>
          <a:p>
            <a:r>
              <a:rPr lang="en-GB" dirty="0"/>
              <a:t>Towel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132E23-D6E2-449A-BDB6-02FA05ECBD8F}"/>
              </a:ext>
            </a:extLst>
          </p:cNvPr>
          <p:cNvSpPr txBox="1"/>
          <p:nvPr/>
        </p:nvSpPr>
        <p:spPr>
          <a:xfrm>
            <a:off x="5052874" y="1340527"/>
            <a:ext cx="342678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Clothing</a:t>
            </a:r>
          </a:p>
          <a:p>
            <a:endParaRPr lang="en-GB" b="1" u="sng" dirty="0"/>
          </a:p>
          <a:p>
            <a:r>
              <a:rPr lang="en-GB" dirty="0"/>
              <a:t>Slippers / indoor shoes</a:t>
            </a:r>
          </a:p>
          <a:p>
            <a:r>
              <a:rPr lang="en-GB" dirty="0"/>
              <a:t>Outdoor shoes (good for walking)</a:t>
            </a:r>
          </a:p>
          <a:p>
            <a:r>
              <a:rPr lang="en-GB" dirty="0"/>
              <a:t>Wellie boots</a:t>
            </a:r>
          </a:p>
          <a:p>
            <a:r>
              <a:rPr lang="en-GB" dirty="0"/>
              <a:t>Waterproof coat</a:t>
            </a:r>
          </a:p>
          <a:p>
            <a:r>
              <a:rPr lang="en-GB" dirty="0"/>
              <a:t>Gloves / hat</a:t>
            </a:r>
          </a:p>
          <a:p>
            <a:r>
              <a:rPr lang="en-GB" dirty="0"/>
              <a:t>Activity wear (trousers, shirts / t-shirts, sweatshirt, warm jumper / fleece</a:t>
            </a:r>
          </a:p>
          <a:p>
            <a:r>
              <a:rPr lang="en-GB" dirty="0"/>
              <a:t>Old clothes recommended</a:t>
            </a:r>
          </a:p>
          <a:p>
            <a:endParaRPr lang="en-GB" dirty="0"/>
          </a:p>
          <a:p>
            <a:r>
              <a:rPr lang="en-GB" dirty="0"/>
              <a:t>Underwear!</a:t>
            </a:r>
          </a:p>
          <a:p>
            <a:r>
              <a:rPr lang="en-GB" dirty="0"/>
              <a:t>(Socks , Pants , Vests)</a:t>
            </a:r>
          </a:p>
          <a:p>
            <a:endParaRPr lang="en-GB" dirty="0"/>
          </a:p>
          <a:p>
            <a:r>
              <a:rPr lang="en-GB" dirty="0"/>
              <a:t>Nightwear</a:t>
            </a:r>
          </a:p>
          <a:p>
            <a:r>
              <a:rPr lang="en-GB" dirty="0"/>
              <a:t>(PJs etc)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A60ECB-412E-4495-B78B-223F6042B360}"/>
              </a:ext>
            </a:extLst>
          </p:cNvPr>
          <p:cNvSpPr txBox="1"/>
          <p:nvPr/>
        </p:nvSpPr>
        <p:spPr>
          <a:xfrm>
            <a:off x="9117368" y="1340527"/>
            <a:ext cx="28763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Miscellaneous</a:t>
            </a:r>
          </a:p>
          <a:p>
            <a:endParaRPr lang="en-GB" dirty="0"/>
          </a:p>
          <a:p>
            <a:r>
              <a:rPr lang="en-GB" dirty="0"/>
              <a:t>Disposable camera</a:t>
            </a:r>
          </a:p>
          <a:p>
            <a:r>
              <a:rPr lang="en-GB" dirty="0"/>
              <a:t>Book</a:t>
            </a:r>
            <a:br>
              <a:rPr lang="en-GB" dirty="0"/>
            </a:br>
            <a:r>
              <a:rPr lang="en-GB" dirty="0"/>
              <a:t>Small rucksack for day trips</a:t>
            </a:r>
          </a:p>
          <a:p>
            <a:r>
              <a:rPr lang="en-GB" dirty="0"/>
              <a:t>£10 spending money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329B25-885D-455F-B5B3-0D903B347297}"/>
              </a:ext>
            </a:extLst>
          </p:cNvPr>
          <p:cNvSpPr txBox="1"/>
          <p:nvPr/>
        </p:nvSpPr>
        <p:spPr>
          <a:xfrm>
            <a:off x="9241655" y="5163454"/>
            <a:ext cx="2876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No mobile phones</a:t>
            </a:r>
          </a:p>
          <a:p>
            <a:r>
              <a:rPr lang="en-GB" b="1" u="sng" dirty="0"/>
              <a:t>No electronic games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2271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6DFAFD-6F4D-4B43-8DBB-3CF3738DC0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61" t="13980" r="20461" b="22589"/>
          <a:stretch/>
        </p:blipFill>
        <p:spPr>
          <a:xfrm>
            <a:off x="1837679" y="983209"/>
            <a:ext cx="8099394" cy="489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4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3010</TotalTime>
  <Words>342</Words>
  <Application>Microsoft Office PowerPoint</Application>
  <PresentationFormat>Widescreen</PresentationFormat>
  <Paragraphs>110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Travel Arrangements</vt:lpstr>
      <vt:lpstr>Food &amp; Drink </vt:lpstr>
      <vt:lpstr>Schedule for the week</vt:lpstr>
      <vt:lpstr>Contact Arrangements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Avril Stockley</dc:creator>
  <cp:lastModifiedBy>Avril Stockley</cp:lastModifiedBy>
  <cp:revision>75</cp:revision>
  <cp:lastPrinted>2019-09-11T13:59:17Z</cp:lastPrinted>
  <dcterms:created xsi:type="dcterms:W3CDTF">2017-02-19T11:10:48Z</dcterms:created>
  <dcterms:modified xsi:type="dcterms:W3CDTF">2021-09-15T11:30:55Z</dcterms:modified>
</cp:coreProperties>
</file>