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710047" y="1934256"/>
            <a:ext cx="5723906" cy="506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Learning is set every Wednesday on Google Classroom (children’s user ids have been sent home in their planners).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Spellings weekly, following spelling patterns and rules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 Table Challenge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Maths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Termly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learning in conjunction with topic.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306281" y="699885"/>
            <a:ext cx="6547262" cy="6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B2A0C7"/>
                </a:solidFill>
                <a:latin typeface="Arial Rounded"/>
                <a:ea typeface="Arial Rounded"/>
                <a:cs typeface="Arial Rounded"/>
                <a:sym typeface="Arial Rounded"/>
              </a:rPr>
              <a:t>Home Learning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710046" y="2151528"/>
            <a:ext cx="5723906" cy="377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short or long-sleeved logo’d polo shirt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 logo’d ‘V’ neck cardigan or jumper with double gold stripe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grey trousers, shorts, skirt, pinafore or gingham dress (in summer)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long or short, grey, black or white socks or tights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306281" y="699885"/>
            <a:ext cx="6547262" cy="13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0" b="1">
                <a:solidFill>
                  <a:srgbClr val="B2A0C7"/>
                </a:solidFill>
                <a:latin typeface="Arial Rounded"/>
                <a:ea typeface="Arial Rounded"/>
                <a:cs typeface="Arial Rounded"/>
                <a:sym typeface="Arial Rounded"/>
              </a:rPr>
              <a:t>Uniform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710047" y="1934256"/>
            <a:ext cx="5723906" cy="589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Sensible black flat shoes or boots (in winter)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reversible logo’d school coat or plain black or navy coat (Winter is coming!)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 or black scarf, hat and gloves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Grey, black or white kippa or turban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Grey, black, white or yellow hijab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grey, black, white or yellow hair accessories (shoulder length hair tied back)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logo’d rucksack or plain black rucksack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306281" y="699885"/>
            <a:ext cx="6547262" cy="13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0" b="1">
                <a:solidFill>
                  <a:srgbClr val="B2A0C7"/>
                </a:solidFill>
                <a:latin typeface="Arial Rounded"/>
                <a:ea typeface="Arial Rounded"/>
                <a:cs typeface="Arial Rounded"/>
                <a:sym typeface="Arial Rounded"/>
              </a:rPr>
              <a:t>Uniform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1710047" y="1934256"/>
            <a:ext cx="5723906" cy="589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logo’d sports top with house coloured sleeves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shorts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logo’d hoodie with black tracksuit bottoms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Trainers or plimsolls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Stage 2:  Clean PE Kits should be brought in every Monday.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298369" y="604902"/>
            <a:ext cx="6547262" cy="13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0" b="1">
                <a:solidFill>
                  <a:srgbClr val="B2A0C7"/>
                </a:solidFill>
                <a:latin typeface="Arial Rounded"/>
                <a:ea typeface="Arial Rounded"/>
                <a:cs typeface="Arial Rounded"/>
                <a:sym typeface="Arial Rounded"/>
              </a:rPr>
              <a:t>P.E. Kit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710046" y="2151528"/>
            <a:ext cx="5723906" cy="393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Visits to the Library will be once weekly.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ensure that children can change their books, please make sure children have their books in their bags at the ready.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306281" y="699885"/>
            <a:ext cx="6547262" cy="13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0" b="1">
                <a:solidFill>
                  <a:srgbClr val="B2A0C7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Library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1290457" y="1817913"/>
            <a:ext cx="6547262" cy="488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Lunch – Preferably paid online (Parent Pay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2 (Vegetarian)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Halal Option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Purchased milk and healthy Snack for break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306281" y="683076"/>
            <a:ext cx="6547262" cy="13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0" b="1">
                <a:solidFill>
                  <a:srgbClr val="B2A0C7"/>
                </a:solidFill>
                <a:latin typeface="Arial Rounded"/>
                <a:ea typeface="Arial Rounded"/>
                <a:cs typeface="Arial Rounded"/>
                <a:sym typeface="Arial Rounded"/>
              </a:rPr>
              <a:t>Lunches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1717959" y="1896722"/>
            <a:ext cx="5723906" cy="568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child is sick you will need to notify the office, preferably before 8:30am.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child takes medication, this can be left in the office where it will be administered by a first aider.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 list of allergies is kept in the register and in the class first aid box. An epi-pen is kept in the office.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child is in school, they are expected to participate in </a:t>
            </a:r>
            <a:r>
              <a:rPr lang="en-US" sz="22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lessons -  including PE.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306281" y="683076"/>
            <a:ext cx="6547262" cy="13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0" b="1">
                <a:solidFill>
                  <a:srgbClr val="B2A0C7"/>
                </a:solidFill>
                <a:latin typeface="Arial Rounded"/>
                <a:ea typeface="Arial Rounded"/>
                <a:cs typeface="Arial Rounded"/>
                <a:sym typeface="Arial Rounded"/>
              </a:rPr>
              <a:t>First Aid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1335479" y="789252"/>
            <a:ext cx="6473042" cy="108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B2A0C7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Communication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1588818" y="1848366"/>
            <a:ext cx="6971312" cy="556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307718" marR="0" lvl="0" indent="-3077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Newsletter</a:t>
            </a:r>
            <a:endParaRPr/>
          </a:p>
          <a:p>
            <a:pPr marL="307718" marR="0" lvl="0" indent="-3077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– admin@Hogarth.hounslow.sch.uk</a:t>
            </a:r>
            <a:endParaRPr/>
          </a:p>
          <a:p>
            <a:pPr marL="307718" marR="0" lvl="0" indent="-3077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– https://www.williamhogarthschool.co.uk</a:t>
            </a:r>
            <a:endParaRPr/>
          </a:p>
          <a:p>
            <a:pPr marL="307718" marR="0" lvl="0" indent="-3077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 - @hogarth_the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7718" marR="0" lvl="0" indent="-3077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phone - 020 8994 4782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7718" marR="0" lvl="0" indent="-3077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Homelearning planner</a:t>
            </a:r>
            <a:endParaRPr/>
          </a:p>
          <a:p>
            <a:pPr marL="307718" marR="0" lvl="0" indent="-30771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conferences</a:t>
            </a:r>
            <a:endParaRPr/>
          </a:p>
          <a:p>
            <a:pPr marL="307718" marR="0" lvl="0" indent="-1680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1306281" y="708289"/>
            <a:ext cx="6547262" cy="13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0" b="1">
                <a:solidFill>
                  <a:srgbClr val="B2A0C7"/>
                </a:solidFill>
                <a:latin typeface="Arial Rounded"/>
                <a:ea typeface="Arial Rounded"/>
                <a:cs typeface="Arial Rounded"/>
                <a:sym typeface="Arial Rounded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On-screen Show (4:3)</PresentationFormat>
  <Paragraphs>105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Barker</dc:creator>
  <cp:lastModifiedBy>Liam Barker</cp:lastModifiedBy>
  <cp:revision>1</cp:revision>
  <dcterms:modified xsi:type="dcterms:W3CDTF">2020-11-19T11:07:34Z</dcterms:modified>
</cp:coreProperties>
</file>