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34213" cy="10164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90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20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77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05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8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29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72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23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79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98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49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7459E-D363-4F08-8C8E-183B6583F930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A6ED9-3A54-4B7B-B74F-37D47EF0F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98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06868"/>
              </p:ext>
            </p:extLst>
          </p:nvPr>
        </p:nvGraphicFramePr>
        <p:xfrm>
          <a:off x="465320" y="237584"/>
          <a:ext cx="3959760" cy="1172473"/>
        </p:xfrm>
        <a:graphic>
          <a:graphicData uri="http://schemas.openxmlformats.org/drawingml/2006/table">
            <a:tbl>
              <a:tblPr/>
              <a:tblGrid>
                <a:gridCol w="696222">
                  <a:extLst>
                    <a:ext uri="{9D8B030D-6E8A-4147-A177-3AD203B41FA5}">
                      <a16:colId xmlns:a16="http://schemas.microsoft.com/office/drawing/2014/main" val="2477225910"/>
                    </a:ext>
                  </a:extLst>
                </a:gridCol>
                <a:gridCol w="721677">
                  <a:extLst>
                    <a:ext uri="{9D8B030D-6E8A-4147-A177-3AD203B41FA5}">
                      <a16:colId xmlns:a16="http://schemas.microsoft.com/office/drawing/2014/main" val="2948502447"/>
                    </a:ext>
                  </a:extLst>
                </a:gridCol>
                <a:gridCol w="819306">
                  <a:extLst>
                    <a:ext uri="{9D8B030D-6E8A-4147-A177-3AD203B41FA5}">
                      <a16:colId xmlns:a16="http://schemas.microsoft.com/office/drawing/2014/main" val="2070844759"/>
                    </a:ext>
                  </a:extLst>
                </a:gridCol>
                <a:gridCol w="805869">
                  <a:extLst>
                    <a:ext uri="{9D8B030D-6E8A-4147-A177-3AD203B41FA5}">
                      <a16:colId xmlns:a16="http://schemas.microsoft.com/office/drawing/2014/main" val="407617203"/>
                    </a:ext>
                  </a:extLst>
                </a:gridCol>
                <a:gridCol w="916686">
                  <a:extLst>
                    <a:ext uri="{9D8B030D-6E8A-4147-A177-3AD203B41FA5}">
                      <a16:colId xmlns:a16="http://schemas.microsoft.com/office/drawing/2014/main" val="2652966957"/>
                    </a:ext>
                  </a:extLst>
                </a:gridCol>
              </a:tblGrid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75853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10920"/>
                  </a:ext>
                </a:extLst>
              </a:tr>
              <a:tr h="32632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touch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false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whether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307246"/>
                  </a:ext>
                </a:extLst>
              </a:tr>
              <a:tr h="2991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during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burning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10143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223075"/>
              </p:ext>
            </p:extLst>
          </p:nvPr>
        </p:nvGraphicFramePr>
        <p:xfrm>
          <a:off x="465320" y="1640229"/>
          <a:ext cx="3959760" cy="1100344"/>
        </p:xfrm>
        <a:graphic>
          <a:graphicData uri="http://schemas.openxmlformats.org/drawingml/2006/table">
            <a:tbl>
              <a:tblPr/>
              <a:tblGrid>
                <a:gridCol w="696222">
                  <a:extLst>
                    <a:ext uri="{9D8B030D-6E8A-4147-A177-3AD203B41FA5}">
                      <a16:colId xmlns:a16="http://schemas.microsoft.com/office/drawing/2014/main" val="3753976256"/>
                    </a:ext>
                  </a:extLst>
                </a:gridCol>
                <a:gridCol w="721677">
                  <a:extLst>
                    <a:ext uri="{9D8B030D-6E8A-4147-A177-3AD203B41FA5}">
                      <a16:colId xmlns:a16="http://schemas.microsoft.com/office/drawing/2014/main" val="2218987951"/>
                    </a:ext>
                  </a:extLst>
                </a:gridCol>
                <a:gridCol w="819306">
                  <a:extLst>
                    <a:ext uri="{9D8B030D-6E8A-4147-A177-3AD203B41FA5}">
                      <a16:colId xmlns:a16="http://schemas.microsoft.com/office/drawing/2014/main" val="3473223945"/>
                    </a:ext>
                  </a:extLst>
                </a:gridCol>
                <a:gridCol w="805869">
                  <a:extLst>
                    <a:ext uri="{9D8B030D-6E8A-4147-A177-3AD203B41FA5}">
                      <a16:colId xmlns:a16="http://schemas.microsoft.com/office/drawing/2014/main" val="1935272413"/>
                    </a:ext>
                  </a:extLst>
                </a:gridCol>
                <a:gridCol w="916686">
                  <a:extLst>
                    <a:ext uri="{9D8B030D-6E8A-4147-A177-3AD203B41FA5}">
                      <a16:colId xmlns:a16="http://schemas.microsoft.com/office/drawing/2014/main" val="2137462712"/>
                    </a:ext>
                  </a:extLst>
                </a:gridCol>
              </a:tblGrid>
              <a:tr h="273502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075796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732518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example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ocean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speak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803199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measure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return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climb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valley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80579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269826"/>
              </p:ext>
            </p:extLst>
          </p:nvPr>
        </p:nvGraphicFramePr>
        <p:xfrm>
          <a:off x="407131" y="2942387"/>
          <a:ext cx="3959760" cy="1103267"/>
        </p:xfrm>
        <a:graphic>
          <a:graphicData uri="http://schemas.openxmlformats.org/drawingml/2006/table">
            <a:tbl>
              <a:tblPr/>
              <a:tblGrid>
                <a:gridCol w="696222">
                  <a:extLst>
                    <a:ext uri="{9D8B030D-6E8A-4147-A177-3AD203B41FA5}">
                      <a16:colId xmlns:a16="http://schemas.microsoft.com/office/drawing/2014/main" val="2689506247"/>
                    </a:ext>
                  </a:extLst>
                </a:gridCol>
                <a:gridCol w="721677">
                  <a:extLst>
                    <a:ext uri="{9D8B030D-6E8A-4147-A177-3AD203B41FA5}">
                      <a16:colId xmlns:a16="http://schemas.microsoft.com/office/drawing/2014/main" val="2422069768"/>
                    </a:ext>
                  </a:extLst>
                </a:gridCol>
                <a:gridCol w="819306">
                  <a:extLst>
                    <a:ext uri="{9D8B030D-6E8A-4147-A177-3AD203B41FA5}">
                      <a16:colId xmlns:a16="http://schemas.microsoft.com/office/drawing/2014/main" val="25075707"/>
                    </a:ext>
                  </a:extLst>
                </a:gridCol>
                <a:gridCol w="805869">
                  <a:extLst>
                    <a:ext uri="{9D8B030D-6E8A-4147-A177-3AD203B41FA5}">
                      <a16:colId xmlns:a16="http://schemas.microsoft.com/office/drawing/2014/main" val="2316601782"/>
                    </a:ext>
                  </a:extLst>
                </a:gridCol>
                <a:gridCol w="916686">
                  <a:extLst>
                    <a:ext uri="{9D8B030D-6E8A-4147-A177-3AD203B41FA5}">
                      <a16:colId xmlns:a16="http://schemas.microsoft.com/office/drawing/2014/main" val="3151903216"/>
                    </a:ext>
                  </a:extLst>
                </a:gridCol>
              </a:tblGrid>
              <a:tr h="273502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886198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775720"/>
                  </a:ext>
                </a:extLst>
              </a:tr>
              <a:tr h="27959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reached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already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dance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either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engine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242857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wrote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cause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village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knee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25203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069977"/>
              </p:ext>
            </p:extLst>
          </p:nvPr>
        </p:nvGraphicFramePr>
        <p:xfrm>
          <a:off x="407131" y="4291029"/>
          <a:ext cx="3959760" cy="1110835"/>
        </p:xfrm>
        <a:graphic>
          <a:graphicData uri="http://schemas.openxmlformats.org/drawingml/2006/table">
            <a:tbl>
              <a:tblPr/>
              <a:tblGrid>
                <a:gridCol w="696222">
                  <a:extLst>
                    <a:ext uri="{9D8B030D-6E8A-4147-A177-3AD203B41FA5}">
                      <a16:colId xmlns:a16="http://schemas.microsoft.com/office/drawing/2014/main" val="363299484"/>
                    </a:ext>
                  </a:extLst>
                </a:gridCol>
                <a:gridCol w="721677">
                  <a:extLst>
                    <a:ext uri="{9D8B030D-6E8A-4147-A177-3AD203B41FA5}">
                      <a16:colId xmlns:a16="http://schemas.microsoft.com/office/drawing/2014/main" val="3658745230"/>
                    </a:ext>
                  </a:extLst>
                </a:gridCol>
                <a:gridCol w="819306">
                  <a:extLst>
                    <a:ext uri="{9D8B030D-6E8A-4147-A177-3AD203B41FA5}">
                      <a16:colId xmlns:a16="http://schemas.microsoft.com/office/drawing/2014/main" val="473847012"/>
                    </a:ext>
                  </a:extLst>
                </a:gridCol>
                <a:gridCol w="805869">
                  <a:extLst>
                    <a:ext uri="{9D8B030D-6E8A-4147-A177-3AD203B41FA5}">
                      <a16:colId xmlns:a16="http://schemas.microsoft.com/office/drawing/2014/main" val="3879048894"/>
                    </a:ext>
                  </a:extLst>
                </a:gridCol>
                <a:gridCol w="916686">
                  <a:extLst>
                    <a:ext uri="{9D8B030D-6E8A-4147-A177-3AD203B41FA5}">
                      <a16:colId xmlns:a16="http://schemas.microsoft.com/office/drawing/2014/main" val="1301231929"/>
                    </a:ext>
                  </a:extLst>
                </a:gridCol>
              </a:tblGrid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</a:t>
                      </a: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427083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614757"/>
                  </a:ext>
                </a:extLst>
              </a:tr>
              <a:tr h="28716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several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bottom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distance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happened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735091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towards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machine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mountain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least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express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42491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24040"/>
              </p:ext>
            </p:extLst>
          </p:nvPr>
        </p:nvGraphicFramePr>
        <p:xfrm>
          <a:off x="407131" y="5647239"/>
          <a:ext cx="3959760" cy="1100344"/>
        </p:xfrm>
        <a:graphic>
          <a:graphicData uri="http://schemas.openxmlformats.org/drawingml/2006/table">
            <a:tbl>
              <a:tblPr/>
              <a:tblGrid>
                <a:gridCol w="696222">
                  <a:extLst>
                    <a:ext uri="{9D8B030D-6E8A-4147-A177-3AD203B41FA5}">
                      <a16:colId xmlns:a16="http://schemas.microsoft.com/office/drawing/2014/main" val="404556310"/>
                    </a:ext>
                  </a:extLst>
                </a:gridCol>
                <a:gridCol w="721677">
                  <a:extLst>
                    <a:ext uri="{9D8B030D-6E8A-4147-A177-3AD203B41FA5}">
                      <a16:colId xmlns:a16="http://schemas.microsoft.com/office/drawing/2014/main" val="2706132886"/>
                    </a:ext>
                  </a:extLst>
                </a:gridCol>
                <a:gridCol w="819306">
                  <a:extLst>
                    <a:ext uri="{9D8B030D-6E8A-4147-A177-3AD203B41FA5}">
                      <a16:colId xmlns:a16="http://schemas.microsoft.com/office/drawing/2014/main" val="1779351910"/>
                    </a:ext>
                  </a:extLst>
                </a:gridCol>
                <a:gridCol w="805869">
                  <a:extLst>
                    <a:ext uri="{9D8B030D-6E8A-4147-A177-3AD203B41FA5}">
                      <a16:colId xmlns:a16="http://schemas.microsoft.com/office/drawing/2014/main" val="1618130647"/>
                    </a:ext>
                  </a:extLst>
                </a:gridCol>
                <a:gridCol w="916686">
                  <a:extLst>
                    <a:ext uri="{9D8B030D-6E8A-4147-A177-3AD203B41FA5}">
                      <a16:colId xmlns:a16="http://schemas.microsoft.com/office/drawing/2014/main" val="3031748782"/>
                    </a:ext>
                  </a:extLst>
                </a:gridCol>
              </a:tblGrid>
              <a:tr h="273502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984796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515343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pattern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written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whose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stream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504971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money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heavy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reason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instead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equal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20763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6BE0FC-7541-42BE-8DD8-BBEE2F8C5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349014"/>
              </p:ext>
            </p:extLst>
          </p:nvPr>
        </p:nvGraphicFramePr>
        <p:xfrm>
          <a:off x="6798425" y="5652275"/>
          <a:ext cx="3959760" cy="1100344"/>
        </p:xfrm>
        <a:graphic>
          <a:graphicData uri="http://schemas.openxmlformats.org/drawingml/2006/table">
            <a:tbl>
              <a:tblPr/>
              <a:tblGrid>
                <a:gridCol w="696222">
                  <a:extLst>
                    <a:ext uri="{9D8B030D-6E8A-4147-A177-3AD203B41FA5}">
                      <a16:colId xmlns:a16="http://schemas.microsoft.com/office/drawing/2014/main" val="3414488332"/>
                    </a:ext>
                  </a:extLst>
                </a:gridCol>
                <a:gridCol w="721677">
                  <a:extLst>
                    <a:ext uri="{9D8B030D-6E8A-4147-A177-3AD203B41FA5}">
                      <a16:colId xmlns:a16="http://schemas.microsoft.com/office/drawing/2014/main" val="1498419971"/>
                    </a:ext>
                  </a:extLst>
                </a:gridCol>
                <a:gridCol w="819306">
                  <a:extLst>
                    <a:ext uri="{9D8B030D-6E8A-4147-A177-3AD203B41FA5}">
                      <a16:colId xmlns:a16="http://schemas.microsoft.com/office/drawing/2014/main" val="1183229904"/>
                    </a:ext>
                  </a:extLst>
                </a:gridCol>
                <a:gridCol w="805869">
                  <a:extLst>
                    <a:ext uri="{9D8B030D-6E8A-4147-A177-3AD203B41FA5}">
                      <a16:colId xmlns:a16="http://schemas.microsoft.com/office/drawing/2014/main" val="3515130917"/>
                    </a:ext>
                  </a:extLst>
                </a:gridCol>
                <a:gridCol w="916686">
                  <a:extLst>
                    <a:ext uri="{9D8B030D-6E8A-4147-A177-3AD203B41FA5}">
                      <a16:colId xmlns:a16="http://schemas.microsoft.com/office/drawing/2014/main" val="234279913"/>
                    </a:ext>
                  </a:extLst>
                </a:gridCol>
              </a:tblGrid>
              <a:tr h="273502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809861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093308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contain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direction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months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students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691026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raised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angle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93468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335855"/>
              </p:ext>
            </p:extLst>
          </p:nvPr>
        </p:nvGraphicFramePr>
        <p:xfrm>
          <a:off x="6798425" y="232378"/>
          <a:ext cx="4267509" cy="1100344"/>
        </p:xfrm>
        <a:graphic>
          <a:graphicData uri="http://schemas.openxmlformats.org/drawingml/2006/table">
            <a:tbl>
              <a:tblPr/>
              <a:tblGrid>
                <a:gridCol w="750332">
                  <a:extLst>
                    <a:ext uri="{9D8B030D-6E8A-4147-A177-3AD203B41FA5}">
                      <a16:colId xmlns:a16="http://schemas.microsoft.com/office/drawing/2014/main" val="2961680953"/>
                    </a:ext>
                  </a:extLst>
                </a:gridCol>
                <a:gridCol w="875576">
                  <a:extLst>
                    <a:ext uri="{9D8B030D-6E8A-4147-A177-3AD203B41FA5}">
                      <a16:colId xmlns:a16="http://schemas.microsoft.com/office/drawing/2014/main" val="3199926680"/>
                    </a:ext>
                  </a:extLst>
                </a:gridCol>
                <a:gridCol w="785171">
                  <a:extLst>
                    <a:ext uri="{9D8B030D-6E8A-4147-A177-3AD203B41FA5}">
                      <a16:colId xmlns:a16="http://schemas.microsoft.com/office/drawing/2014/main" val="492902688"/>
                    </a:ext>
                  </a:extLst>
                </a:gridCol>
                <a:gridCol w="868500">
                  <a:extLst>
                    <a:ext uri="{9D8B030D-6E8A-4147-A177-3AD203B41FA5}">
                      <a16:colId xmlns:a16="http://schemas.microsoft.com/office/drawing/2014/main" val="2795427980"/>
                    </a:ext>
                  </a:extLst>
                </a:gridCol>
                <a:gridCol w="987930">
                  <a:extLst>
                    <a:ext uri="{9D8B030D-6E8A-4147-A177-3AD203B41FA5}">
                      <a16:colId xmlns:a16="http://schemas.microsoft.com/office/drawing/2014/main" val="3069366045"/>
                    </a:ext>
                  </a:extLst>
                </a:gridCol>
              </a:tblGrid>
              <a:tr h="273502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56299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97693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grew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beautiful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phrase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790323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voice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explain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edge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practice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408576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009168"/>
              </p:ext>
            </p:extLst>
          </p:nvPr>
        </p:nvGraphicFramePr>
        <p:xfrm>
          <a:off x="6798425" y="1600600"/>
          <a:ext cx="3959760" cy="1100344"/>
        </p:xfrm>
        <a:graphic>
          <a:graphicData uri="http://schemas.openxmlformats.org/drawingml/2006/table">
            <a:tbl>
              <a:tblPr/>
              <a:tblGrid>
                <a:gridCol w="696222">
                  <a:extLst>
                    <a:ext uri="{9D8B030D-6E8A-4147-A177-3AD203B41FA5}">
                      <a16:colId xmlns:a16="http://schemas.microsoft.com/office/drawing/2014/main" val="2365038380"/>
                    </a:ext>
                  </a:extLst>
                </a:gridCol>
                <a:gridCol w="721677">
                  <a:extLst>
                    <a:ext uri="{9D8B030D-6E8A-4147-A177-3AD203B41FA5}">
                      <a16:colId xmlns:a16="http://schemas.microsoft.com/office/drawing/2014/main" val="470438096"/>
                    </a:ext>
                  </a:extLst>
                </a:gridCol>
                <a:gridCol w="819306">
                  <a:extLst>
                    <a:ext uri="{9D8B030D-6E8A-4147-A177-3AD203B41FA5}">
                      <a16:colId xmlns:a16="http://schemas.microsoft.com/office/drawing/2014/main" val="59334827"/>
                    </a:ext>
                  </a:extLst>
                </a:gridCol>
                <a:gridCol w="805869">
                  <a:extLst>
                    <a:ext uri="{9D8B030D-6E8A-4147-A177-3AD203B41FA5}">
                      <a16:colId xmlns:a16="http://schemas.microsoft.com/office/drawing/2014/main" val="2420834433"/>
                    </a:ext>
                  </a:extLst>
                </a:gridCol>
                <a:gridCol w="916686">
                  <a:extLst>
                    <a:ext uri="{9D8B030D-6E8A-4147-A177-3AD203B41FA5}">
                      <a16:colId xmlns:a16="http://schemas.microsoft.com/office/drawing/2014/main" val="2621057827"/>
                    </a:ext>
                  </a:extLst>
                </a:gridCol>
              </a:tblGrid>
              <a:tr h="273502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7775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524971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thousand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themselves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01593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iron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silent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captain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55694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11117"/>
              </p:ext>
            </p:extLst>
          </p:nvPr>
        </p:nvGraphicFramePr>
        <p:xfrm>
          <a:off x="6798425" y="3056105"/>
          <a:ext cx="3959760" cy="1100344"/>
        </p:xfrm>
        <a:graphic>
          <a:graphicData uri="http://schemas.openxmlformats.org/drawingml/2006/table">
            <a:tbl>
              <a:tblPr/>
              <a:tblGrid>
                <a:gridCol w="696222">
                  <a:extLst>
                    <a:ext uri="{9D8B030D-6E8A-4147-A177-3AD203B41FA5}">
                      <a16:colId xmlns:a16="http://schemas.microsoft.com/office/drawing/2014/main" val="67309224"/>
                    </a:ext>
                  </a:extLst>
                </a:gridCol>
                <a:gridCol w="721677">
                  <a:extLst>
                    <a:ext uri="{9D8B030D-6E8A-4147-A177-3AD203B41FA5}">
                      <a16:colId xmlns:a16="http://schemas.microsoft.com/office/drawing/2014/main" val="1894159671"/>
                    </a:ext>
                  </a:extLst>
                </a:gridCol>
                <a:gridCol w="819306">
                  <a:extLst>
                    <a:ext uri="{9D8B030D-6E8A-4147-A177-3AD203B41FA5}">
                      <a16:colId xmlns:a16="http://schemas.microsoft.com/office/drawing/2014/main" val="1634293163"/>
                    </a:ext>
                  </a:extLst>
                </a:gridCol>
                <a:gridCol w="805869">
                  <a:extLst>
                    <a:ext uri="{9D8B030D-6E8A-4147-A177-3AD203B41FA5}">
                      <a16:colId xmlns:a16="http://schemas.microsoft.com/office/drawing/2014/main" val="474484490"/>
                    </a:ext>
                  </a:extLst>
                </a:gridCol>
                <a:gridCol w="916686">
                  <a:extLst>
                    <a:ext uri="{9D8B030D-6E8A-4147-A177-3AD203B41FA5}">
                      <a16:colId xmlns:a16="http://schemas.microsoft.com/office/drawing/2014/main" val="2422103156"/>
                    </a:ext>
                  </a:extLst>
                </a:gridCol>
              </a:tblGrid>
              <a:tr h="273502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179007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429600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exactly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million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rather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019526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clear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among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doctor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serve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2661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138982"/>
              </p:ext>
            </p:extLst>
          </p:nvPr>
        </p:nvGraphicFramePr>
        <p:xfrm>
          <a:off x="6798425" y="4402388"/>
          <a:ext cx="3959760" cy="1118982"/>
        </p:xfrm>
        <a:graphic>
          <a:graphicData uri="http://schemas.openxmlformats.org/drawingml/2006/table">
            <a:tbl>
              <a:tblPr/>
              <a:tblGrid>
                <a:gridCol w="696222">
                  <a:extLst>
                    <a:ext uri="{9D8B030D-6E8A-4147-A177-3AD203B41FA5}">
                      <a16:colId xmlns:a16="http://schemas.microsoft.com/office/drawing/2014/main" val="1218535737"/>
                    </a:ext>
                  </a:extLst>
                </a:gridCol>
                <a:gridCol w="721677">
                  <a:extLst>
                    <a:ext uri="{9D8B030D-6E8A-4147-A177-3AD203B41FA5}">
                      <a16:colId xmlns:a16="http://schemas.microsoft.com/office/drawing/2014/main" val="582838214"/>
                    </a:ext>
                  </a:extLst>
                </a:gridCol>
                <a:gridCol w="819306">
                  <a:extLst>
                    <a:ext uri="{9D8B030D-6E8A-4147-A177-3AD203B41FA5}">
                      <a16:colId xmlns:a16="http://schemas.microsoft.com/office/drawing/2014/main" val="336891539"/>
                    </a:ext>
                  </a:extLst>
                </a:gridCol>
                <a:gridCol w="805869">
                  <a:extLst>
                    <a:ext uri="{9D8B030D-6E8A-4147-A177-3AD203B41FA5}">
                      <a16:colId xmlns:a16="http://schemas.microsoft.com/office/drawing/2014/main" val="951021449"/>
                    </a:ext>
                  </a:extLst>
                </a:gridCol>
                <a:gridCol w="916686">
                  <a:extLst>
                    <a:ext uri="{9D8B030D-6E8A-4147-A177-3AD203B41FA5}">
                      <a16:colId xmlns:a16="http://schemas.microsoft.com/office/drawing/2014/main" val="47842384"/>
                    </a:ext>
                  </a:extLst>
                </a:gridCol>
              </a:tblGrid>
              <a:tr h="273502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84929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</a:t>
                      </a:r>
                      <a:endParaRPr lang="en-GB" sz="11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873" marR="23873" marT="23873" marB="23873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951137"/>
                  </a:ext>
                </a:extLst>
              </a:tr>
              <a:tr h="29530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wheels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metal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scale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exciting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desert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018410"/>
                  </a:ext>
                </a:extLst>
              </a:tr>
              <a:tr h="2735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carefully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include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third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GB" sz="1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uncle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304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882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161</Words>
  <Application>Microsoft Office PowerPoint</Application>
  <PresentationFormat>Widescreen</PresentationFormat>
  <Paragraphs>160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ClickOn IT London 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Cowell</dc:creator>
  <cp:lastModifiedBy>Lauren Cowell</cp:lastModifiedBy>
  <cp:revision>4</cp:revision>
  <cp:lastPrinted>2024-09-19T09:38:48Z</cp:lastPrinted>
  <dcterms:created xsi:type="dcterms:W3CDTF">2024-09-19T07:28:17Z</dcterms:created>
  <dcterms:modified xsi:type="dcterms:W3CDTF">2024-11-08T08:40:34Z</dcterms:modified>
</cp:coreProperties>
</file>