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4"/>
    <p:sldMasterId id="2147483777" r:id="rId5"/>
  </p:sldMasterIdLst>
  <p:notesMasterIdLst>
    <p:notesMasterId r:id="rId19"/>
  </p:notesMasterIdLst>
  <p:sldIdLst>
    <p:sldId id="256" r:id="rId6"/>
    <p:sldId id="257" r:id="rId7"/>
    <p:sldId id="278" r:id="rId8"/>
    <p:sldId id="279" r:id="rId9"/>
    <p:sldId id="258" r:id="rId10"/>
    <p:sldId id="259" r:id="rId11"/>
    <p:sldId id="260" r:id="rId12"/>
    <p:sldId id="261" r:id="rId13"/>
    <p:sldId id="276" r:id="rId14"/>
    <p:sldId id="262" r:id="rId15"/>
    <p:sldId id="263" r:id="rId16"/>
    <p:sldId id="268" r:id="rId17"/>
    <p:sldId id="273" r:id="rId18"/>
  </p:sldIdLst>
  <p:sldSz cx="9144000" cy="5143500" type="screen16x9"/>
  <p:notesSz cx="6858000" cy="9144000"/>
  <p:embeddedFontLst>
    <p:embeddedFont>
      <p:font typeface="Century Gothic" panose="020B0502020202020204" pitchFamily="34" charset="0"/>
      <p:regular r:id="rId20"/>
      <p:bold r:id="rId21"/>
      <p:italic r:id="rId22"/>
      <p:boldItalic r:id="rId23"/>
    </p:embeddedFont>
    <p:embeddedFont>
      <p:font typeface="Corsiva" panose="020B0604020202020204" charset="0"/>
      <p:regular r:id="rId24"/>
      <p:bold r:id="rId25"/>
      <p:italic r:id="rId26"/>
      <p:boldItalic r:id="rId27"/>
    </p:embeddedFont>
    <p:embeddedFont>
      <p:font typeface="Didact Gothic" panose="00000500000000000000" pitchFamily="2" charset="0"/>
      <p:regular r:id="rId28"/>
    </p:embeddedFont>
    <p:embeddedFont>
      <p:font typeface="Garamond" panose="02020404030301010803" pitchFamily="18" charset="0"/>
      <p:regular r:id="rId29"/>
      <p:bold r:id="rId30"/>
      <p:italic r:id="rId31"/>
    </p:embeddedFont>
    <p:embeddedFont>
      <p:font typeface="Overlock" panose="020B0604020202020204" charset="0"/>
      <p:regular r:id="rId32"/>
      <p:bold r:id="rId33"/>
      <p:italic r:id="rId34"/>
      <p:boldItalic r:id="rId35"/>
    </p:embeddedFont>
    <p:embeddedFont>
      <p:font typeface="Wingdings 2" panose="05020102010507070707" pitchFamily="18" charset="2"/>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A4A742-3F18-8D07-0955-716408383B94}" v="2" dt="2026-09-08T13:06:30.9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7.fntdata"/><Relationship Id="rId39" Type="http://schemas.openxmlformats.org/officeDocument/2006/relationships/theme" Target="theme/theme1.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439844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ebbedf9b8a_2_1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gebbedf9b8a_2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4469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ebbedf9b8a_2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9" name="Google Shape;129;gebbedf9b8a_2_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130" name="Google Shape;130;gebbedf9b8a_2_42: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strike="noStrike" cap="none">
                <a:solidFill>
                  <a:srgbClr val="000000"/>
                </a:solidFill>
                <a:latin typeface="Arial"/>
                <a:ea typeface="Arial"/>
                <a:cs typeface="Arial"/>
                <a:sym typeface="Arial"/>
              </a:rPr>
              <a:t>2</a:t>
            </a:fld>
            <a:endParaRPr/>
          </a:p>
        </p:txBody>
      </p:sp>
    </p:spTree>
    <p:extLst>
      <p:ext uri="{BB962C8B-B14F-4D97-AF65-F5344CB8AC3E}">
        <p14:creationId xmlns:p14="http://schemas.microsoft.com/office/powerpoint/2010/main" val="221121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ebbedf9b8a_2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36" name="Google Shape;136;gebbedf9b8a_2_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137" name="Google Shape;137;gebbedf9b8a_2_48: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strike="noStrike" cap="none">
                <a:solidFill>
                  <a:srgbClr val="000000"/>
                </a:solidFill>
                <a:latin typeface="Arial"/>
                <a:ea typeface="Arial"/>
                <a:cs typeface="Arial"/>
                <a:sym typeface="Arial"/>
              </a:rPr>
              <a:t>5</a:t>
            </a:fld>
            <a:endParaRPr/>
          </a:p>
        </p:txBody>
      </p:sp>
    </p:spTree>
    <p:extLst>
      <p:ext uri="{BB962C8B-B14F-4D97-AF65-F5344CB8AC3E}">
        <p14:creationId xmlns:p14="http://schemas.microsoft.com/office/powerpoint/2010/main" val="3372598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ebbedf9b8a_2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3" name="Google Shape;143;gebbedf9b8a_2_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144" name="Google Shape;144;gebbedf9b8a_2_54: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6</a:t>
            </a:fld>
            <a:endParaRPr/>
          </a:p>
        </p:txBody>
      </p:sp>
    </p:spTree>
    <p:extLst>
      <p:ext uri="{BB962C8B-B14F-4D97-AF65-F5344CB8AC3E}">
        <p14:creationId xmlns:p14="http://schemas.microsoft.com/office/powerpoint/2010/main" val="901104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ebbedf9b8a_2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1" name="Google Shape;151;gebbedf9b8a_2_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152" name="Google Shape;152;gebbedf9b8a_2_61: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7</a:t>
            </a:fld>
            <a:endParaRPr/>
          </a:p>
        </p:txBody>
      </p:sp>
    </p:spTree>
    <p:extLst>
      <p:ext uri="{BB962C8B-B14F-4D97-AF65-F5344CB8AC3E}">
        <p14:creationId xmlns:p14="http://schemas.microsoft.com/office/powerpoint/2010/main" val="2967167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ebbedf9b8a_2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3" name="Google Shape;163;gebbedf9b8a_2_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164" name="Google Shape;164;gebbedf9b8a_2_68: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8</a:t>
            </a:fld>
            <a:endParaRPr/>
          </a:p>
        </p:txBody>
      </p:sp>
    </p:spTree>
    <p:extLst>
      <p:ext uri="{BB962C8B-B14F-4D97-AF65-F5344CB8AC3E}">
        <p14:creationId xmlns:p14="http://schemas.microsoft.com/office/powerpoint/2010/main" val="2028746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ebbedf9b8a_2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3" name="Google Shape;163;gebbedf9b8a_2_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164" name="Google Shape;164;gebbedf9b8a_2_68: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9</a:t>
            </a:fld>
            <a:endParaRPr/>
          </a:p>
        </p:txBody>
      </p:sp>
    </p:spTree>
    <p:extLst>
      <p:ext uri="{BB962C8B-B14F-4D97-AF65-F5344CB8AC3E}">
        <p14:creationId xmlns:p14="http://schemas.microsoft.com/office/powerpoint/2010/main" val="1294341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ebbedf9b8a_2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1" name="Google Shape;171;gebbedf9b8a_2_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172" name="Google Shape;172;gebbedf9b8a_2_75: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10</a:t>
            </a:fld>
            <a:endParaRPr/>
          </a:p>
        </p:txBody>
      </p:sp>
    </p:spTree>
    <p:extLst>
      <p:ext uri="{BB962C8B-B14F-4D97-AF65-F5344CB8AC3E}">
        <p14:creationId xmlns:p14="http://schemas.microsoft.com/office/powerpoint/2010/main" val="2476206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ebbedf9b8a_2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9" name="Google Shape;179;gebbedf9b8a_2_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EJ</a:t>
            </a:r>
            <a:endParaRPr/>
          </a:p>
        </p:txBody>
      </p:sp>
      <p:sp>
        <p:nvSpPr>
          <p:cNvPr id="180" name="Google Shape;180;gebbedf9b8a_2_82: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11</a:t>
            </a:fld>
            <a:endParaRPr/>
          </a:p>
        </p:txBody>
      </p:sp>
    </p:spTree>
    <p:extLst>
      <p:ext uri="{BB962C8B-B14F-4D97-AF65-F5344CB8AC3E}">
        <p14:creationId xmlns:p14="http://schemas.microsoft.com/office/powerpoint/2010/main" val="2449377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ebbedf9b8a_2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17" name="Google Shape;217;gebbedf9b8a_2_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KN</a:t>
            </a:r>
            <a:endParaRPr/>
          </a:p>
        </p:txBody>
      </p:sp>
      <p:sp>
        <p:nvSpPr>
          <p:cNvPr id="218" name="Google Shape;218;gebbedf9b8a_2_116: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12</a:t>
            </a:fld>
            <a:endParaRPr/>
          </a:p>
        </p:txBody>
      </p:sp>
    </p:spTree>
    <p:extLst>
      <p:ext uri="{BB962C8B-B14F-4D97-AF65-F5344CB8AC3E}">
        <p14:creationId xmlns:p14="http://schemas.microsoft.com/office/powerpoint/2010/main" val="3631602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ebbedf9b8a_2_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52" name="Google Shape;252;gebbedf9b8a_2_1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
              <a:t>EJ</a:t>
            </a:r>
            <a:endParaRPr/>
          </a:p>
        </p:txBody>
      </p:sp>
      <p:sp>
        <p:nvSpPr>
          <p:cNvPr id="253" name="Google Shape;253;gebbedf9b8a_2_175:notes"/>
          <p:cNvSpPr txBox="1"/>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sng">
                <a:solidFill>
                  <a:srgbClr val="000000"/>
                </a:solidFill>
                <a:latin typeface="Arial"/>
                <a:ea typeface="Arial"/>
                <a:cs typeface="Arial"/>
                <a:sym typeface="Arial"/>
              </a:rPr>
              <a:t>13</a:t>
            </a:fld>
            <a:endParaRPr/>
          </a:p>
        </p:txBody>
      </p:sp>
    </p:spTree>
    <p:extLst>
      <p:ext uri="{BB962C8B-B14F-4D97-AF65-F5344CB8AC3E}">
        <p14:creationId xmlns:p14="http://schemas.microsoft.com/office/powerpoint/2010/main" val="909443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34900" y="2314324"/>
            <a:ext cx="8447150" cy="2478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35894" y="765324"/>
            <a:ext cx="8245162" cy="1106260"/>
          </a:xfrm>
          <a:effectLst/>
        </p:spPr>
        <p:txBody>
          <a:bodyPr anchor="b">
            <a:normAutofit/>
          </a:bodyPr>
          <a:lstStyle>
            <a:lvl1pPr>
              <a:defRPr sz="27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435895" y="1871584"/>
            <a:ext cx="8245160" cy="44274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704463" y="4467103"/>
            <a:ext cx="2133600" cy="273844"/>
          </a:xfrm>
        </p:spPr>
        <p:txBody>
          <a:bodyPr/>
          <a:lstStyle>
            <a:lvl1pPr>
              <a:defRPr>
                <a:solidFill>
                  <a:schemeClr val="accent1">
                    <a:lumMod val="75000"/>
                    <a:lumOff val="25000"/>
                  </a:schemeClr>
                </a:solidFill>
              </a:defRPr>
            </a:lvl1pPr>
          </a:lstStyle>
          <a:p>
            <a:endParaRPr lang="en-GB"/>
          </a:p>
        </p:txBody>
      </p:sp>
      <p:sp>
        <p:nvSpPr>
          <p:cNvPr id="5" name="Footer Placeholder 4"/>
          <p:cNvSpPr>
            <a:spLocks noGrp="1"/>
          </p:cNvSpPr>
          <p:nvPr>
            <p:ph type="ftr" sz="quarter" idx="11"/>
          </p:nvPr>
        </p:nvSpPr>
        <p:spPr>
          <a:xfrm>
            <a:off x="435894" y="4463859"/>
            <a:ext cx="5187908" cy="273844"/>
          </a:xfrm>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a:xfrm>
            <a:off x="7918725" y="4467103"/>
            <a:ext cx="762330" cy="273844"/>
          </a:xfrm>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50205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330214" y="460805"/>
            <a:ext cx="8482004" cy="8919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526617"/>
            <a:ext cx="8272212" cy="760350"/>
          </a:xfrm>
        </p:spPr>
        <p:txBody>
          <a:bodyPr/>
          <a:lstStyle/>
          <a:p>
            <a:r>
              <a:rPr lang="en-US"/>
              <a:t>Click to edit Master title style</a:t>
            </a:r>
          </a:p>
        </p:txBody>
      </p:sp>
      <p:sp>
        <p:nvSpPr>
          <p:cNvPr id="3" name="Content Placeholder 2"/>
          <p:cNvSpPr>
            <a:spLocks noGrp="1"/>
          </p:cNvSpPr>
          <p:nvPr>
            <p:ph idx="1"/>
          </p:nvPr>
        </p:nvSpPr>
        <p:spPr>
          <a:xfrm>
            <a:off x="435895" y="1635373"/>
            <a:ext cx="8272211" cy="27587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18725" y="4467103"/>
            <a:ext cx="789381" cy="273844"/>
          </a:xfrm>
        </p:spPr>
        <p:txBody>
          <a:body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90193463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35863" y="3856481"/>
            <a:ext cx="8468145"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2282933"/>
            <a:ext cx="8272211" cy="1123130"/>
          </a:xfrm>
        </p:spPr>
        <p:txBody>
          <a:bodyPr anchor="b">
            <a:normAutofit/>
          </a:bodyPr>
          <a:lstStyle>
            <a:lvl1pPr algn="l">
              <a:defRPr sz="27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435895" y="3406063"/>
            <a:ext cx="8272211" cy="450417"/>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endParaRPr lang="en-GB"/>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2010215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334487" y="454916"/>
            <a:ext cx="8475027"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547244"/>
            <a:ext cx="8272212" cy="741249"/>
          </a:xfrm>
        </p:spPr>
        <p:txBody>
          <a:bodyPr/>
          <a:lstStyle/>
          <a:p>
            <a:r>
              <a:rPr lang="en-US"/>
              <a:t>Click to edit Master title style</a:t>
            </a:r>
          </a:p>
        </p:txBody>
      </p:sp>
      <p:sp>
        <p:nvSpPr>
          <p:cNvPr id="3" name="Content Placeholder 2"/>
          <p:cNvSpPr>
            <a:spLocks noGrp="1"/>
          </p:cNvSpPr>
          <p:nvPr>
            <p:ph sz="half" idx="1"/>
          </p:nvPr>
        </p:nvSpPr>
        <p:spPr>
          <a:xfrm>
            <a:off x="435895" y="1671003"/>
            <a:ext cx="4066793" cy="272478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313" y="1671003"/>
            <a:ext cx="4066794" cy="272478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92621834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334487" y="454916"/>
            <a:ext cx="8475027"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435895" y="547244"/>
            <a:ext cx="8272212" cy="741249"/>
          </a:xfrm>
        </p:spPr>
        <p:txBody>
          <a:bodyPr/>
          <a:lstStyle/>
          <a:p>
            <a:r>
              <a:rPr lang="en-US"/>
              <a:t>Click to edit Master title style</a:t>
            </a:r>
          </a:p>
        </p:txBody>
      </p:sp>
      <p:sp>
        <p:nvSpPr>
          <p:cNvPr id="3" name="Text Placeholder 2"/>
          <p:cNvSpPr>
            <a:spLocks noGrp="1"/>
          </p:cNvSpPr>
          <p:nvPr>
            <p:ph type="body" idx="1"/>
          </p:nvPr>
        </p:nvSpPr>
        <p:spPr>
          <a:xfrm>
            <a:off x="665415" y="1688169"/>
            <a:ext cx="3815306" cy="402004"/>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35896" y="2194540"/>
            <a:ext cx="4044825" cy="220124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92802" y="1688169"/>
            <a:ext cx="3815305" cy="415030"/>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63282" y="2194540"/>
            <a:ext cx="4044825" cy="220124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08640296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330512" y="454916"/>
            <a:ext cx="8475027"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431921" y="547244"/>
            <a:ext cx="8272212" cy="741249"/>
          </a:xfrm>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771104202"/>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43662518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335863" y="3856480"/>
            <a:ext cx="8473650" cy="9560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3946722"/>
            <a:ext cx="3682084" cy="517136"/>
          </a:xfrm>
        </p:spPr>
        <p:txBody>
          <a:bodyPr anchor="ctr"/>
          <a:lstStyle>
            <a:lvl1pPr algn="l">
              <a:defRPr sz="15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335862" y="450900"/>
            <a:ext cx="8469630" cy="31536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305618" y="3946723"/>
            <a:ext cx="4402490" cy="517136"/>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endParaRPr lang="en-GB"/>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890965768"/>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5895" y="3520042"/>
            <a:ext cx="8272212" cy="425054"/>
          </a:xfrm>
        </p:spPr>
        <p:txBody>
          <a:bodyPr anchor="b">
            <a:normAutofit/>
          </a:bodyPr>
          <a:lstStyle>
            <a:lvl1pPr algn="l">
              <a:defRPr sz="18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335863" y="449794"/>
            <a:ext cx="8468144" cy="266793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435894" y="3945096"/>
            <a:ext cx="8272213" cy="449003"/>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333618817"/>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330214" y="460805"/>
            <a:ext cx="8482004" cy="8919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435894" y="526617"/>
            <a:ext cx="8272212" cy="76035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4205468719"/>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1" y="449794"/>
            <a:ext cx="2180113" cy="436271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1" y="506795"/>
            <a:ext cx="1503123" cy="38873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1193" y="506795"/>
            <a:ext cx="5922209" cy="388730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745255" y="4467103"/>
            <a:ext cx="996106" cy="273844"/>
          </a:xfrm>
        </p:spPr>
        <p:txBody>
          <a:bodyPr/>
          <a:lstStyle>
            <a:lvl1pPr>
              <a:defRPr>
                <a:solidFill>
                  <a:schemeClr val="accent1">
                    <a:lumMod val="75000"/>
                    <a:lumOff val="25000"/>
                  </a:schemeClr>
                </a:solidFill>
              </a:defRPr>
            </a:lvl1pPr>
          </a:lstStyle>
          <a:p>
            <a:endParaRPr lang="en-GB"/>
          </a:p>
        </p:txBody>
      </p:sp>
      <p:sp>
        <p:nvSpPr>
          <p:cNvPr id="5" name="Footer Placeholder 4"/>
          <p:cNvSpPr>
            <a:spLocks noGrp="1"/>
          </p:cNvSpPr>
          <p:nvPr>
            <p:ph type="ftr" sz="quarter" idx="11"/>
          </p:nvPr>
        </p:nvSpPr>
        <p:spPr>
          <a:xfrm>
            <a:off x="581193" y="4463859"/>
            <a:ext cx="5922209" cy="273844"/>
          </a:xfrm>
        </p:spPr>
        <p:txBody>
          <a:bodyPr/>
          <a:lstStyle/>
          <a:p>
            <a:endParaRPr lang="en-GB"/>
          </a:p>
        </p:txBody>
      </p:sp>
      <p:sp>
        <p:nvSpPr>
          <p:cNvPr id="6" name="Slide Number Placeholder 5"/>
          <p:cNvSpPr>
            <a:spLocks noGrp="1"/>
          </p:cNvSpPr>
          <p:nvPr>
            <p:ph type="sldNum" sz="quarter" idx="12"/>
          </p:nvPr>
        </p:nvSpPr>
        <p:spPr>
          <a:xfrm>
            <a:off x="7834962" y="4467103"/>
            <a:ext cx="873146" cy="273844"/>
          </a:xfrm>
        </p:spPr>
        <p:txBody>
          <a:bodyPr/>
          <a:lstStyle>
            <a:lvl1pPr>
              <a:defRPr>
                <a:solidFill>
                  <a:schemeClr val="accent1">
                    <a:lumMod val="75000"/>
                    <a:lumOff val="25000"/>
                  </a:schemeClr>
                </a:solidFill>
              </a:defRPr>
            </a:lvl1pPr>
          </a:lstStyle>
          <a:p>
            <a:pPr marL="0" lvl="0" indent="0" algn="r" rtl="0">
              <a:spcBef>
                <a:spcPts val="0"/>
              </a:spcBef>
              <a:spcAft>
                <a:spcPts val="0"/>
              </a:spcAft>
              <a:buNone/>
            </a:pPr>
            <a:fld id="{00000000-1234-1234-1234-123412341234}" type="slidenum">
              <a:rPr lang="en" smtClean="0"/>
              <a:t>‹#›</a:t>
            </a:fld>
            <a:endParaRPr lang="en"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91104003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5894" y="528843"/>
            <a:ext cx="8272212" cy="892166"/>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435894" y="1752002"/>
            <a:ext cx="8272212" cy="2642096"/>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04464" y="4467103"/>
            <a:ext cx="2133599" cy="273844"/>
          </a:xfrm>
          <a:prstGeom prst="rect">
            <a:avLst/>
          </a:prstGeom>
        </p:spPr>
        <p:txBody>
          <a:bodyPr vert="horz" lIns="91440" tIns="45720" rIns="91440" bIns="45720" rtlCol="0" anchor="ctr"/>
          <a:lstStyle>
            <a:lvl1pPr algn="r">
              <a:defRPr sz="675">
                <a:solidFill>
                  <a:schemeClr val="accent2"/>
                </a:solidFill>
              </a:defRPr>
            </a:lvl1pPr>
          </a:lstStyle>
          <a:p>
            <a:fld id="{B61BEF0D-F0BB-DE4B-95CE-6DB70DBA9567}" type="datetimeFigureOut">
              <a:rPr lang="en-US" dirty="0"/>
              <a:pPr/>
              <a:t>9/8/2026</a:t>
            </a:fld>
            <a:endParaRPr lang="en-US"/>
          </a:p>
        </p:txBody>
      </p:sp>
      <p:sp>
        <p:nvSpPr>
          <p:cNvPr id="5" name="Footer Placeholder 4"/>
          <p:cNvSpPr>
            <a:spLocks noGrp="1"/>
          </p:cNvSpPr>
          <p:nvPr>
            <p:ph type="ftr" sz="quarter" idx="3"/>
          </p:nvPr>
        </p:nvSpPr>
        <p:spPr>
          <a:xfrm>
            <a:off x="435894" y="4463859"/>
            <a:ext cx="5187908" cy="273844"/>
          </a:xfrm>
          <a:prstGeom prst="rect">
            <a:avLst/>
          </a:prstGeom>
        </p:spPr>
        <p:txBody>
          <a:bodyPr vert="horz" lIns="91440" tIns="45720" rIns="91440" bIns="45720" rtlCol="0" anchor="ctr"/>
          <a:lstStyle>
            <a:lvl1pPr algn="l">
              <a:defRPr sz="675" cap="all">
                <a:solidFill>
                  <a:schemeClr val="accent2"/>
                </a:solidFill>
              </a:defRPr>
            </a:lvl1pPr>
          </a:lstStyle>
          <a:p>
            <a:endParaRPr lang="en-US"/>
          </a:p>
        </p:txBody>
      </p:sp>
      <p:sp>
        <p:nvSpPr>
          <p:cNvPr id="6" name="Slide Number Placeholder 5"/>
          <p:cNvSpPr>
            <a:spLocks noGrp="1"/>
          </p:cNvSpPr>
          <p:nvPr>
            <p:ph type="sldNum" sz="quarter" idx="4"/>
          </p:nvPr>
        </p:nvSpPr>
        <p:spPr>
          <a:xfrm>
            <a:off x="7918725" y="4467103"/>
            <a:ext cx="789383" cy="273844"/>
          </a:xfrm>
          <a:prstGeom prst="rect">
            <a:avLst/>
          </a:prstGeom>
        </p:spPr>
        <p:txBody>
          <a:bodyPr vert="horz" lIns="91440" tIns="45720" rIns="91440" bIns="45720" rtlCol="0" anchor="ctr"/>
          <a:lstStyle>
            <a:lvl1pPr algn="r">
              <a:defRPr sz="675">
                <a:solidFill>
                  <a:schemeClr val="accent2"/>
                </a:solidFill>
              </a:defRPr>
            </a:lvl1pPr>
          </a:lstStyle>
          <a:p>
            <a:pPr marL="0" lvl="0" indent="0" algn="r" rtl="0">
              <a:spcBef>
                <a:spcPts val="0"/>
              </a:spcBef>
              <a:spcAft>
                <a:spcPts val="0"/>
              </a:spcAft>
              <a:buNone/>
            </a:pPr>
            <a:fld id="{00000000-1234-1234-1234-123412341234}" type="slidenum">
              <a:rPr lang="en" smtClean="0"/>
              <a:t>‹#›</a:t>
            </a:fld>
            <a:endParaRPr lang="en"/>
          </a:p>
        </p:txBody>
      </p:sp>
      <p:sp>
        <p:nvSpPr>
          <p:cNvPr id="9" name="Rectangle 8"/>
          <p:cNvSpPr/>
          <p:nvPr/>
        </p:nvSpPr>
        <p:spPr>
          <a:xfrm>
            <a:off x="334901" y="342900"/>
            <a:ext cx="2777490" cy="712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6031610" y="340232"/>
            <a:ext cx="2777490" cy="7391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181373" y="342900"/>
            <a:ext cx="2777490" cy="685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7772082"/>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sldNum="0" hdr="0" ftr="0" dt="0"/>
  <p:txStyles>
    <p:titleStyle>
      <a:lvl1pPr algn="l" defTabSz="342900" rtl="0" eaLnBrk="1" latinLnBrk="0" hangingPunct="1">
        <a:spcBef>
          <a:spcPct val="0"/>
        </a:spcBef>
        <a:buNone/>
        <a:defRPr sz="21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ctrTitle"/>
          </p:nvPr>
        </p:nvSpPr>
        <p:spPr>
          <a:xfrm>
            <a:off x="1003545" y="449942"/>
            <a:ext cx="7654679" cy="1274819"/>
          </a:xfrm>
          <a:prstGeom prst="rect">
            <a:avLst/>
          </a:prstGeom>
          <a:noFill/>
          <a:ln>
            <a:noFill/>
          </a:ln>
        </p:spPr>
        <p:txBody>
          <a:bodyPr spcFirstLastPara="1" wrap="square" lIns="91425" tIns="45700" rIns="91425" bIns="45700" anchor="b" anchorCtr="0">
            <a:noAutofit/>
          </a:bodyPr>
          <a:lstStyle/>
          <a:p>
            <a:pPr algn="ctr">
              <a:spcBef>
                <a:spcPts val="0"/>
              </a:spcBef>
              <a:buClr>
                <a:srgbClr val="D47F77"/>
              </a:buClr>
              <a:buSzPts val="8000"/>
            </a:pPr>
            <a:r>
              <a:rPr lang="en" sz="6000" b="0" i="0" u="none" dirty="0">
                <a:solidFill>
                  <a:schemeClr val="tx2">
                    <a:lumMod val="50000"/>
                  </a:schemeClr>
                </a:solidFill>
                <a:latin typeface="Calibri Light"/>
                <a:ea typeface="Overlock"/>
                <a:cs typeface="Calibri Light"/>
                <a:sym typeface="Overlock"/>
              </a:rPr>
              <a:t>Welcome to Year </a:t>
            </a:r>
            <a:r>
              <a:rPr lang="en" sz="6000" dirty="0">
                <a:solidFill>
                  <a:schemeClr val="tx2">
                    <a:lumMod val="50000"/>
                  </a:schemeClr>
                </a:solidFill>
                <a:latin typeface="Calibri Light"/>
                <a:ea typeface="Overlock"/>
                <a:cs typeface="Calibri Light"/>
                <a:sym typeface="Overlock"/>
              </a:rPr>
              <a:t>4</a:t>
            </a:r>
            <a:br>
              <a:rPr lang="en" sz="6000" dirty="0">
                <a:latin typeface="Calibri Light"/>
                <a:ea typeface="Overlock"/>
                <a:cs typeface="Calibri Light"/>
              </a:rPr>
            </a:br>
            <a:r>
              <a:rPr lang="en" sz="1800" dirty="0">
                <a:solidFill>
                  <a:schemeClr val="tx2">
                    <a:lumMod val="50000"/>
                  </a:schemeClr>
                </a:solidFill>
                <a:latin typeface="Calibri Light"/>
                <a:ea typeface="Overlock"/>
                <a:cs typeface="Calibri Light"/>
                <a:sym typeface="Overlock"/>
              </a:rPr>
              <a:t>Rio </a:t>
            </a:r>
            <a:r>
              <a:rPr lang="en" sz="1800" dirty="0">
                <a:solidFill>
                  <a:srgbClr val="00B050"/>
                </a:solidFill>
                <a:latin typeface="Calibri Light"/>
                <a:ea typeface="Overlock"/>
                <a:cs typeface="Calibri Light"/>
                <a:sym typeface="Overlock"/>
              </a:rPr>
              <a:t>(miss Davenport) </a:t>
            </a:r>
            <a:r>
              <a:rPr lang="en" sz="1800" dirty="0">
                <a:solidFill>
                  <a:schemeClr val="tx2">
                    <a:lumMod val="50000"/>
                  </a:schemeClr>
                </a:solidFill>
                <a:latin typeface="Calibri Light"/>
                <a:ea typeface="Overlock"/>
                <a:cs typeface="Calibri Light"/>
                <a:sym typeface="Overlock"/>
              </a:rPr>
              <a:t>&amp; Mexico City</a:t>
            </a:r>
            <a:r>
              <a:rPr lang="en" sz="1800" dirty="0">
                <a:solidFill>
                  <a:srgbClr val="D47F77"/>
                </a:solidFill>
                <a:latin typeface="Calibri Light"/>
                <a:ea typeface="Overlock"/>
                <a:cs typeface="Calibri Light"/>
                <a:sym typeface="Overlock"/>
              </a:rPr>
              <a:t> </a:t>
            </a:r>
            <a:r>
              <a:rPr lang="en" sz="1800" dirty="0">
                <a:solidFill>
                  <a:srgbClr val="00B050"/>
                </a:solidFill>
                <a:latin typeface="Calibri Light"/>
                <a:ea typeface="Overlock"/>
                <a:cs typeface="Calibri Light"/>
                <a:sym typeface="Overlock"/>
              </a:rPr>
              <a:t>(Mrs Lawrie)</a:t>
            </a:r>
            <a:endParaRPr sz="1800" dirty="0">
              <a:solidFill>
                <a:srgbClr val="00B050"/>
              </a:solidFill>
              <a:latin typeface="Calibri Light" panose="020F0302020204030204" pitchFamily="34" charset="0"/>
              <a:cs typeface="Calibri Light" panose="020F0302020204030204" pitchFamily="34" charset="0"/>
            </a:endParaRPr>
          </a:p>
        </p:txBody>
      </p:sp>
      <p:sp>
        <p:nvSpPr>
          <p:cNvPr id="126" name="Google Shape;126;p22"/>
          <p:cNvSpPr txBox="1">
            <a:spLocks noGrp="1"/>
          </p:cNvSpPr>
          <p:nvPr>
            <p:ph type="subTitle" idx="1"/>
          </p:nvPr>
        </p:nvSpPr>
        <p:spPr>
          <a:xfrm>
            <a:off x="3537709" y="1780837"/>
            <a:ext cx="2068582" cy="1080000"/>
          </a:xfrm>
          <a:prstGeom prst="rect">
            <a:avLst/>
          </a:prstGeom>
          <a:noFill/>
          <a:ln>
            <a:noFill/>
          </a:ln>
        </p:spPr>
        <p:txBody>
          <a:bodyPr spcFirstLastPara="1" wrap="square" lIns="91425" tIns="45700" rIns="91425" bIns="45700" anchor="t" anchorCtr="0">
            <a:normAutofit/>
          </a:bodyPr>
          <a:lstStyle/>
          <a:p>
            <a:pPr algn="ctr">
              <a:spcBef>
                <a:spcPts val="0"/>
              </a:spcBef>
              <a:spcAft>
                <a:spcPts val="0"/>
              </a:spcAft>
              <a:buSzPts val="2300"/>
            </a:pPr>
            <a:r>
              <a:rPr lang="en" sz="2400" dirty="0">
                <a:solidFill>
                  <a:schemeClr val="tx1"/>
                </a:solidFill>
                <a:latin typeface="Calibri Light"/>
                <a:cs typeface="Calibri Light"/>
                <a:sym typeface="Garamond"/>
              </a:rPr>
              <a:t>2026- 2027</a:t>
            </a:r>
            <a:endParaRPr sz="1400" dirty="0">
              <a:solidFill>
                <a:schemeClr val="tx1"/>
              </a:solidFill>
              <a:latin typeface="Calibri Light" panose="020F0302020204030204" pitchFamily="34" charset="0"/>
              <a:cs typeface="Calibri Light" panose="020F0302020204030204" pitchFamily="34" charset="0"/>
            </a:endParaRPr>
          </a:p>
        </p:txBody>
      </p:sp>
      <p:pic>
        <p:nvPicPr>
          <p:cNvPr id="1026" name="Picture 2" descr="Behaviour — Stanton Road Primary School">
            <a:extLst>
              <a:ext uri="{FF2B5EF4-FFF2-40B4-BE49-F238E27FC236}">
                <a16:creationId xmlns:a16="http://schemas.microsoft.com/office/drawing/2014/main" id="{9450252D-D408-4408-882C-9137881E2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7587" y="2571750"/>
            <a:ext cx="5068826" cy="2000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A5F31E4-2290-41F6-95A8-437541FAB418}"/>
              </a:ext>
            </a:extLst>
          </p:cNvPr>
          <p:cNvPicPr>
            <a:picLocks noChangeAspect="1"/>
          </p:cNvPicPr>
          <p:nvPr/>
        </p:nvPicPr>
        <p:blipFill>
          <a:blip r:embed="rId4"/>
          <a:stretch>
            <a:fillRect/>
          </a:stretch>
        </p:blipFill>
        <p:spPr>
          <a:xfrm>
            <a:off x="540289" y="446952"/>
            <a:ext cx="923914" cy="9718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GB" sz="4000" b="0" i="0" u="sng" cap="none">
                <a:solidFill>
                  <a:schemeClr val="tx1"/>
                </a:solidFill>
                <a:latin typeface="Calibri Light" panose="020F0302020204030204" pitchFamily="34" charset="0"/>
                <a:ea typeface="Overlock"/>
                <a:cs typeface="Calibri Light" panose="020F0302020204030204" pitchFamily="34" charset="0"/>
                <a:sym typeface="Overlock"/>
              </a:rPr>
              <a:t>Meet the Team</a:t>
            </a:r>
            <a:endParaRPr lang="en-GB" cap="none">
              <a:solidFill>
                <a:schemeClr val="tx1"/>
              </a:solidFill>
              <a:latin typeface="Calibri Light" panose="020F0302020204030204" pitchFamily="34" charset="0"/>
              <a:cs typeface="Calibri Light" panose="020F0302020204030204" pitchFamily="34" charset="0"/>
            </a:endParaRPr>
          </a:p>
        </p:txBody>
      </p:sp>
      <p:sp>
        <p:nvSpPr>
          <p:cNvPr id="133" name="Google Shape;133;p23"/>
          <p:cNvSpPr txBox="1">
            <a:spLocks noGrp="1"/>
          </p:cNvSpPr>
          <p:nvPr>
            <p:ph idx="1"/>
          </p:nvPr>
        </p:nvSpPr>
        <p:spPr>
          <a:xfrm>
            <a:off x="120985" y="1598069"/>
            <a:ext cx="9214400" cy="2213698"/>
          </a:xfrm>
          <a:prstGeom prst="rect">
            <a:avLst/>
          </a:prstGeom>
          <a:noFill/>
          <a:ln>
            <a:noFill/>
          </a:ln>
        </p:spPr>
        <p:txBody>
          <a:bodyPr spcFirstLastPara="1" wrap="square" lIns="91425" tIns="45700" rIns="91425" bIns="45700" anchor="t" anchorCtr="0">
            <a:noAutofit/>
          </a:bodyPr>
          <a:lstStyle/>
          <a:p>
            <a:pPr marL="0" indent="0">
              <a:spcBef>
                <a:spcPts val="0"/>
              </a:spcBef>
              <a:spcAft>
                <a:spcPts val="0"/>
              </a:spcAft>
              <a:buClr>
                <a:schemeClr val="accent1"/>
              </a:buClr>
              <a:buSzPts val="2760"/>
              <a:buNone/>
            </a:pPr>
            <a:r>
              <a:rPr lang="en" sz="3200" i="0" u="none" strike="noStrike" cap="none" dirty="0">
                <a:solidFill>
                  <a:srgbClr val="262626"/>
                </a:solidFill>
                <a:latin typeface="Calibri Light"/>
                <a:ea typeface="Garamond"/>
                <a:cs typeface="Calibri Light"/>
                <a:sym typeface="Garamond"/>
              </a:rPr>
              <a:t>Class </a:t>
            </a:r>
            <a:r>
              <a:rPr lang="en" sz="3200" dirty="0">
                <a:solidFill>
                  <a:srgbClr val="262626"/>
                </a:solidFill>
                <a:latin typeface="Calibri Light"/>
                <a:ea typeface="Garamond"/>
                <a:cs typeface="Calibri Light"/>
                <a:sym typeface="Garamond"/>
              </a:rPr>
              <a:t>teachers</a:t>
            </a:r>
            <a:r>
              <a:rPr lang="en" sz="3200" i="0" u="none" strike="noStrike" cap="none" dirty="0">
                <a:solidFill>
                  <a:srgbClr val="262626"/>
                </a:solidFill>
                <a:latin typeface="Calibri Light"/>
                <a:ea typeface="Garamond"/>
                <a:cs typeface="Calibri Light"/>
                <a:sym typeface="Garamond"/>
              </a:rPr>
              <a:t>: </a:t>
            </a:r>
            <a:r>
              <a:rPr lang="en-GB" sz="3200" dirty="0">
                <a:solidFill>
                  <a:srgbClr val="262626"/>
                </a:solidFill>
                <a:latin typeface="Calibri Light"/>
                <a:ea typeface="Garamond"/>
                <a:cs typeface="Calibri Light"/>
                <a:sym typeface="Garamond"/>
              </a:rPr>
              <a:t>Miss Davenport &amp; Mrs Lawrie</a:t>
            </a:r>
            <a:endParaRPr lang="en-GB" sz="3200" dirty="0">
              <a:solidFill>
                <a:srgbClr val="262626"/>
              </a:solidFill>
              <a:latin typeface="Calibri Light"/>
              <a:cs typeface="Calibri Light"/>
            </a:endParaRPr>
          </a:p>
          <a:p>
            <a:pPr marL="0" indent="0">
              <a:spcBef>
                <a:spcPts val="1080"/>
              </a:spcBef>
              <a:spcAft>
                <a:spcPts val="0"/>
              </a:spcAft>
              <a:buClr>
                <a:schemeClr val="accent1"/>
              </a:buClr>
              <a:buSzPts val="2760"/>
              <a:buNone/>
            </a:pPr>
            <a:r>
              <a:rPr lang="en" sz="3200" i="0" u="none" strike="noStrike" cap="none" dirty="0">
                <a:solidFill>
                  <a:srgbClr val="262626"/>
                </a:solidFill>
                <a:latin typeface="Calibri Light"/>
                <a:ea typeface="Garamond"/>
                <a:cs typeface="Calibri Light"/>
                <a:sym typeface="Garamond"/>
              </a:rPr>
              <a:t>Class </a:t>
            </a:r>
            <a:r>
              <a:rPr lang="en-GB" sz="3200" i="0" u="none" strike="noStrike" cap="none" dirty="0">
                <a:solidFill>
                  <a:srgbClr val="262626"/>
                </a:solidFill>
                <a:latin typeface="Calibri Light"/>
                <a:ea typeface="Garamond"/>
                <a:cs typeface="Calibri Light"/>
                <a:sym typeface="Garamond"/>
              </a:rPr>
              <a:t>support staff</a:t>
            </a:r>
            <a:r>
              <a:rPr lang="en" sz="3200" i="0" u="none" strike="noStrike" cap="none" dirty="0">
                <a:solidFill>
                  <a:srgbClr val="262626"/>
                </a:solidFill>
                <a:latin typeface="Calibri Light"/>
                <a:ea typeface="Garamond"/>
                <a:cs typeface="Calibri Light"/>
                <a:sym typeface="Garamond"/>
              </a:rPr>
              <a:t>: </a:t>
            </a:r>
            <a:r>
              <a:rPr lang="en" sz="3200" dirty="0">
                <a:solidFill>
                  <a:srgbClr val="262626"/>
                </a:solidFill>
                <a:latin typeface="Calibri Light"/>
                <a:ea typeface="Garamond"/>
                <a:cs typeface="Calibri Light"/>
                <a:sym typeface="Garamond"/>
              </a:rPr>
              <a:t>Miss Valente </a:t>
            </a:r>
            <a:r>
              <a:rPr lang="en-GB" sz="3200" dirty="0">
                <a:solidFill>
                  <a:srgbClr val="262626"/>
                </a:solidFill>
                <a:latin typeface="Calibri Light"/>
                <a:ea typeface="Garamond"/>
                <a:cs typeface="Calibri Light"/>
                <a:sym typeface="Garamond"/>
              </a:rPr>
              <a:t> </a:t>
            </a:r>
            <a:endParaRPr lang="en-GB" sz="3200" dirty="0">
              <a:solidFill>
                <a:srgbClr val="262626"/>
              </a:solidFill>
              <a:latin typeface="Calibri Light"/>
              <a:cs typeface="Calibri Light"/>
            </a:endParaRPr>
          </a:p>
        </p:txBody>
      </p:sp>
      <p:pic>
        <p:nvPicPr>
          <p:cNvPr id="2" name="Picture 1" descr="Info panel picture">
            <a:extLst>
              <a:ext uri="{FF2B5EF4-FFF2-40B4-BE49-F238E27FC236}">
                <a16:creationId xmlns:a16="http://schemas.microsoft.com/office/drawing/2014/main" id="{376E8ED2-7A64-B4A5-0E21-3A5D85F73787}"/>
              </a:ext>
            </a:extLst>
          </p:cNvPr>
          <p:cNvPicPr>
            <a:picLocks noChangeAspect="1"/>
          </p:cNvPicPr>
          <p:nvPr/>
        </p:nvPicPr>
        <p:blipFill>
          <a:blip r:embed="rId3"/>
          <a:stretch>
            <a:fillRect/>
          </a:stretch>
        </p:blipFill>
        <p:spPr>
          <a:xfrm>
            <a:off x="3755344" y="2922198"/>
            <a:ext cx="1902888" cy="1908595"/>
          </a:xfrm>
          <a:prstGeom prst="rect">
            <a:avLst/>
          </a:prstGeom>
        </p:spPr>
      </p:pic>
      <p:pic>
        <p:nvPicPr>
          <p:cNvPr id="6" name="Picture 5" descr="Info panel picture">
            <a:extLst>
              <a:ext uri="{FF2B5EF4-FFF2-40B4-BE49-F238E27FC236}">
                <a16:creationId xmlns:a16="http://schemas.microsoft.com/office/drawing/2014/main" id="{754AA172-D31D-07C1-D66F-C6599C0A5785}"/>
              </a:ext>
            </a:extLst>
          </p:cNvPr>
          <p:cNvPicPr>
            <a:picLocks noChangeAspect="1"/>
          </p:cNvPicPr>
          <p:nvPr/>
        </p:nvPicPr>
        <p:blipFill>
          <a:blip r:embed="rId4"/>
          <a:stretch>
            <a:fillRect/>
          </a:stretch>
        </p:blipFill>
        <p:spPr>
          <a:xfrm>
            <a:off x="1861868" y="2923995"/>
            <a:ext cx="1905000" cy="1905000"/>
          </a:xfrm>
          <a:prstGeom prst="rect">
            <a:avLst/>
          </a:prstGeom>
        </p:spPr>
      </p:pic>
      <p:pic>
        <p:nvPicPr>
          <p:cNvPr id="7" name="Picture 6">
            <a:extLst>
              <a:ext uri="{FF2B5EF4-FFF2-40B4-BE49-F238E27FC236}">
                <a16:creationId xmlns:a16="http://schemas.microsoft.com/office/drawing/2014/main" id="{2C8BBAF3-8F61-6AA4-944C-1185093C6847}"/>
              </a:ext>
            </a:extLst>
          </p:cNvPr>
          <p:cNvPicPr>
            <a:picLocks noChangeAspect="1"/>
          </p:cNvPicPr>
          <p:nvPr/>
        </p:nvPicPr>
        <p:blipFill>
          <a:blip r:embed="rId5"/>
          <a:stretch>
            <a:fillRect/>
          </a:stretch>
        </p:blipFill>
        <p:spPr>
          <a:xfrm>
            <a:off x="5668274" y="2923995"/>
            <a:ext cx="1905000" cy="1905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CE68-52EB-1978-F63F-492ADB7C9826}"/>
              </a:ext>
            </a:extLst>
          </p:cNvPr>
          <p:cNvSpPr>
            <a:spLocks noGrp="1"/>
          </p:cNvSpPr>
          <p:nvPr>
            <p:ph type="title"/>
          </p:nvPr>
        </p:nvSpPr>
        <p:spPr>
          <a:xfrm>
            <a:off x="435894" y="289391"/>
            <a:ext cx="8272212" cy="760350"/>
          </a:xfrm>
        </p:spPr>
        <p:txBody>
          <a:bodyPr/>
          <a:lstStyle/>
          <a:p>
            <a:r>
              <a:rPr lang="en-US" dirty="0"/>
              <a:t>Rio </a:t>
            </a:r>
          </a:p>
        </p:txBody>
      </p:sp>
      <p:pic>
        <p:nvPicPr>
          <p:cNvPr id="4" name="Content Placeholder 3">
            <a:extLst>
              <a:ext uri="{FF2B5EF4-FFF2-40B4-BE49-F238E27FC236}">
                <a16:creationId xmlns:a16="http://schemas.microsoft.com/office/drawing/2014/main" id="{0C60EDA8-99E1-D082-A918-BFD18A4B7310}"/>
              </a:ext>
            </a:extLst>
          </p:cNvPr>
          <p:cNvPicPr>
            <a:picLocks noGrp="1" noChangeAspect="1"/>
          </p:cNvPicPr>
          <p:nvPr>
            <p:ph idx="1"/>
          </p:nvPr>
        </p:nvPicPr>
        <p:blipFill>
          <a:blip r:embed="rId2"/>
          <a:srcRect l="150" t="24528" r="353"/>
          <a:stretch>
            <a:fillRect/>
          </a:stretch>
        </p:blipFill>
        <p:spPr>
          <a:xfrm>
            <a:off x="2556560" y="286634"/>
            <a:ext cx="3388502" cy="1930160"/>
          </a:xfrm>
          <a:prstGeom prst="rect">
            <a:avLst/>
          </a:prstGeom>
        </p:spPr>
      </p:pic>
      <p:pic>
        <p:nvPicPr>
          <p:cNvPr id="5" name="Picture 4">
            <a:extLst>
              <a:ext uri="{FF2B5EF4-FFF2-40B4-BE49-F238E27FC236}">
                <a16:creationId xmlns:a16="http://schemas.microsoft.com/office/drawing/2014/main" id="{44BF611C-2007-72CE-621A-6E59532A06E0}"/>
              </a:ext>
            </a:extLst>
          </p:cNvPr>
          <p:cNvPicPr>
            <a:picLocks noChangeAspect="1"/>
          </p:cNvPicPr>
          <p:nvPr/>
        </p:nvPicPr>
        <p:blipFill>
          <a:blip r:embed="rId3"/>
          <a:stretch>
            <a:fillRect/>
          </a:stretch>
        </p:blipFill>
        <p:spPr>
          <a:xfrm rot="5400000">
            <a:off x="1689340" y="2787409"/>
            <a:ext cx="2649027" cy="1843896"/>
          </a:xfrm>
          <a:prstGeom prst="rect">
            <a:avLst/>
          </a:prstGeom>
        </p:spPr>
      </p:pic>
      <p:pic>
        <p:nvPicPr>
          <p:cNvPr id="6" name="Picture 5">
            <a:extLst>
              <a:ext uri="{FF2B5EF4-FFF2-40B4-BE49-F238E27FC236}">
                <a16:creationId xmlns:a16="http://schemas.microsoft.com/office/drawing/2014/main" id="{90E85233-0DE0-4BE4-2750-0A49B4D1FE39}"/>
              </a:ext>
            </a:extLst>
          </p:cNvPr>
          <p:cNvPicPr>
            <a:picLocks noChangeAspect="1"/>
          </p:cNvPicPr>
          <p:nvPr/>
        </p:nvPicPr>
        <p:blipFill>
          <a:blip r:embed="rId4"/>
          <a:srcRect t="-133" r="353" b="10996"/>
          <a:stretch>
            <a:fillRect/>
          </a:stretch>
        </p:blipFill>
        <p:spPr>
          <a:xfrm>
            <a:off x="6520131" y="2690907"/>
            <a:ext cx="3037232" cy="2037687"/>
          </a:xfrm>
          <a:prstGeom prst="rect">
            <a:avLst/>
          </a:prstGeom>
        </p:spPr>
      </p:pic>
      <p:pic>
        <p:nvPicPr>
          <p:cNvPr id="7" name="Picture 6">
            <a:extLst>
              <a:ext uri="{FF2B5EF4-FFF2-40B4-BE49-F238E27FC236}">
                <a16:creationId xmlns:a16="http://schemas.microsoft.com/office/drawing/2014/main" id="{613EF9AD-DE77-2A5B-965A-F8ACEF47B7BC}"/>
              </a:ext>
            </a:extLst>
          </p:cNvPr>
          <p:cNvPicPr>
            <a:picLocks noChangeAspect="1"/>
          </p:cNvPicPr>
          <p:nvPr/>
        </p:nvPicPr>
        <p:blipFill>
          <a:blip r:embed="rId5"/>
          <a:srcRect t="10628" b="17011"/>
          <a:stretch>
            <a:fillRect/>
          </a:stretch>
        </p:blipFill>
        <p:spPr>
          <a:xfrm>
            <a:off x="6656717" y="285445"/>
            <a:ext cx="2286000" cy="2205554"/>
          </a:xfrm>
          <a:prstGeom prst="rect">
            <a:avLst/>
          </a:prstGeom>
        </p:spPr>
      </p:pic>
      <p:pic>
        <p:nvPicPr>
          <p:cNvPr id="8" name="Picture 7">
            <a:extLst>
              <a:ext uri="{FF2B5EF4-FFF2-40B4-BE49-F238E27FC236}">
                <a16:creationId xmlns:a16="http://schemas.microsoft.com/office/drawing/2014/main" id="{A4B45030-5394-A618-3B5D-ED649605C716}"/>
              </a:ext>
            </a:extLst>
          </p:cNvPr>
          <p:cNvPicPr>
            <a:picLocks noChangeAspect="1"/>
          </p:cNvPicPr>
          <p:nvPr/>
        </p:nvPicPr>
        <p:blipFill>
          <a:blip r:embed="rId6"/>
          <a:srcRect l="-254" t="667" r="16921" b="2251"/>
          <a:stretch>
            <a:fillRect/>
          </a:stretch>
        </p:blipFill>
        <p:spPr>
          <a:xfrm rot="5400000">
            <a:off x="3966482" y="2591987"/>
            <a:ext cx="2540002" cy="2219284"/>
          </a:xfrm>
          <a:prstGeom prst="rect">
            <a:avLst/>
          </a:prstGeom>
        </p:spPr>
      </p:pic>
      <p:pic>
        <p:nvPicPr>
          <p:cNvPr id="9" name="Picture 8">
            <a:extLst>
              <a:ext uri="{FF2B5EF4-FFF2-40B4-BE49-F238E27FC236}">
                <a16:creationId xmlns:a16="http://schemas.microsoft.com/office/drawing/2014/main" id="{B628A89F-6871-8BB7-52E7-B042740005A8}"/>
              </a:ext>
            </a:extLst>
          </p:cNvPr>
          <p:cNvPicPr>
            <a:picLocks noChangeAspect="1"/>
          </p:cNvPicPr>
          <p:nvPr/>
        </p:nvPicPr>
        <p:blipFill>
          <a:blip r:embed="rId7"/>
          <a:stretch>
            <a:fillRect/>
          </a:stretch>
        </p:blipFill>
        <p:spPr>
          <a:xfrm rot="5400000">
            <a:off x="-260590" y="1937349"/>
            <a:ext cx="2476500" cy="1962509"/>
          </a:xfrm>
          <a:prstGeom prst="rect">
            <a:avLst/>
          </a:prstGeom>
        </p:spPr>
      </p:pic>
    </p:spTree>
    <p:extLst>
      <p:ext uri="{BB962C8B-B14F-4D97-AF65-F5344CB8AC3E}">
        <p14:creationId xmlns:p14="http://schemas.microsoft.com/office/powerpoint/2010/main" val="426350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CE68-52EB-1978-F63F-492ADB7C9826}"/>
              </a:ext>
            </a:extLst>
          </p:cNvPr>
          <p:cNvSpPr>
            <a:spLocks noGrp="1"/>
          </p:cNvSpPr>
          <p:nvPr>
            <p:ph type="title"/>
          </p:nvPr>
        </p:nvSpPr>
        <p:spPr>
          <a:xfrm>
            <a:off x="349630" y="375655"/>
            <a:ext cx="8272212" cy="760350"/>
          </a:xfrm>
        </p:spPr>
        <p:txBody>
          <a:bodyPr/>
          <a:lstStyle/>
          <a:p>
            <a:r>
              <a:rPr lang="en-US" dirty="0"/>
              <a:t>Mexico City </a:t>
            </a:r>
          </a:p>
        </p:txBody>
      </p:sp>
      <p:pic>
        <p:nvPicPr>
          <p:cNvPr id="4" name="Content Placeholder 3">
            <a:extLst>
              <a:ext uri="{FF2B5EF4-FFF2-40B4-BE49-F238E27FC236}">
                <a16:creationId xmlns:a16="http://schemas.microsoft.com/office/drawing/2014/main" id="{8792FDFE-B384-B9AA-D84D-FF558740D72B}"/>
              </a:ext>
            </a:extLst>
          </p:cNvPr>
          <p:cNvPicPr>
            <a:picLocks noGrp="1" noChangeAspect="1"/>
          </p:cNvPicPr>
          <p:nvPr>
            <p:ph idx="1"/>
          </p:nvPr>
        </p:nvPicPr>
        <p:blipFill>
          <a:blip r:embed="rId2"/>
          <a:stretch>
            <a:fillRect/>
          </a:stretch>
        </p:blipFill>
        <p:spPr>
          <a:xfrm>
            <a:off x="7074308" y="2379401"/>
            <a:ext cx="2069045" cy="2758727"/>
          </a:xfrm>
          <a:prstGeom prst="rect">
            <a:avLst/>
          </a:prstGeom>
        </p:spPr>
      </p:pic>
      <p:pic>
        <p:nvPicPr>
          <p:cNvPr id="5" name="Picture 4">
            <a:extLst>
              <a:ext uri="{FF2B5EF4-FFF2-40B4-BE49-F238E27FC236}">
                <a16:creationId xmlns:a16="http://schemas.microsoft.com/office/drawing/2014/main" id="{B08B51BE-678D-1DCB-A882-0E2A41BE31AE}"/>
              </a:ext>
            </a:extLst>
          </p:cNvPr>
          <p:cNvPicPr>
            <a:picLocks noChangeAspect="1"/>
          </p:cNvPicPr>
          <p:nvPr/>
        </p:nvPicPr>
        <p:blipFill>
          <a:blip r:embed="rId3"/>
          <a:srcRect t="28512"/>
          <a:stretch>
            <a:fillRect/>
          </a:stretch>
        </p:blipFill>
        <p:spPr>
          <a:xfrm>
            <a:off x="2286000" y="129395"/>
            <a:ext cx="3774057" cy="2016427"/>
          </a:xfrm>
          <a:prstGeom prst="rect">
            <a:avLst/>
          </a:prstGeom>
        </p:spPr>
      </p:pic>
      <p:pic>
        <p:nvPicPr>
          <p:cNvPr id="6" name="Picture 5">
            <a:extLst>
              <a:ext uri="{FF2B5EF4-FFF2-40B4-BE49-F238E27FC236}">
                <a16:creationId xmlns:a16="http://schemas.microsoft.com/office/drawing/2014/main" id="{272C7969-4E59-DDDB-194E-6140769906A9}"/>
              </a:ext>
            </a:extLst>
          </p:cNvPr>
          <p:cNvPicPr>
            <a:picLocks noChangeAspect="1"/>
          </p:cNvPicPr>
          <p:nvPr/>
        </p:nvPicPr>
        <p:blipFill>
          <a:blip r:embed="rId4"/>
          <a:srcRect t="4630" r="5137" b="8293"/>
          <a:stretch>
            <a:fillRect/>
          </a:stretch>
        </p:blipFill>
        <p:spPr>
          <a:xfrm>
            <a:off x="6153509" y="115018"/>
            <a:ext cx="2986900" cy="2028152"/>
          </a:xfrm>
          <a:prstGeom prst="rect">
            <a:avLst/>
          </a:prstGeom>
        </p:spPr>
      </p:pic>
      <p:pic>
        <p:nvPicPr>
          <p:cNvPr id="7" name="Picture 6">
            <a:extLst>
              <a:ext uri="{FF2B5EF4-FFF2-40B4-BE49-F238E27FC236}">
                <a16:creationId xmlns:a16="http://schemas.microsoft.com/office/drawing/2014/main" id="{D7379D5D-0E7F-83C9-5BD9-E69DADF70671}"/>
              </a:ext>
            </a:extLst>
          </p:cNvPr>
          <p:cNvPicPr>
            <a:picLocks noChangeAspect="1"/>
          </p:cNvPicPr>
          <p:nvPr/>
        </p:nvPicPr>
        <p:blipFill>
          <a:blip r:embed="rId5"/>
          <a:srcRect t="28102" b="12840"/>
          <a:stretch>
            <a:fillRect/>
          </a:stretch>
        </p:blipFill>
        <p:spPr>
          <a:xfrm>
            <a:off x="273169" y="2375857"/>
            <a:ext cx="3903453" cy="1744888"/>
          </a:xfrm>
          <a:prstGeom prst="rect">
            <a:avLst/>
          </a:prstGeom>
        </p:spPr>
      </p:pic>
      <p:pic>
        <p:nvPicPr>
          <p:cNvPr id="9" name="Picture 8">
            <a:extLst>
              <a:ext uri="{FF2B5EF4-FFF2-40B4-BE49-F238E27FC236}">
                <a16:creationId xmlns:a16="http://schemas.microsoft.com/office/drawing/2014/main" id="{522883F0-C79B-F2C3-EEED-90A288740C55}"/>
              </a:ext>
            </a:extLst>
          </p:cNvPr>
          <p:cNvPicPr>
            <a:picLocks noChangeAspect="1"/>
          </p:cNvPicPr>
          <p:nvPr/>
        </p:nvPicPr>
        <p:blipFill>
          <a:blip r:embed="rId6"/>
          <a:srcRect t="26950" r="472"/>
          <a:stretch>
            <a:fillRect/>
          </a:stretch>
        </p:blipFill>
        <p:spPr>
          <a:xfrm>
            <a:off x="4288048" y="2379451"/>
            <a:ext cx="2660725" cy="2631058"/>
          </a:xfrm>
          <a:prstGeom prst="rect">
            <a:avLst/>
          </a:prstGeom>
        </p:spPr>
      </p:pic>
    </p:spTree>
    <p:extLst>
      <p:ext uri="{BB962C8B-B14F-4D97-AF65-F5344CB8AC3E}">
        <p14:creationId xmlns:p14="http://schemas.microsoft.com/office/powerpoint/2010/main" val="749437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394603" y="519960"/>
            <a:ext cx="8229600" cy="8572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 sz="4000" i="0" u="sng" cap="none">
                <a:ln w="0"/>
                <a:solidFill>
                  <a:schemeClr val="tx1"/>
                </a:solidFill>
                <a:effectLst>
                  <a:outerShdw blurRad="38100" dist="19050" dir="2700000" algn="tl" rotWithShape="0">
                    <a:schemeClr val="dk1">
                      <a:alpha val="40000"/>
                    </a:schemeClr>
                  </a:outerShdw>
                </a:effectLst>
                <a:latin typeface="Calibri Light" panose="020F0302020204030204" pitchFamily="34" charset="0"/>
                <a:ea typeface="Overlock"/>
                <a:cs typeface="Calibri Light" panose="020F0302020204030204" pitchFamily="34" charset="0"/>
                <a:sym typeface="Overlock"/>
              </a:rPr>
              <a:t>Procedures for Contacting Staff</a:t>
            </a:r>
            <a:r>
              <a:rPr lang="en" sz="4000" i="0" u="none" cap="none">
                <a:ln w="0"/>
                <a:solidFill>
                  <a:schemeClr val="tx1"/>
                </a:solidFill>
                <a:effectLst>
                  <a:outerShdw blurRad="38100" dist="19050" dir="2700000" algn="tl" rotWithShape="0">
                    <a:schemeClr val="dk1">
                      <a:alpha val="40000"/>
                    </a:schemeClr>
                  </a:outerShdw>
                </a:effectLst>
                <a:latin typeface="Calibri Light" panose="020F0302020204030204" pitchFamily="34" charset="0"/>
                <a:ea typeface="Overlock"/>
                <a:cs typeface="Calibri Light" panose="020F0302020204030204" pitchFamily="34" charset="0"/>
                <a:sym typeface="Overlock"/>
              </a:rPr>
              <a:t> </a:t>
            </a:r>
            <a:endParaRPr cap="none">
              <a:ln w="0"/>
              <a:solidFill>
                <a:schemeClr val="tx1"/>
              </a:solidFill>
              <a:effectLst>
                <a:outerShdw blurRad="38100" dist="19050" dir="2700000" algn="tl" rotWithShape="0">
                  <a:schemeClr val="dk1">
                    <a:alpha val="40000"/>
                  </a:schemeClr>
                </a:outerShdw>
              </a:effectLst>
              <a:latin typeface="Calibri Light" panose="020F0302020204030204" pitchFamily="34" charset="0"/>
              <a:cs typeface="Calibri Light" panose="020F0302020204030204" pitchFamily="34" charset="0"/>
            </a:endParaRPr>
          </a:p>
        </p:txBody>
      </p:sp>
      <p:sp>
        <p:nvSpPr>
          <p:cNvPr id="140" name="Google Shape;140;p24"/>
          <p:cNvSpPr txBox="1">
            <a:spLocks noGrp="1"/>
          </p:cNvSpPr>
          <p:nvPr>
            <p:ph idx="1"/>
          </p:nvPr>
        </p:nvSpPr>
        <p:spPr>
          <a:xfrm>
            <a:off x="394603" y="1583790"/>
            <a:ext cx="8509927" cy="2542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2300"/>
              <a:buNone/>
            </a:pPr>
            <a:r>
              <a:rPr lang="en" sz="2400" b="1" i="0" u="none" strike="noStrike" cap="none" dirty="0">
                <a:solidFill>
                  <a:schemeClr val="dk1"/>
                </a:solidFill>
                <a:latin typeface="Calibri Light"/>
                <a:ea typeface="Garamond"/>
                <a:cs typeface="Calibri Light"/>
                <a:sym typeface="Garamond"/>
              </a:rPr>
              <a:t>First point of call: </a:t>
            </a:r>
            <a:r>
              <a:rPr lang="en" sz="2400" i="0" u="none" strike="noStrike" cap="none" dirty="0">
                <a:solidFill>
                  <a:schemeClr val="dk1"/>
                </a:solidFill>
                <a:latin typeface="Calibri Light"/>
                <a:ea typeface="Garamond"/>
                <a:cs typeface="Calibri Light"/>
                <a:sym typeface="Garamond"/>
              </a:rPr>
              <a:t>f</a:t>
            </a:r>
            <a:r>
              <a:rPr lang="en" sz="2400" b="0" i="0" u="none" strike="noStrike" cap="none" dirty="0">
                <a:solidFill>
                  <a:schemeClr val="dk1"/>
                </a:solidFill>
                <a:latin typeface="Calibri Light"/>
                <a:ea typeface="Garamond"/>
                <a:cs typeface="Calibri Light"/>
                <a:sym typeface="Garamond"/>
              </a:rPr>
              <a:t>or quick messages </a:t>
            </a:r>
            <a:r>
              <a:rPr lang="en-GB" sz="2400" b="0" i="0" u="none" strike="noStrike" cap="none" dirty="0">
                <a:solidFill>
                  <a:schemeClr val="dk1"/>
                </a:solidFill>
                <a:latin typeface="Calibri Light"/>
                <a:ea typeface="Garamond"/>
                <a:cs typeface="Calibri Light"/>
                <a:sym typeface="Garamond"/>
              </a:rPr>
              <a:t>please use your child’s planner. This is the most effective way of getting a message to your child’s class teacher. </a:t>
            </a:r>
            <a:endParaRPr sz="1400" dirty="0">
              <a:solidFill>
                <a:schemeClr val="dk1"/>
              </a:solidFill>
              <a:latin typeface="Calibri Light"/>
              <a:cs typeface="Calibri Light"/>
            </a:endParaRPr>
          </a:p>
          <a:p>
            <a:pPr marL="0" indent="0">
              <a:buNone/>
            </a:pPr>
            <a:r>
              <a:rPr lang="en-GB" sz="2400" b="1" i="0" u="none" strike="noStrike" cap="none" dirty="0">
                <a:solidFill>
                  <a:schemeClr val="dk1"/>
                </a:solidFill>
                <a:latin typeface="Calibri Light"/>
                <a:ea typeface="Garamond"/>
                <a:cs typeface="Calibri Light"/>
                <a:sym typeface="Garamond"/>
              </a:rPr>
              <a:t>Important messages</a:t>
            </a:r>
            <a:r>
              <a:rPr lang="en" sz="2400" b="1" i="0" u="none" strike="noStrike" cap="none" dirty="0">
                <a:solidFill>
                  <a:schemeClr val="dk1"/>
                </a:solidFill>
                <a:latin typeface="Calibri Light"/>
                <a:ea typeface="Garamond"/>
                <a:cs typeface="Calibri Light"/>
                <a:sym typeface="Garamond"/>
              </a:rPr>
              <a:t>: </a:t>
            </a:r>
            <a:r>
              <a:rPr lang="en-GB" sz="2400" b="1" dirty="0">
                <a:solidFill>
                  <a:schemeClr val="tx1"/>
                </a:solidFill>
                <a:latin typeface="Calibri Light"/>
                <a:ea typeface="Garamond"/>
                <a:cs typeface="Calibri Light"/>
                <a:sym typeface="Garamond"/>
              </a:rPr>
              <a:t>i</a:t>
            </a:r>
            <a:r>
              <a:rPr lang="en-GB" altLang="en-US" sz="2400" dirty="0">
                <a:solidFill>
                  <a:schemeClr val="tx1"/>
                </a:solidFill>
                <a:latin typeface="Calibri Light"/>
                <a:ea typeface="Calibri Light"/>
                <a:cs typeface="Calibri Light"/>
              </a:rPr>
              <a:t>f you wish to speak confidentially to a member of staff over a concern relating to your child, please email the school office.  All enquiries will be passed on to the appropriate member of staff and you will be contacted within two days to discuss the issue or arrange a meeting if necessary.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5"/>
          <p:cNvSpPr txBox="1">
            <a:spLocks noGrp="1"/>
          </p:cNvSpPr>
          <p:nvPr>
            <p:ph type="title"/>
          </p:nvPr>
        </p:nvSpPr>
        <p:spPr>
          <a:xfrm>
            <a:off x="1116010" y="377028"/>
            <a:ext cx="6797675" cy="977503"/>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GB" sz="4000" b="0" i="0" u="sng" cap="none">
                <a:solidFill>
                  <a:schemeClr val="tx1"/>
                </a:solidFill>
                <a:latin typeface="Calibri Light" panose="020F0302020204030204" pitchFamily="34" charset="0"/>
                <a:ea typeface="Overlock"/>
                <a:cs typeface="Calibri Light" panose="020F0302020204030204" pitchFamily="34" charset="0"/>
                <a:sym typeface="Overlock"/>
              </a:rPr>
              <a:t>Communication </a:t>
            </a:r>
            <a:endParaRPr lang="en-GB" cap="none">
              <a:solidFill>
                <a:schemeClr val="tx1"/>
              </a:solidFill>
              <a:latin typeface="Calibri Light" panose="020F0302020204030204" pitchFamily="34" charset="0"/>
              <a:cs typeface="Calibri Light" panose="020F0302020204030204" pitchFamily="34" charset="0"/>
            </a:endParaRPr>
          </a:p>
        </p:txBody>
      </p:sp>
      <p:sp>
        <p:nvSpPr>
          <p:cNvPr id="148" name="Google Shape;148;p25"/>
          <p:cNvSpPr txBox="1"/>
          <p:nvPr/>
        </p:nvSpPr>
        <p:spPr>
          <a:xfrm>
            <a:off x="426746" y="1431727"/>
            <a:ext cx="8176205" cy="1331119"/>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1280"/>
              <a:buFont typeface="Noto Sans Symbols"/>
              <a:buChar char="►"/>
            </a:pPr>
            <a:r>
              <a:rPr lang="en" sz="1600" b="1" i="0" u="none" strike="noStrike" cap="none">
                <a:solidFill>
                  <a:schemeClr val="dk1"/>
                </a:solidFill>
                <a:latin typeface="Calibri Light" panose="020F0302020204030204" pitchFamily="34" charset="0"/>
                <a:ea typeface="Garamond"/>
                <a:cs typeface="Calibri Light" panose="020F0302020204030204" pitchFamily="34" charset="0"/>
                <a:sym typeface="Garamond"/>
              </a:rPr>
              <a:t>School Website: </a:t>
            </a:r>
            <a:r>
              <a:rPr lang="en" sz="1600" b="0" i="0" u="none" strike="noStrike" cap="none">
                <a:solidFill>
                  <a:schemeClr val="dk1"/>
                </a:solidFill>
                <a:latin typeface="Calibri Light" panose="020F0302020204030204" pitchFamily="34" charset="0"/>
                <a:ea typeface="Garamond"/>
                <a:cs typeface="Calibri Light" panose="020F0302020204030204" pitchFamily="34" charset="0"/>
                <a:sym typeface="Garamond"/>
              </a:rPr>
              <a:t>The website will be updated with: events, dates, clubs, curriculum, forms and class information. </a:t>
            </a:r>
            <a:endParaRPr>
              <a:latin typeface="Calibri Light" panose="020F0302020204030204" pitchFamily="34" charset="0"/>
              <a:cs typeface="Calibri Light" panose="020F0302020204030204" pitchFamily="34" charset="0"/>
            </a:endParaRPr>
          </a:p>
          <a:p>
            <a:pPr marL="285750" indent="-285750">
              <a:spcBef>
                <a:spcPts val="1000"/>
              </a:spcBef>
              <a:buClr>
                <a:schemeClr val="accent1"/>
              </a:buClr>
              <a:buSzPts val="1280"/>
              <a:buFont typeface="Noto Sans Symbols"/>
              <a:buChar char="►"/>
            </a:pPr>
            <a:r>
              <a:rPr lang="en-GB" sz="1600" b="1">
                <a:solidFill>
                  <a:schemeClr val="dk1"/>
                </a:solidFill>
                <a:latin typeface="Calibri Light" panose="020F0302020204030204" pitchFamily="34" charset="0"/>
                <a:ea typeface="Garamond"/>
                <a:cs typeface="Calibri Light" panose="020F0302020204030204" pitchFamily="34" charset="0"/>
                <a:sym typeface="Garamond"/>
              </a:rPr>
              <a:t>Newsletter: </a:t>
            </a:r>
            <a:r>
              <a:rPr lang="en-GB" sz="1600">
                <a:solidFill>
                  <a:schemeClr val="dk1"/>
                </a:solidFill>
                <a:latin typeface="Calibri Light" panose="020F0302020204030204" pitchFamily="34" charset="0"/>
                <a:ea typeface="Garamond"/>
                <a:cs typeface="Calibri Light" panose="020F0302020204030204" pitchFamily="34" charset="0"/>
                <a:sym typeface="Garamond"/>
              </a:rPr>
              <a:t>Newsletters will be updated every week with information of the children’s learning and important dates </a:t>
            </a:r>
            <a:endParaRPr lang="en-GB" sz="1600">
              <a:latin typeface="Calibri Light" panose="020F0302020204030204" pitchFamily="34" charset="0"/>
              <a:cs typeface="Calibri Light" panose="020F0302020204030204" pitchFamily="34" charset="0"/>
            </a:endParaRPr>
          </a:p>
          <a:p>
            <a:pPr marL="285750" indent="-285750">
              <a:spcBef>
                <a:spcPts val="1000"/>
              </a:spcBef>
              <a:buClr>
                <a:schemeClr val="accent1"/>
              </a:buClr>
              <a:buSzPts val="1280"/>
              <a:buFont typeface="Noto Sans Symbols"/>
              <a:buChar char="►"/>
            </a:pPr>
            <a:r>
              <a:rPr lang="en-GB" sz="1600" b="1">
                <a:solidFill>
                  <a:schemeClr val="dk1"/>
                </a:solidFill>
                <a:latin typeface="Calibri Light" panose="020F0302020204030204" pitchFamily="34" charset="0"/>
                <a:ea typeface="Garamond"/>
                <a:cs typeface="Calibri Light" panose="020F0302020204030204" pitchFamily="34" charset="0"/>
                <a:sym typeface="Garamond"/>
              </a:rPr>
              <a:t>Text Messages: </a:t>
            </a:r>
            <a:r>
              <a:rPr lang="en-GB" sz="1600">
                <a:solidFill>
                  <a:schemeClr val="dk1"/>
                </a:solidFill>
                <a:latin typeface="Calibri Light" panose="020F0302020204030204" pitchFamily="34" charset="0"/>
                <a:ea typeface="Garamond"/>
                <a:cs typeface="Calibri Light" panose="020F0302020204030204" pitchFamily="34" charset="0"/>
                <a:sym typeface="Garamond"/>
              </a:rPr>
              <a:t>These are sent as reminders and to inform you of important information.</a:t>
            </a:r>
          </a:p>
          <a:p>
            <a:pPr marL="285750" marR="0" lvl="0" indent="-285750" algn="l" rtl="0">
              <a:lnSpc>
                <a:spcPct val="100000"/>
              </a:lnSpc>
              <a:spcBef>
                <a:spcPts val="1000"/>
              </a:spcBef>
              <a:spcAft>
                <a:spcPts val="0"/>
              </a:spcAft>
              <a:buClr>
                <a:schemeClr val="accent1"/>
              </a:buClr>
              <a:buSzPts val="1280"/>
              <a:buFont typeface="Noto Sans Symbols"/>
              <a:buChar char="►"/>
            </a:pPr>
            <a:r>
              <a:rPr lang="en" sz="1600" b="1" i="0" u="none" strike="noStrike" cap="none">
                <a:solidFill>
                  <a:schemeClr val="dk1"/>
                </a:solidFill>
                <a:latin typeface="Calibri Light" panose="020F0302020204030204" pitchFamily="34" charset="0"/>
                <a:ea typeface="Garamond"/>
                <a:cs typeface="Calibri Light" panose="020F0302020204030204" pitchFamily="34" charset="0"/>
                <a:sym typeface="Garamond"/>
              </a:rPr>
              <a:t>Parents Evenings: </a:t>
            </a:r>
            <a:r>
              <a:rPr lang="en" sz="1600" b="0" i="0" u="none" strike="noStrike" cap="none">
                <a:solidFill>
                  <a:schemeClr val="dk1"/>
                </a:solidFill>
                <a:latin typeface="Calibri Light" panose="020F0302020204030204" pitchFamily="34" charset="0"/>
                <a:ea typeface="Garamond"/>
                <a:cs typeface="Calibri Light" panose="020F0302020204030204" pitchFamily="34" charset="0"/>
                <a:sym typeface="Garamond"/>
              </a:rPr>
              <a:t>Take place in the Autumn and Spring term </a:t>
            </a:r>
            <a:r>
              <a:rPr lang="en" sz="1600" b="0" i="1" u="none" strike="noStrike" cap="none">
                <a:solidFill>
                  <a:schemeClr val="dk1"/>
                </a:solidFill>
                <a:latin typeface="Calibri Light" panose="020F0302020204030204" pitchFamily="34" charset="0"/>
                <a:ea typeface="Garamond"/>
                <a:cs typeface="Calibri Light" panose="020F0302020204030204" pitchFamily="34" charset="0"/>
                <a:sym typeface="Garamond"/>
              </a:rPr>
              <a:t>(Dates posted on the online calendar PLEASE NOTE Extra Curricular Clubs do NOT run on these evenings to allow all staff to sufficiently prepare)</a:t>
            </a:r>
            <a:r>
              <a:rPr lang="en" sz="1600" b="0" i="0" u="none" strike="noStrike" cap="none">
                <a:solidFill>
                  <a:schemeClr val="dk1"/>
                </a:solidFill>
                <a:latin typeface="Calibri Light" panose="020F0302020204030204" pitchFamily="34" charset="0"/>
                <a:ea typeface="Garamond"/>
                <a:cs typeface="Calibri Light" panose="020F0302020204030204" pitchFamily="34" charset="0"/>
                <a:sym typeface="Garamond"/>
              </a:rPr>
              <a:t>. </a:t>
            </a:r>
          </a:p>
          <a:p>
            <a:pPr marL="285750" marR="0" lvl="0" indent="-285750" algn="l" rtl="0">
              <a:lnSpc>
                <a:spcPct val="100000"/>
              </a:lnSpc>
              <a:spcBef>
                <a:spcPts val="1000"/>
              </a:spcBef>
              <a:spcAft>
                <a:spcPts val="0"/>
              </a:spcAft>
              <a:buClr>
                <a:schemeClr val="accent1"/>
              </a:buClr>
              <a:buSzPts val="1280"/>
              <a:buFont typeface="Noto Sans Symbols"/>
              <a:buChar char="►"/>
            </a:pPr>
            <a:r>
              <a:rPr lang="en" sz="1600" b="1" i="0" u="none" strike="noStrike" cap="none">
                <a:solidFill>
                  <a:schemeClr val="dk1"/>
                </a:solidFill>
                <a:latin typeface="Calibri Light" panose="020F0302020204030204" pitchFamily="34" charset="0"/>
                <a:ea typeface="Garamond"/>
                <a:cs typeface="Calibri Light" panose="020F0302020204030204" pitchFamily="34" charset="0"/>
                <a:sym typeface="Garamond"/>
              </a:rPr>
              <a:t>Reports: </a:t>
            </a:r>
            <a:r>
              <a:rPr lang="en" sz="1600" b="0" i="0" u="none" strike="noStrike" cap="none">
                <a:solidFill>
                  <a:schemeClr val="dk1"/>
                </a:solidFill>
                <a:latin typeface="Calibri Light" panose="020F0302020204030204" pitchFamily="34" charset="0"/>
                <a:ea typeface="Garamond"/>
                <a:cs typeface="Calibri Light" panose="020F0302020204030204" pitchFamily="34" charset="0"/>
                <a:sym typeface="Garamond"/>
              </a:rPr>
              <a:t>Report at end of Summer term. </a:t>
            </a:r>
            <a:endParaRPr>
              <a:latin typeface="Calibri Light" panose="020F0302020204030204" pitchFamily="34" charset="0"/>
              <a:cs typeface="Calibri Light" panose="020F0302020204030204" pitchFamily="34" charset="0"/>
            </a:endParaRPr>
          </a:p>
          <a:p>
            <a:pPr marL="285750" marR="0" lvl="0" indent="-204470" algn="l" rtl="0">
              <a:lnSpc>
                <a:spcPct val="100000"/>
              </a:lnSpc>
              <a:spcBef>
                <a:spcPts val="1000"/>
              </a:spcBef>
              <a:spcAft>
                <a:spcPts val="0"/>
              </a:spcAft>
              <a:buClr>
                <a:schemeClr val="accent1"/>
              </a:buClr>
              <a:buSzPts val="1280"/>
              <a:buFont typeface="Noto Sans Symbols"/>
              <a:buNone/>
            </a:pPr>
            <a:endParaRPr sz="1600" b="1" i="0" u="none" strike="noStrike" cap="none">
              <a:solidFill>
                <a:schemeClr val="dk1"/>
              </a:solidFill>
              <a:latin typeface="Calibri Light" panose="020F0302020204030204" pitchFamily="34" charset="0"/>
              <a:ea typeface="Garamond"/>
              <a:cs typeface="Calibri Light" panose="020F0302020204030204" pitchFamily="34" charset="0"/>
              <a:sym typeface="Garamond"/>
            </a:endParaRPr>
          </a:p>
          <a:p>
            <a:pPr marL="285750" marR="0" lvl="0" indent="-204470" algn="l" rtl="0">
              <a:lnSpc>
                <a:spcPct val="100000"/>
              </a:lnSpc>
              <a:spcBef>
                <a:spcPts val="1000"/>
              </a:spcBef>
              <a:spcAft>
                <a:spcPts val="0"/>
              </a:spcAft>
              <a:buClr>
                <a:schemeClr val="accent1"/>
              </a:buClr>
              <a:buSzPts val="1280"/>
              <a:buFont typeface="Noto Sans Symbols"/>
              <a:buNone/>
            </a:pPr>
            <a:endParaRPr sz="1600" b="0" i="0" u="none" strike="noStrike" cap="none">
              <a:solidFill>
                <a:schemeClr val="dk1"/>
              </a:solidFill>
              <a:latin typeface="Calibri Light" panose="020F0302020204030204" pitchFamily="34" charset="0"/>
              <a:ea typeface="Garamond"/>
              <a:cs typeface="Calibri Light" panose="020F0302020204030204" pitchFamily="34" charset="0"/>
              <a:sym typeface="Garamond"/>
            </a:endParaRPr>
          </a:p>
          <a:p>
            <a:pPr marL="285750" marR="0" lvl="0" indent="-204470" algn="l" rtl="0">
              <a:lnSpc>
                <a:spcPct val="100000"/>
              </a:lnSpc>
              <a:spcBef>
                <a:spcPts val="1000"/>
              </a:spcBef>
              <a:spcAft>
                <a:spcPts val="0"/>
              </a:spcAft>
              <a:buClr>
                <a:schemeClr val="accent1"/>
              </a:buClr>
              <a:buSzPts val="1280"/>
              <a:buFont typeface="Noto Sans Symbols"/>
              <a:buNone/>
            </a:pPr>
            <a:endParaRPr sz="1600" b="0" i="0" u="none" strike="noStrike" cap="none">
              <a:solidFill>
                <a:schemeClr val="dk1"/>
              </a:solidFill>
              <a:latin typeface="Calibri Light" panose="020F0302020204030204" pitchFamily="34" charset="0"/>
              <a:ea typeface="Garamond"/>
              <a:cs typeface="Calibri Light" panose="020F0302020204030204" pitchFamily="34" charset="0"/>
              <a:sym typeface="Garamond"/>
            </a:endParaRPr>
          </a:p>
          <a:p>
            <a:pPr marL="0" marR="0" lvl="0" indent="0" algn="l" rtl="0">
              <a:lnSpc>
                <a:spcPct val="100000"/>
              </a:lnSpc>
              <a:spcBef>
                <a:spcPts val="0"/>
              </a:spcBef>
              <a:spcAft>
                <a:spcPts val="0"/>
              </a:spcAft>
              <a:buNone/>
            </a:pPr>
            <a:endParaRPr sz="1600" b="0" i="0" u="none">
              <a:solidFill>
                <a:schemeClr val="dk1"/>
              </a:solidFill>
              <a:latin typeface="Calibri Light" panose="020F0302020204030204" pitchFamily="34" charset="0"/>
              <a:ea typeface="Garamond"/>
              <a:cs typeface="Calibri Light" panose="020F0302020204030204" pitchFamily="34" charset="0"/>
              <a:sym typeface="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982663" y="453875"/>
            <a:ext cx="7200897" cy="714128"/>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ct val="100000"/>
              <a:buFont typeface="Overlock"/>
              <a:buNone/>
            </a:pPr>
            <a:r>
              <a:rPr lang="en-GB" sz="3600" b="0" i="0" u="sng" cap="none">
                <a:solidFill>
                  <a:schemeClr val="tx1"/>
                </a:solidFill>
                <a:latin typeface="Calibri Light" panose="020F0302020204030204" pitchFamily="34" charset="0"/>
                <a:ea typeface="Overlock"/>
                <a:cs typeface="Calibri Light" panose="020F0302020204030204" pitchFamily="34" charset="0"/>
                <a:sym typeface="Overlock"/>
              </a:rPr>
              <a:t>Our Golden Rules</a:t>
            </a:r>
            <a:endParaRPr lang="en-GB" cap="none">
              <a:solidFill>
                <a:schemeClr val="tx1"/>
              </a:solidFill>
              <a:latin typeface="Calibri Light" panose="020F0302020204030204" pitchFamily="34" charset="0"/>
              <a:cs typeface="Calibri Light" panose="020F0302020204030204" pitchFamily="34" charset="0"/>
            </a:endParaRPr>
          </a:p>
        </p:txBody>
      </p:sp>
      <p:sp>
        <p:nvSpPr>
          <p:cNvPr id="155" name="Google Shape;155;p26"/>
          <p:cNvSpPr txBox="1">
            <a:spLocks noGrp="1"/>
          </p:cNvSpPr>
          <p:nvPr>
            <p:ph idx="1"/>
          </p:nvPr>
        </p:nvSpPr>
        <p:spPr>
          <a:xfrm>
            <a:off x="468312" y="1168003"/>
            <a:ext cx="8229600" cy="3888581"/>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accent1"/>
              </a:buClr>
              <a:buSzPts val="1610"/>
              <a:buFont typeface="Arial"/>
              <a:buNone/>
            </a:pPr>
            <a:r>
              <a:rPr lang="en" sz="1400" b="0" i="0" u="none" strike="noStrike" cap="none">
                <a:solidFill>
                  <a:srgbClr val="0000FF"/>
                </a:solidFill>
                <a:latin typeface="Garamond"/>
                <a:ea typeface="Garamond"/>
                <a:cs typeface="Garamond"/>
                <a:sym typeface="Garamond"/>
              </a:rPr>
              <a:t>				</a:t>
            </a:r>
            <a:endParaRPr/>
          </a:p>
          <a:p>
            <a:pPr marL="0" marR="0" lvl="0" indent="0" algn="l" rtl="0">
              <a:lnSpc>
                <a:spcPct val="100000"/>
              </a:lnSpc>
              <a:spcBef>
                <a:spcPts val="280"/>
              </a:spcBef>
              <a:spcAft>
                <a:spcPts val="0"/>
              </a:spcAft>
              <a:buClr>
                <a:schemeClr val="accent1"/>
              </a:buClr>
              <a:buSzPts val="1610"/>
              <a:buFont typeface="Arial"/>
              <a:buNone/>
            </a:pPr>
            <a:r>
              <a:rPr lang="en" sz="1400" b="0" i="0" u="none" strike="noStrike" cap="none">
                <a:solidFill>
                  <a:srgbClr val="0000FF"/>
                </a:solidFill>
                <a:latin typeface="Garamond"/>
                <a:ea typeface="Garamond"/>
                <a:cs typeface="Garamond"/>
                <a:sym typeface="Garamond"/>
              </a:rPr>
              <a:t>															</a:t>
            </a:r>
            <a:endParaRPr/>
          </a:p>
        </p:txBody>
      </p:sp>
      <p:pic>
        <p:nvPicPr>
          <p:cNvPr id="5" name="Picture 2" descr="Behaviour — Stanton Road Primary School">
            <a:extLst>
              <a:ext uri="{FF2B5EF4-FFF2-40B4-BE49-F238E27FC236}">
                <a16:creationId xmlns:a16="http://schemas.microsoft.com/office/drawing/2014/main" id="{BE5332B1-E721-4575-B7A1-006AC2D23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649" y="1736472"/>
            <a:ext cx="6972924" cy="27516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545800" y="496885"/>
            <a:ext cx="8229600" cy="8572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GB" sz="4000" b="0" i="0" u="sng" cap="none">
                <a:solidFill>
                  <a:schemeClr val="tx1"/>
                </a:solidFill>
                <a:latin typeface="Calibri Light" panose="020F0302020204030204" pitchFamily="34" charset="0"/>
                <a:ea typeface="Overlock"/>
                <a:cs typeface="Calibri Light" panose="020F0302020204030204" pitchFamily="34" charset="0"/>
                <a:sym typeface="Overlock"/>
              </a:rPr>
              <a:t>High Expectations</a:t>
            </a:r>
            <a:r>
              <a:rPr lang="en-GB" sz="4000" b="0" i="0" u="none" cap="none">
                <a:solidFill>
                  <a:schemeClr val="tx1"/>
                </a:solidFill>
                <a:latin typeface="Calibri Light" panose="020F0302020204030204" pitchFamily="34" charset="0"/>
                <a:ea typeface="Overlock"/>
                <a:cs typeface="Calibri Light" panose="020F0302020204030204" pitchFamily="34" charset="0"/>
                <a:sym typeface="Overlock"/>
              </a:rPr>
              <a:t> </a:t>
            </a:r>
            <a:endParaRPr lang="en-GB" cap="none">
              <a:solidFill>
                <a:schemeClr val="tx1"/>
              </a:solidFill>
              <a:latin typeface="Calibri Light" panose="020F0302020204030204" pitchFamily="34" charset="0"/>
              <a:cs typeface="Calibri Light" panose="020F0302020204030204" pitchFamily="34" charset="0"/>
            </a:endParaRPr>
          </a:p>
        </p:txBody>
      </p:sp>
      <p:sp>
        <p:nvSpPr>
          <p:cNvPr id="167" name="Google Shape;167;p27"/>
          <p:cNvSpPr txBox="1">
            <a:spLocks noGrp="1"/>
          </p:cNvSpPr>
          <p:nvPr>
            <p:ph idx="1"/>
          </p:nvPr>
        </p:nvSpPr>
        <p:spPr>
          <a:xfrm>
            <a:off x="941950" y="1515101"/>
            <a:ext cx="7437300" cy="3131514"/>
          </a:xfrm>
          <a:prstGeom prst="rect">
            <a:avLst/>
          </a:prstGeom>
          <a:noFill/>
          <a:ln>
            <a:noFill/>
          </a:ln>
        </p:spPr>
        <p:txBody>
          <a:bodyPr spcFirstLastPara="1" wrap="square" lIns="91425" tIns="45700" rIns="91425" bIns="45700" anchor="t" anchorCtr="0">
            <a:normAutofit/>
          </a:bodyPr>
          <a:lstStyle/>
          <a:p>
            <a:pPr marL="285750" marR="0" lvl="0" indent="-257390" algn="l" rtl="0">
              <a:lnSpc>
                <a:spcPct val="90000"/>
              </a:lnSpc>
              <a:spcBef>
                <a:spcPts val="0"/>
              </a:spcBef>
              <a:spcAft>
                <a:spcPts val="0"/>
              </a:spcAft>
              <a:buClr>
                <a:schemeClr val="accent1"/>
              </a:buClr>
              <a:buSzPct val="110251"/>
              <a:buFont typeface="Didact Gothic"/>
              <a:buChar char="•"/>
            </a:pPr>
            <a:r>
              <a:rPr lang="en" sz="2487" i="0" u="none" strike="noStrike" cap="none">
                <a:solidFill>
                  <a:schemeClr val="dk1"/>
                </a:solidFill>
                <a:latin typeface="Calibri Light" panose="020F0302020204030204" pitchFamily="34" charset="0"/>
                <a:ea typeface="Didact Gothic"/>
                <a:cs typeface="Calibri Light" panose="020F0302020204030204" pitchFamily="34" charset="0"/>
                <a:sym typeface="Didact Gothic"/>
              </a:rPr>
              <a:t>Behaviour – </a:t>
            </a:r>
            <a:r>
              <a:rPr lang="en-GB" sz="2487" i="0" u="none" strike="noStrike" cap="none">
                <a:solidFill>
                  <a:schemeClr val="dk1"/>
                </a:solidFill>
                <a:latin typeface="Calibri Light" panose="020F0302020204030204" pitchFamily="34" charset="0"/>
                <a:ea typeface="Didact Gothic"/>
                <a:cs typeface="Calibri Light" panose="020F0302020204030204" pitchFamily="34" charset="0"/>
                <a:sym typeface="Didact Gothic"/>
              </a:rPr>
              <a:t>Be Ready, Be Respectful, Be Safe</a:t>
            </a:r>
            <a:endParaRPr sz="3187">
              <a:latin typeface="Calibri Light" panose="020F0302020204030204" pitchFamily="34" charset="0"/>
              <a:ea typeface="Didact Gothic"/>
              <a:cs typeface="Calibri Light" panose="020F0302020204030204" pitchFamily="34" charset="0"/>
              <a:sym typeface="Didact Gothic"/>
            </a:endParaRPr>
          </a:p>
          <a:p>
            <a:pPr marL="285750" marR="0" lvl="0" indent="-257390" algn="l" rtl="0">
              <a:lnSpc>
                <a:spcPct val="90000"/>
              </a:lnSpc>
              <a:spcBef>
                <a:spcPts val="940"/>
              </a:spcBef>
              <a:spcAft>
                <a:spcPts val="0"/>
              </a:spcAft>
              <a:buClr>
                <a:schemeClr val="accent1"/>
              </a:buClr>
              <a:buSzPct val="110251"/>
              <a:buFont typeface="Didact Gothic"/>
              <a:buChar char="•"/>
            </a:pPr>
            <a:r>
              <a:rPr lang="en" sz="2487" i="0" u="none" strike="noStrike" cap="none">
                <a:solidFill>
                  <a:schemeClr val="dk1"/>
                </a:solidFill>
                <a:latin typeface="Calibri Light" panose="020F0302020204030204" pitchFamily="34" charset="0"/>
                <a:ea typeface="Didact Gothic"/>
                <a:cs typeface="Calibri Light" panose="020F0302020204030204" pitchFamily="34" charset="0"/>
                <a:sym typeface="Didact Gothic"/>
              </a:rPr>
              <a:t>Punctuality – coming to school on time. Be a HERO!</a:t>
            </a:r>
            <a:endParaRPr sz="3187">
              <a:latin typeface="Calibri Light" panose="020F0302020204030204" pitchFamily="34" charset="0"/>
              <a:ea typeface="Didact Gothic"/>
              <a:cs typeface="Calibri Light" panose="020F0302020204030204" pitchFamily="34" charset="0"/>
              <a:sym typeface="Didact Gothic"/>
            </a:endParaRPr>
          </a:p>
          <a:p>
            <a:pPr marL="285750" marR="0" lvl="0" indent="-257390" algn="l" rtl="0">
              <a:lnSpc>
                <a:spcPct val="90000"/>
              </a:lnSpc>
              <a:spcBef>
                <a:spcPts val="940"/>
              </a:spcBef>
              <a:spcAft>
                <a:spcPts val="0"/>
              </a:spcAft>
              <a:buClr>
                <a:schemeClr val="accent1"/>
              </a:buClr>
              <a:buSzPct val="110251"/>
              <a:buFont typeface="Didact Gothic"/>
              <a:buChar char="•"/>
            </a:pPr>
            <a:r>
              <a:rPr lang="en" sz="2487" i="0" u="none" strike="noStrike" cap="none">
                <a:solidFill>
                  <a:schemeClr val="dk1"/>
                </a:solidFill>
                <a:latin typeface="Calibri Light" panose="020F0302020204030204" pitchFamily="34" charset="0"/>
                <a:ea typeface="Didact Gothic"/>
                <a:cs typeface="Calibri Light" panose="020F0302020204030204" pitchFamily="34" charset="0"/>
                <a:sym typeface="Didact Gothic"/>
              </a:rPr>
              <a:t>Attendance – making sure you are here every day, if not this should be communicated with the school offic</a:t>
            </a:r>
            <a:r>
              <a:rPr lang="en-GB" sz="2487" i="0" u="none" strike="noStrike" cap="none">
                <a:solidFill>
                  <a:schemeClr val="dk1"/>
                </a:solidFill>
                <a:latin typeface="Calibri Light" panose="020F0302020204030204" pitchFamily="34" charset="0"/>
                <a:ea typeface="Didact Gothic"/>
                <a:cs typeface="Calibri Light" panose="020F0302020204030204" pitchFamily="34" charset="0"/>
                <a:sym typeface="Didact Gothic"/>
              </a:rPr>
              <a:t>e</a:t>
            </a:r>
            <a:r>
              <a:rPr lang="en" sz="2487" i="0" u="none" strike="noStrike" cap="none">
                <a:solidFill>
                  <a:schemeClr val="dk1"/>
                </a:solidFill>
                <a:latin typeface="Calibri Light" panose="020F0302020204030204" pitchFamily="34" charset="0"/>
                <a:ea typeface="Didact Gothic"/>
                <a:cs typeface="Calibri Light" panose="020F0302020204030204" pitchFamily="34" charset="0"/>
                <a:sym typeface="Didact Gothic"/>
              </a:rPr>
              <a:t>.</a:t>
            </a:r>
            <a:endParaRPr sz="3187">
              <a:latin typeface="Calibri Light" panose="020F0302020204030204" pitchFamily="34" charset="0"/>
              <a:ea typeface="Didact Gothic"/>
              <a:cs typeface="Calibri Light" panose="020F0302020204030204" pitchFamily="34" charset="0"/>
              <a:sym typeface="Didact Gothic"/>
            </a:endParaRPr>
          </a:p>
          <a:p>
            <a:pPr marL="285750" marR="0" lvl="0" indent="-257390" algn="l" rtl="0">
              <a:lnSpc>
                <a:spcPct val="90000"/>
              </a:lnSpc>
              <a:spcBef>
                <a:spcPts val="940"/>
              </a:spcBef>
              <a:spcAft>
                <a:spcPts val="0"/>
              </a:spcAft>
              <a:buClr>
                <a:schemeClr val="accent1"/>
              </a:buClr>
              <a:buSzPct val="110251"/>
              <a:buFont typeface="Didact Gothic"/>
              <a:buChar char="•"/>
            </a:pPr>
            <a:r>
              <a:rPr lang="en" sz="2487" i="0" u="none" strike="noStrike" cap="none">
                <a:solidFill>
                  <a:schemeClr val="dk1"/>
                </a:solidFill>
                <a:latin typeface="Calibri Light" panose="020F0302020204030204" pitchFamily="34" charset="0"/>
                <a:ea typeface="Didact Gothic"/>
                <a:cs typeface="Calibri Light" panose="020F0302020204030204" pitchFamily="34" charset="0"/>
                <a:sym typeface="Didact Gothic"/>
              </a:rPr>
              <a:t>Uniform – Neatness and Presentation (PE kit and School uniform)</a:t>
            </a:r>
            <a:endParaRPr sz="3187">
              <a:latin typeface="Calibri Light" panose="020F0302020204030204" pitchFamily="34" charset="0"/>
              <a:ea typeface="Didact Gothic"/>
              <a:cs typeface="Calibri Light" panose="020F0302020204030204" pitchFamily="34" charset="0"/>
              <a:sym typeface="Didact Gothic"/>
            </a:endParaRPr>
          </a:p>
          <a:p>
            <a:pPr marL="285750" marR="0" lvl="0" indent="-161607" algn="l" rtl="0">
              <a:spcBef>
                <a:spcPts val="940"/>
              </a:spcBef>
              <a:spcAft>
                <a:spcPts val="0"/>
              </a:spcAft>
              <a:buClr>
                <a:schemeClr val="accent1"/>
              </a:buClr>
              <a:buSzPct val="115000"/>
              <a:buFont typeface="Arial"/>
              <a:buNone/>
            </a:pPr>
            <a:endParaRPr sz="1700" b="0" i="0" u="none">
              <a:solidFill>
                <a:schemeClr val="dk1"/>
              </a:solidFill>
              <a:latin typeface="Garamond"/>
              <a:ea typeface="Garamond"/>
              <a:cs typeface="Garamond"/>
              <a:sym typeface="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545800" y="496885"/>
            <a:ext cx="8229600" cy="8572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GB" sz="4000" b="0" i="0" u="sng" cap="none">
                <a:solidFill>
                  <a:schemeClr val="tx1"/>
                </a:solidFill>
                <a:latin typeface="Calibri Light" panose="020F0302020204030204" pitchFamily="34" charset="0"/>
                <a:ea typeface="Overlock"/>
                <a:cs typeface="Calibri Light" panose="020F0302020204030204" pitchFamily="34" charset="0"/>
                <a:sym typeface="Overlock"/>
              </a:rPr>
              <a:t>High Expectations</a:t>
            </a:r>
            <a:r>
              <a:rPr lang="en-GB" sz="4000" b="0" i="0" u="none" cap="none">
                <a:solidFill>
                  <a:schemeClr val="tx1"/>
                </a:solidFill>
                <a:latin typeface="Calibri Light" panose="020F0302020204030204" pitchFamily="34" charset="0"/>
                <a:ea typeface="Overlock"/>
                <a:cs typeface="Calibri Light" panose="020F0302020204030204" pitchFamily="34" charset="0"/>
                <a:sym typeface="Overlock"/>
              </a:rPr>
              <a:t> </a:t>
            </a:r>
            <a:endParaRPr lang="en-GB" cap="none">
              <a:solidFill>
                <a:schemeClr val="tx1"/>
              </a:solidFill>
              <a:latin typeface="Calibri Light" panose="020F0302020204030204" pitchFamily="34" charset="0"/>
              <a:cs typeface="Calibri Light" panose="020F0302020204030204" pitchFamily="34" charset="0"/>
            </a:endParaRPr>
          </a:p>
        </p:txBody>
      </p:sp>
      <p:sp>
        <p:nvSpPr>
          <p:cNvPr id="167" name="Google Shape;167;p27"/>
          <p:cNvSpPr txBox="1">
            <a:spLocks noGrp="1"/>
          </p:cNvSpPr>
          <p:nvPr>
            <p:ph idx="1"/>
          </p:nvPr>
        </p:nvSpPr>
        <p:spPr>
          <a:xfrm>
            <a:off x="941950" y="1515101"/>
            <a:ext cx="7437300" cy="3131514"/>
          </a:xfrm>
          <a:prstGeom prst="rect">
            <a:avLst/>
          </a:prstGeom>
          <a:noFill/>
          <a:ln>
            <a:noFill/>
          </a:ln>
        </p:spPr>
        <p:txBody>
          <a:bodyPr spcFirstLastPara="1" wrap="square" lIns="91425" tIns="45700" rIns="91425" bIns="45700" anchor="t" anchorCtr="0">
            <a:normAutofit fontScale="92500" lnSpcReduction="10000"/>
          </a:bodyPr>
          <a:lstStyle/>
          <a:p>
            <a:pPr marL="285750" indent="-161290">
              <a:spcBef>
                <a:spcPts val="940"/>
              </a:spcBef>
              <a:spcAft>
                <a:spcPts val="0"/>
              </a:spcAft>
              <a:buClr>
                <a:schemeClr val="accent1"/>
              </a:buClr>
              <a:buSzPct val="115000"/>
              <a:buNone/>
            </a:pPr>
            <a:r>
              <a:rPr lang="en-GB" sz="5400" dirty="0">
                <a:solidFill>
                  <a:schemeClr val="dk1"/>
                </a:solidFill>
                <a:latin typeface="Calibri Light"/>
                <a:ea typeface="Didact Gothic"/>
                <a:cs typeface="Calibri Light"/>
                <a:sym typeface="Didact Gothic"/>
              </a:rPr>
              <a:t>Be a HERO!</a:t>
            </a:r>
            <a:endParaRPr lang="en-US" dirty="0">
              <a:solidFill>
                <a:schemeClr val="dk1"/>
              </a:solidFill>
              <a:latin typeface="Calibri Light"/>
              <a:cs typeface="Calibri Light"/>
            </a:endParaRPr>
          </a:p>
          <a:p>
            <a:pPr marL="285750" indent="-161290">
              <a:spcBef>
                <a:spcPts val="940"/>
              </a:spcBef>
              <a:spcAft>
                <a:spcPts val="0"/>
              </a:spcAft>
              <a:buClr>
                <a:schemeClr val="accent1"/>
              </a:buClr>
              <a:buSzPct val="115000"/>
              <a:buNone/>
            </a:pPr>
            <a:r>
              <a:rPr lang="en-GB" sz="3200" b="1" dirty="0">
                <a:solidFill>
                  <a:schemeClr val="dk1"/>
                </a:solidFill>
                <a:latin typeface="Calibri Light"/>
                <a:ea typeface="Didact Gothic"/>
                <a:cs typeface="Calibri Light"/>
                <a:sym typeface="Didact Gothic"/>
              </a:rPr>
              <a:t>H</a:t>
            </a:r>
            <a:r>
              <a:rPr lang="en-GB" sz="3200" dirty="0">
                <a:solidFill>
                  <a:schemeClr val="dk1"/>
                </a:solidFill>
                <a:latin typeface="Calibri Light"/>
                <a:ea typeface="Didact Gothic"/>
                <a:cs typeface="Calibri Light"/>
                <a:sym typeface="Didact Gothic"/>
              </a:rPr>
              <a:t>ere</a:t>
            </a:r>
            <a:endParaRPr lang="en-GB" sz="3200" dirty="0">
              <a:solidFill>
                <a:schemeClr val="dk1"/>
              </a:solidFill>
              <a:latin typeface="Calibri Light"/>
              <a:ea typeface="Didact Gothic"/>
              <a:cs typeface="Calibri Light"/>
            </a:endParaRPr>
          </a:p>
          <a:p>
            <a:pPr marL="285750" indent="-161290">
              <a:spcBef>
                <a:spcPts val="940"/>
              </a:spcBef>
              <a:spcAft>
                <a:spcPts val="0"/>
              </a:spcAft>
              <a:buClr>
                <a:schemeClr val="accent1"/>
              </a:buClr>
              <a:buSzPct val="115000"/>
              <a:buNone/>
            </a:pPr>
            <a:r>
              <a:rPr lang="en-GB" sz="3200" b="1" dirty="0">
                <a:solidFill>
                  <a:schemeClr val="dk1"/>
                </a:solidFill>
                <a:latin typeface="Calibri Light"/>
                <a:ea typeface="Didact Gothic"/>
                <a:cs typeface="Calibri Light"/>
                <a:sym typeface="Didact Gothic"/>
              </a:rPr>
              <a:t>E</a:t>
            </a:r>
            <a:r>
              <a:rPr lang="en-GB" sz="3200" dirty="0">
                <a:solidFill>
                  <a:schemeClr val="dk1"/>
                </a:solidFill>
                <a:latin typeface="Calibri Light"/>
                <a:ea typeface="Didact Gothic"/>
                <a:cs typeface="Calibri Light"/>
                <a:sym typeface="Didact Gothic"/>
              </a:rPr>
              <a:t>veryday</a:t>
            </a:r>
            <a:endParaRPr lang="en-GB" sz="3200" dirty="0">
              <a:solidFill>
                <a:schemeClr val="dk1"/>
              </a:solidFill>
              <a:latin typeface="Calibri Light"/>
              <a:ea typeface="Didact Gothic"/>
              <a:cs typeface="Calibri Light"/>
            </a:endParaRPr>
          </a:p>
          <a:p>
            <a:pPr marL="285750" indent="-161290">
              <a:spcBef>
                <a:spcPts val="940"/>
              </a:spcBef>
              <a:spcAft>
                <a:spcPts val="0"/>
              </a:spcAft>
              <a:buClr>
                <a:schemeClr val="accent1"/>
              </a:buClr>
              <a:buSzPct val="115000"/>
              <a:buNone/>
            </a:pPr>
            <a:r>
              <a:rPr lang="en-GB" sz="3200" b="1" dirty="0">
                <a:solidFill>
                  <a:schemeClr val="dk1"/>
                </a:solidFill>
                <a:latin typeface="Calibri Light"/>
                <a:ea typeface="Didact Gothic"/>
                <a:cs typeface="Calibri Light"/>
                <a:sym typeface="Didact Gothic"/>
              </a:rPr>
              <a:t>R</a:t>
            </a:r>
            <a:r>
              <a:rPr lang="en-GB" sz="3200" dirty="0">
                <a:solidFill>
                  <a:schemeClr val="dk1"/>
                </a:solidFill>
                <a:latin typeface="Calibri Light"/>
                <a:ea typeface="Didact Gothic"/>
                <a:cs typeface="Calibri Light"/>
                <a:sym typeface="Didact Gothic"/>
              </a:rPr>
              <a:t>eady</a:t>
            </a:r>
            <a:endParaRPr lang="en-GB" sz="3200" dirty="0">
              <a:solidFill>
                <a:schemeClr val="dk1"/>
              </a:solidFill>
              <a:latin typeface="Calibri Light"/>
              <a:ea typeface="Didact Gothic"/>
              <a:cs typeface="Calibri Light"/>
            </a:endParaRPr>
          </a:p>
          <a:p>
            <a:pPr marL="285750" indent="-161290">
              <a:spcBef>
                <a:spcPts val="940"/>
              </a:spcBef>
              <a:spcAft>
                <a:spcPts val="0"/>
              </a:spcAft>
              <a:buClr>
                <a:schemeClr val="accent1"/>
              </a:buClr>
              <a:buSzPct val="115000"/>
              <a:buNone/>
            </a:pPr>
            <a:r>
              <a:rPr lang="en-GB" sz="3200" b="1" dirty="0">
                <a:solidFill>
                  <a:schemeClr val="dk1"/>
                </a:solidFill>
                <a:latin typeface="Calibri Light"/>
                <a:ea typeface="Didact Gothic"/>
                <a:cs typeface="Calibri Light"/>
                <a:sym typeface="Didact Gothic"/>
              </a:rPr>
              <a:t>O</a:t>
            </a:r>
            <a:r>
              <a:rPr lang="en-GB" sz="3200" dirty="0">
                <a:solidFill>
                  <a:schemeClr val="dk1"/>
                </a:solidFill>
                <a:latin typeface="Calibri Light"/>
                <a:ea typeface="Didact Gothic"/>
                <a:cs typeface="Calibri Light"/>
                <a:sym typeface="Didact Gothic"/>
              </a:rPr>
              <a:t>n time</a:t>
            </a:r>
            <a:endParaRPr lang="en-GB" sz="3200" dirty="0">
              <a:solidFill>
                <a:schemeClr val="dk1"/>
              </a:solidFill>
              <a:latin typeface="Calibri Light"/>
              <a:ea typeface="Didact Gothic"/>
              <a:cs typeface="Calibri Light"/>
            </a:endParaRPr>
          </a:p>
          <a:p>
            <a:pPr marL="285750" indent="-161290">
              <a:spcBef>
                <a:spcPts val="940"/>
              </a:spcBef>
              <a:spcAft>
                <a:spcPts val="0"/>
              </a:spcAft>
              <a:buClr>
                <a:schemeClr val="accent1"/>
              </a:buClr>
              <a:buSzPct val="115000"/>
              <a:buNone/>
            </a:pPr>
            <a:endParaRPr lang="en-GB" sz="5400">
              <a:latin typeface="Calibri Light" panose="020F0302020204030204" pitchFamily="34" charset="0"/>
              <a:ea typeface="Didact Gothic"/>
              <a:cs typeface="Calibri Light" panose="020F0302020204030204" pitchFamily="34" charset="0"/>
            </a:endParaRPr>
          </a:p>
          <a:p>
            <a:pPr marL="285750" marR="0" lvl="0" indent="-161290" algn="l" rtl="0">
              <a:spcBef>
                <a:spcPts val="940"/>
              </a:spcBef>
              <a:spcAft>
                <a:spcPts val="0"/>
              </a:spcAft>
              <a:buClr>
                <a:schemeClr val="accent1"/>
              </a:buClr>
              <a:buSzPct val="115000"/>
              <a:buFont typeface="Arial"/>
              <a:buNone/>
            </a:pPr>
            <a:endParaRPr sz="1700" b="0" i="0" u="none">
              <a:solidFill>
                <a:schemeClr val="dk1"/>
              </a:solidFill>
              <a:latin typeface="Garamond"/>
              <a:ea typeface="Garamond"/>
              <a:cs typeface="Garamond"/>
            </a:endParaRPr>
          </a:p>
        </p:txBody>
      </p:sp>
    </p:spTree>
    <p:extLst>
      <p:ext uri="{BB962C8B-B14F-4D97-AF65-F5344CB8AC3E}">
        <p14:creationId xmlns:p14="http://schemas.microsoft.com/office/powerpoint/2010/main" val="3006926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8"/>
          <p:cNvSpPr txBox="1">
            <a:spLocks noGrp="1"/>
          </p:cNvSpPr>
          <p:nvPr>
            <p:ph type="title"/>
          </p:nvPr>
        </p:nvSpPr>
        <p:spPr>
          <a:xfrm>
            <a:off x="395287" y="573881"/>
            <a:ext cx="8229600" cy="8572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GB" sz="4000" b="0" i="0" u="sng" cap="none">
                <a:solidFill>
                  <a:schemeClr val="tx1"/>
                </a:solidFill>
                <a:latin typeface="Calibri Light" panose="020F0302020204030204" pitchFamily="34" charset="0"/>
                <a:ea typeface="Overlock"/>
                <a:cs typeface="Calibri Light" panose="020F0302020204030204" pitchFamily="34" charset="0"/>
                <a:sym typeface="Overlock"/>
              </a:rPr>
              <a:t>Homework</a:t>
            </a:r>
            <a:endParaRPr lang="en-GB" cap="none">
              <a:solidFill>
                <a:schemeClr val="tx1"/>
              </a:solidFill>
              <a:latin typeface="Calibri Light" panose="020F0302020204030204" pitchFamily="34" charset="0"/>
              <a:cs typeface="Calibri Light" panose="020F0302020204030204" pitchFamily="34" charset="0"/>
            </a:endParaRPr>
          </a:p>
        </p:txBody>
      </p:sp>
      <p:sp>
        <p:nvSpPr>
          <p:cNvPr id="175" name="Google Shape;175;p28"/>
          <p:cNvSpPr txBox="1">
            <a:spLocks noGrp="1"/>
          </p:cNvSpPr>
          <p:nvPr>
            <p:ph idx="1"/>
          </p:nvPr>
        </p:nvSpPr>
        <p:spPr>
          <a:xfrm>
            <a:off x="342306" y="1751325"/>
            <a:ext cx="8335562" cy="2746771"/>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1000"/>
              </a:spcBef>
              <a:spcAft>
                <a:spcPts val="0"/>
              </a:spcAft>
              <a:buClr>
                <a:schemeClr val="accent1"/>
              </a:buClr>
              <a:buSzPts val="2300"/>
              <a:buNone/>
            </a:pPr>
            <a:r>
              <a:rPr lang="en" sz="2400" dirty="0">
                <a:latin typeface="Calibri Light" panose="020F0302020204030204" pitchFamily="34" charset="0"/>
                <a:cs typeface="Calibri Light" panose="020F0302020204030204" pitchFamily="34" charset="0"/>
              </a:rPr>
              <a:t>Homework is made up of </a:t>
            </a:r>
            <a:r>
              <a:rPr lang="en-GB" sz="2400" dirty="0">
                <a:latin typeface="Calibri Light" panose="020F0302020204030204" pitchFamily="34" charset="0"/>
                <a:cs typeface="Calibri Light" panose="020F0302020204030204" pitchFamily="34" charset="0"/>
              </a:rPr>
              <a:t>the following</a:t>
            </a:r>
            <a:r>
              <a:rPr lang="en" sz="2400" dirty="0">
                <a:latin typeface="Calibri Light" panose="020F0302020204030204" pitchFamily="34" charset="0"/>
                <a:cs typeface="Calibri Light" panose="020F0302020204030204" pitchFamily="34" charset="0"/>
              </a:rPr>
              <a:t> elements:</a:t>
            </a:r>
          </a:p>
          <a:p>
            <a:pPr marL="229235" indent="-229235">
              <a:spcBef>
                <a:spcPts val="1000"/>
              </a:spcBef>
              <a:spcAft>
                <a:spcPts val="0"/>
              </a:spcAft>
              <a:buClr>
                <a:schemeClr val="accent1"/>
              </a:buClr>
              <a:buSzPts val="2300"/>
              <a:buFont typeface="Arial" panose="020B0604020202020204" pitchFamily="34" charset="0"/>
              <a:buChar char="•"/>
            </a:pPr>
            <a:r>
              <a:rPr lang="en" sz="2400" dirty="0">
                <a:latin typeface="Calibri Light"/>
                <a:ea typeface="Calibri Light"/>
                <a:cs typeface="Calibri Light"/>
              </a:rPr>
              <a:t>Reading: Please record reading on </a:t>
            </a:r>
            <a:r>
              <a:rPr lang="en" sz="2400" dirty="0" err="1">
                <a:latin typeface="Calibri Light"/>
                <a:ea typeface="Calibri Light"/>
                <a:cs typeface="Calibri Light"/>
              </a:rPr>
              <a:t>Pageticker</a:t>
            </a:r>
            <a:r>
              <a:rPr lang="en" sz="2400" dirty="0">
                <a:latin typeface="Calibri Light"/>
                <a:ea typeface="Calibri Light"/>
                <a:cs typeface="Calibri Light"/>
              </a:rPr>
              <a:t>.</a:t>
            </a:r>
            <a:endParaRPr sz="2400" dirty="0">
              <a:latin typeface="Calibri Light" panose="020F0302020204030204" pitchFamily="34" charset="0"/>
              <a:ea typeface="Calibri Light" panose="020F0302020204030204" pitchFamily="34" charset="0"/>
              <a:cs typeface="Calibri Light" panose="020F0302020204030204" pitchFamily="34" charset="0"/>
            </a:endParaRPr>
          </a:p>
          <a:p>
            <a:pPr marL="300355" indent="-285750">
              <a:spcBef>
                <a:spcPts val="1000"/>
              </a:spcBef>
              <a:spcAft>
                <a:spcPts val="0"/>
              </a:spcAft>
              <a:buSzPts val="2070"/>
              <a:buFont typeface="Arial" panose="020B0604020202020204" pitchFamily="34" charset="0"/>
              <a:buChar char="•"/>
            </a:pPr>
            <a:r>
              <a:rPr lang="en-GB" sz="2400" dirty="0">
                <a:latin typeface="Calibri Light" panose="020F0302020204030204" pitchFamily="34" charset="0"/>
                <a:cs typeface="Calibri Light" panose="020F0302020204030204" pitchFamily="34" charset="0"/>
              </a:rPr>
              <a:t>S</a:t>
            </a:r>
            <a:r>
              <a:rPr lang="en" sz="2400" dirty="0">
                <a:latin typeface="Calibri Light" panose="020F0302020204030204" pitchFamily="34" charset="0"/>
                <a:cs typeface="Calibri Light" panose="020F0302020204030204" pitchFamily="34" charset="0"/>
              </a:rPr>
              <a:t>pelling: 10 words from the Pathways to Spell spelling scheme. </a:t>
            </a:r>
            <a:r>
              <a:rPr lang="en-GB" sz="2400" dirty="0">
                <a:latin typeface="Calibri Light" panose="020F0302020204030204" pitchFamily="34" charset="0"/>
                <a:cs typeface="Calibri Light" panose="020F0302020204030204" pitchFamily="34" charset="0"/>
              </a:rPr>
              <a:t>Spelling test is every Thursday.</a:t>
            </a:r>
            <a:endParaRPr sz="2400" dirty="0">
              <a:latin typeface="Calibri Light" panose="020F0302020204030204" pitchFamily="34" charset="0"/>
              <a:cs typeface="Calibri Light" panose="020F0302020204030204" pitchFamily="34" charset="0"/>
            </a:endParaRPr>
          </a:p>
          <a:p>
            <a:pPr marL="300355" indent="-285750">
              <a:spcBef>
                <a:spcPts val="1000"/>
              </a:spcBef>
              <a:spcAft>
                <a:spcPts val="0"/>
              </a:spcAft>
              <a:buSzPts val="2070"/>
              <a:buFont typeface="Arial" panose="020B0604020202020204" pitchFamily="34" charset="0"/>
              <a:buChar char="•"/>
            </a:pPr>
            <a:r>
              <a:rPr lang="en" sz="2400" dirty="0">
                <a:latin typeface="Calibri Light" panose="020F0302020204030204" pitchFamily="34" charset="0"/>
                <a:cs typeface="Calibri Light" panose="020F0302020204030204" pitchFamily="34" charset="0"/>
              </a:rPr>
              <a:t>Times tables: TTRS – 15</a:t>
            </a:r>
            <a:r>
              <a:rPr lang="en-GB" sz="2400" dirty="0">
                <a:latin typeface="Calibri Light" panose="020F0302020204030204" pitchFamily="34" charset="0"/>
                <a:cs typeface="Calibri Light" panose="020F0302020204030204" pitchFamily="34" charset="0"/>
              </a:rPr>
              <a:t>mins a week</a:t>
            </a:r>
            <a:r>
              <a:rPr lang="en" sz="2400" dirty="0">
                <a:latin typeface="Calibri Light" panose="020F0302020204030204" pitchFamily="34" charset="0"/>
                <a:cs typeface="Calibri Light" panose="020F0302020204030204" pitchFamily="34" charset="0"/>
              </a:rPr>
              <a:t>.</a:t>
            </a:r>
          </a:p>
          <a:p>
            <a:pPr marL="285750" marR="0" lvl="0" indent="-139700" algn="l" rtl="0">
              <a:spcBef>
                <a:spcPts val="1000"/>
              </a:spcBef>
              <a:spcAft>
                <a:spcPts val="0"/>
              </a:spcAft>
              <a:buClr>
                <a:schemeClr val="accent1"/>
              </a:buClr>
              <a:buSzPts val="2300"/>
              <a:buFont typeface="Arial"/>
              <a:buNone/>
            </a:pPr>
            <a:endParaRPr sz="2000" b="0" i="0" u="none" dirty="0">
              <a:solidFill>
                <a:schemeClr val="dk1"/>
              </a:solidFill>
              <a:latin typeface="Calibri Light" panose="020F0302020204030204" pitchFamily="34" charset="0"/>
              <a:ea typeface="Garamond"/>
              <a:cs typeface="Calibri Light" panose="020F0302020204030204" pitchFamily="34" charset="0"/>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GB" sz="4000" b="0" i="0" u="sng" cap="none">
                <a:solidFill>
                  <a:schemeClr val="tx1"/>
                </a:solidFill>
                <a:latin typeface="Calibri Light" panose="020F0302020204030204" pitchFamily="34" charset="0"/>
                <a:ea typeface="Overlock"/>
                <a:cs typeface="Calibri Light" panose="020F0302020204030204" pitchFamily="34" charset="0"/>
                <a:sym typeface="Overlock"/>
              </a:rPr>
              <a:t>Our Week</a:t>
            </a:r>
            <a:endParaRPr lang="en-GB" cap="none">
              <a:solidFill>
                <a:schemeClr val="tx1"/>
              </a:solidFill>
              <a:latin typeface="Calibri Light" panose="020F0302020204030204" pitchFamily="34" charset="0"/>
              <a:cs typeface="Calibri Light" panose="020F0302020204030204" pitchFamily="34" charset="0"/>
            </a:endParaRPr>
          </a:p>
        </p:txBody>
      </p:sp>
      <p:pic>
        <p:nvPicPr>
          <p:cNvPr id="3" name="Content Placeholder 2">
            <a:extLst>
              <a:ext uri="{FF2B5EF4-FFF2-40B4-BE49-F238E27FC236}">
                <a16:creationId xmlns:a16="http://schemas.microsoft.com/office/drawing/2014/main" id="{23579B41-51E3-E879-886D-F3EF51BA9DA6}"/>
              </a:ext>
            </a:extLst>
          </p:cNvPr>
          <p:cNvPicPr>
            <a:picLocks noGrp="1" noChangeAspect="1"/>
          </p:cNvPicPr>
          <p:nvPr>
            <p:ph idx="1"/>
          </p:nvPr>
        </p:nvPicPr>
        <p:blipFill>
          <a:blip r:embed="rId3"/>
          <a:stretch>
            <a:fillRect/>
          </a:stretch>
        </p:blipFill>
        <p:spPr>
          <a:xfrm>
            <a:off x="441044" y="1573639"/>
            <a:ext cx="8218164" cy="3256734"/>
          </a:xfrm>
          <a:prstGeom prst="rect">
            <a:avLst/>
          </a:prstGeom>
          <a:ln>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4"/>
          <p:cNvSpPr txBox="1">
            <a:spLocks noGrp="1"/>
          </p:cNvSpPr>
          <p:nvPr>
            <p:ph type="title"/>
          </p:nvPr>
        </p:nvSpPr>
        <p:spPr>
          <a:xfrm>
            <a:off x="1172369" y="349480"/>
            <a:ext cx="6799262" cy="978694"/>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D47F77"/>
              </a:buClr>
              <a:buSzPts val="4000"/>
              <a:buFont typeface="Overlock"/>
              <a:buNone/>
            </a:pPr>
            <a:r>
              <a:rPr lang="en-GB" sz="4000" b="0" i="0" u="sng" cap="none">
                <a:solidFill>
                  <a:schemeClr val="tx1"/>
                </a:solidFill>
                <a:latin typeface="Calibri Light" panose="020F0302020204030204" pitchFamily="34" charset="0"/>
                <a:ea typeface="Overlock"/>
                <a:cs typeface="Calibri Light" panose="020F0302020204030204" pitchFamily="34" charset="0"/>
                <a:sym typeface="Overlock"/>
              </a:rPr>
              <a:t>Visits and Visitors</a:t>
            </a:r>
            <a:endParaRPr lang="en-GB" cap="none">
              <a:solidFill>
                <a:schemeClr val="tx1"/>
              </a:solidFill>
              <a:latin typeface="Calibri Light" panose="020F0302020204030204" pitchFamily="34" charset="0"/>
              <a:cs typeface="Calibri Light" panose="020F0302020204030204" pitchFamily="34" charset="0"/>
            </a:endParaRPr>
          </a:p>
        </p:txBody>
      </p:sp>
      <p:sp>
        <p:nvSpPr>
          <p:cNvPr id="221" name="Google Shape;221;p34"/>
          <p:cNvSpPr txBox="1">
            <a:spLocks noGrp="1"/>
          </p:cNvSpPr>
          <p:nvPr>
            <p:ph idx="1"/>
          </p:nvPr>
        </p:nvSpPr>
        <p:spPr>
          <a:xfrm>
            <a:off x="827087" y="1869281"/>
            <a:ext cx="4584885" cy="4030265"/>
          </a:xfrm>
          <a:prstGeom prst="rect">
            <a:avLst/>
          </a:prstGeom>
          <a:noFill/>
          <a:ln>
            <a:noFill/>
          </a:ln>
        </p:spPr>
        <p:txBody>
          <a:bodyPr spcFirstLastPara="1" wrap="square" lIns="91425" tIns="45700" rIns="91425" bIns="45700" anchor="t" anchorCtr="0">
            <a:noAutofit/>
          </a:bodyPr>
          <a:lstStyle/>
          <a:p>
            <a:pPr marL="285750" marR="0" lvl="0" indent="-285750" algn="l" rtl="0">
              <a:lnSpc>
                <a:spcPct val="90000"/>
              </a:lnSpc>
              <a:spcBef>
                <a:spcPts val="1000"/>
              </a:spcBef>
              <a:spcAft>
                <a:spcPts val="0"/>
              </a:spcAft>
              <a:buClr>
                <a:schemeClr val="accent1"/>
              </a:buClr>
              <a:buSzPts val="2300"/>
              <a:buFont typeface="Arial"/>
              <a:buNone/>
            </a:pPr>
            <a:endParaRPr sz="2000" b="0" i="0" u="none">
              <a:solidFill>
                <a:srgbClr val="0000FF"/>
              </a:solidFill>
              <a:latin typeface="Corsiva"/>
              <a:ea typeface="Corsiva"/>
              <a:cs typeface="Corsiva"/>
              <a:sym typeface="Corsiva"/>
            </a:endParaRPr>
          </a:p>
          <a:p>
            <a:pPr marL="285750" marR="0" lvl="0" indent="-285750" algn="l" rtl="0">
              <a:lnSpc>
                <a:spcPct val="90000"/>
              </a:lnSpc>
              <a:spcBef>
                <a:spcPts val="1000"/>
              </a:spcBef>
              <a:spcAft>
                <a:spcPts val="0"/>
              </a:spcAft>
              <a:buClr>
                <a:schemeClr val="accent1"/>
              </a:buClr>
              <a:buSzPts val="2300"/>
              <a:buFont typeface="Arial"/>
              <a:buNone/>
            </a:pPr>
            <a:endParaRPr sz="2000" b="0" i="0" u="none">
              <a:solidFill>
                <a:srgbClr val="0000FF"/>
              </a:solidFill>
              <a:latin typeface="Corsiva"/>
              <a:ea typeface="Corsiva"/>
              <a:cs typeface="Corsiva"/>
              <a:sym typeface="Corsiva"/>
            </a:endParaRPr>
          </a:p>
          <a:p>
            <a:pPr marL="285750" marR="0" lvl="0" indent="-285750" algn="l" rtl="0">
              <a:lnSpc>
                <a:spcPct val="90000"/>
              </a:lnSpc>
              <a:spcBef>
                <a:spcPts val="1000"/>
              </a:spcBef>
              <a:spcAft>
                <a:spcPts val="0"/>
              </a:spcAft>
              <a:buClr>
                <a:schemeClr val="accent1"/>
              </a:buClr>
              <a:buSzPts val="2300"/>
              <a:buFont typeface="Arial"/>
              <a:buNone/>
            </a:pPr>
            <a:endParaRPr sz="2000" b="0" i="0" u="none">
              <a:solidFill>
                <a:srgbClr val="0000FF"/>
              </a:solidFill>
              <a:latin typeface="Corsiva"/>
              <a:ea typeface="Corsiva"/>
              <a:cs typeface="Corsiva"/>
              <a:sym typeface="Corsiva"/>
            </a:endParaRPr>
          </a:p>
          <a:p>
            <a:pPr marL="285750" marR="0" lvl="0" indent="-139700" algn="l" rtl="0">
              <a:spcBef>
                <a:spcPts val="1000"/>
              </a:spcBef>
              <a:spcAft>
                <a:spcPts val="0"/>
              </a:spcAft>
              <a:buClr>
                <a:schemeClr val="accent1"/>
              </a:buClr>
              <a:buSzPts val="2300"/>
              <a:buFont typeface="Arial"/>
              <a:buNone/>
            </a:pPr>
            <a:endParaRPr sz="2000" b="0" i="0" u="none">
              <a:solidFill>
                <a:srgbClr val="0000FF"/>
              </a:solidFill>
              <a:latin typeface="Corsiva"/>
              <a:ea typeface="Corsiva"/>
              <a:cs typeface="Corsiva"/>
              <a:sym typeface="Corsiva"/>
            </a:endParaRPr>
          </a:p>
        </p:txBody>
      </p:sp>
      <p:sp>
        <p:nvSpPr>
          <p:cNvPr id="2" name="TextBox 1">
            <a:extLst>
              <a:ext uri="{FF2B5EF4-FFF2-40B4-BE49-F238E27FC236}">
                <a16:creationId xmlns:a16="http://schemas.microsoft.com/office/drawing/2014/main" id="{4647E336-0E8F-4A8C-9EBD-40E62C3B65DD}"/>
              </a:ext>
            </a:extLst>
          </p:cNvPr>
          <p:cNvSpPr txBox="1"/>
          <p:nvPr/>
        </p:nvSpPr>
        <p:spPr>
          <a:xfrm>
            <a:off x="515030" y="1515749"/>
            <a:ext cx="5994627" cy="2923877"/>
          </a:xfrm>
          <a:prstGeom prst="rect">
            <a:avLst/>
          </a:prstGeom>
          <a:noFill/>
        </p:spPr>
        <p:txBody>
          <a:bodyPr wrap="square" lIns="91440" tIns="45720" rIns="91440" bIns="45720" rtlCol="0" anchor="t">
            <a:spAutoFit/>
          </a:bodyPr>
          <a:lstStyle/>
          <a:p>
            <a:r>
              <a:rPr lang="en-GB" sz="2000" b="1" dirty="0"/>
              <a:t>13th-15th January</a:t>
            </a:r>
            <a:r>
              <a:rPr lang="en-GB" sz="2000" dirty="0"/>
              <a:t> Whitemoor Lakes Residential</a:t>
            </a:r>
            <a:endParaRPr lang="en-GB" dirty="0"/>
          </a:p>
          <a:p>
            <a:endParaRPr lang="en-GB" dirty="0"/>
          </a:p>
          <a:p>
            <a:r>
              <a:rPr lang="en-GB" sz="2000" b="1" dirty="0"/>
              <a:t>March/April</a:t>
            </a:r>
            <a:r>
              <a:rPr lang="en-GB" sz="2000" dirty="0"/>
              <a:t> (date TBC) Dewa Centre, Chester</a:t>
            </a:r>
            <a:endParaRPr lang="en-GB" dirty="0"/>
          </a:p>
          <a:p>
            <a:endParaRPr lang="en-GB" dirty="0"/>
          </a:p>
          <a:p>
            <a:r>
              <a:rPr lang="en-GB" sz="2000" b="1" dirty="0"/>
              <a:t>24th March</a:t>
            </a:r>
            <a:r>
              <a:rPr lang="en-GB" sz="2000" dirty="0"/>
              <a:t> Year 4 Bikeability (in school)</a:t>
            </a:r>
            <a:br>
              <a:rPr lang="en-GB" dirty="0"/>
            </a:br>
            <a:endParaRPr lang="en-GB" sz="2000" dirty="0"/>
          </a:p>
          <a:p>
            <a:r>
              <a:rPr lang="en-GB" sz="2000" b="1" dirty="0"/>
              <a:t>May 2025</a:t>
            </a:r>
            <a:r>
              <a:rPr lang="en-GB" sz="2000" dirty="0"/>
              <a:t> (date TBC) Mayan Workshop (in school)</a:t>
            </a:r>
          </a:p>
          <a:p>
            <a:endParaRPr lang="en-GB" dirty="0"/>
          </a:p>
          <a:p>
            <a:endParaRPr lang="en-GB" dirty="0"/>
          </a:p>
          <a:p>
            <a:endParaRPr lang="en-GB" dirty="0"/>
          </a:p>
          <a:p>
            <a:endParaRPr lang="en-GB" dirty="0"/>
          </a:p>
        </p:txBody>
      </p:sp>
      <p:pic>
        <p:nvPicPr>
          <p:cNvPr id="1028" name="Picture 4" descr="Cycling England launches Bikeability assistant instructor ...">
            <a:extLst>
              <a:ext uri="{FF2B5EF4-FFF2-40B4-BE49-F238E27FC236}">
                <a16:creationId xmlns:a16="http://schemas.microsoft.com/office/drawing/2014/main" id="{90A8F469-D065-4E7F-865F-6BD64CB7F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1341" y="3884682"/>
            <a:ext cx="1042964" cy="109292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8" descr="Nantwich Swimming Pool">
            <a:extLst>
              <a:ext uri="{FF2B5EF4-FFF2-40B4-BE49-F238E27FC236}">
                <a16:creationId xmlns:a16="http://schemas.microsoft.com/office/drawing/2014/main" id="{9B755468-A05F-4C5B-9BC6-40910F6497D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0A3CB8F2-0C84-BA6F-E7DF-AAB89CA8A6D1}"/>
              </a:ext>
            </a:extLst>
          </p:cNvPr>
          <p:cNvPicPr>
            <a:picLocks noChangeAspect="1"/>
          </p:cNvPicPr>
          <p:nvPr/>
        </p:nvPicPr>
        <p:blipFill>
          <a:blip r:embed="rId4"/>
          <a:stretch>
            <a:fillRect/>
          </a:stretch>
        </p:blipFill>
        <p:spPr>
          <a:xfrm>
            <a:off x="6706887" y="1618343"/>
            <a:ext cx="1511600" cy="1188130"/>
          </a:xfrm>
          <a:prstGeom prst="rect">
            <a:avLst/>
          </a:prstGeom>
        </p:spPr>
      </p:pic>
      <p:pic>
        <p:nvPicPr>
          <p:cNvPr id="5" name="Picture 4" descr="Maya Workshop">
            <a:extLst>
              <a:ext uri="{FF2B5EF4-FFF2-40B4-BE49-F238E27FC236}">
                <a16:creationId xmlns:a16="http://schemas.microsoft.com/office/drawing/2014/main" id="{854E0F5F-270A-5C49-8357-DC1882BD5D0D}"/>
              </a:ext>
            </a:extLst>
          </p:cNvPr>
          <p:cNvPicPr>
            <a:picLocks noChangeAspect="1"/>
          </p:cNvPicPr>
          <p:nvPr/>
        </p:nvPicPr>
        <p:blipFill>
          <a:blip r:embed="rId5"/>
          <a:stretch>
            <a:fillRect/>
          </a:stretch>
        </p:blipFill>
        <p:spPr>
          <a:xfrm>
            <a:off x="3119147" y="3892669"/>
            <a:ext cx="1633312" cy="1089086"/>
          </a:xfrm>
          <a:prstGeom prst="rect">
            <a:avLst/>
          </a:prstGeom>
        </p:spPr>
      </p:pic>
      <p:pic>
        <p:nvPicPr>
          <p:cNvPr id="7" name="Picture 6" descr="Y5/6 Whitemoor Lakes 2021 – Day 2 – Henry Chadwick Primary School">
            <a:extLst>
              <a:ext uri="{FF2B5EF4-FFF2-40B4-BE49-F238E27FC236}">
                <a16:creationId xmlns:a16="http://schemas.microsoft.com/office/drawing/2014/main" id="{2EECADF6-63FE-B7F1-441A-52D653149144}"/>
              </a:ext>
            </a:extLst>
          </p:cNvPr>
          <p:cNvPicPr>
            <a:picLocks noChangeAspect="1"/>
          </p:cNvPicPr>
          <p:nvPr/>
        </p:nvPicPr>
        <p:blipFill>
          <a:blip r:embed="rId6"/>
          <a:stretch>
            <a:fillRect/>
          </a:stretch>
        </p:blipFill>
        <p:spPr>
          <a:xfrm>
            <a:off x="6607834" y="3171286"/>
            <a:ext cx="2214833" cy="165842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9"/>
          <p:cNvSpPr txBox="1"/>
          <p:nvPr/>
        </p:nvSpPr>
        <p:spPr>
          <a:xfrm>
            <a:off x="787399" y="3581507"/>
            <a:ext cx="7650162" cy="291107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D47F77"/>
              </a:buClr>
              <a:buSzPts val="2400"/>
              <a:buFont typeface="Century Gothic"/>
              <a:buNone/>
            </a:pPr>
            <a:r>
              <a:rPr lang="en" sz="2400" b="0" i="0" u="none">
                <a:solidFill>
                  <a:schemeClr val="tx1"/>
                </a:solidFill>
                <a:latin typeface="Calibri Light" panose="020F0302020204030204" pitchFamily="34" charset="0"/>
                <a:ea typeface="Century Gothic"/>
                <a:cs typeface="Calibri Light" panose="020F0302020204030204" pitchFamily="34" charset="0"/>
                <a:sym typeface="Century Gothic"/>
              </a:rPr>
              <a:t>We look forward to the following year ahead! Thank you for all your continued support. Your children are making exceptional progress and we are extremely proud of them. </a:t>
            </a:r>
            <a:endParaRPr>
              <a:solidFill>
                <a:schemeClr val="tx1"/>
              </a:solidFill>
              <a:latin typeface="Calibri Light" panose="020F0302020204030204" pitchFamily="34" charset="0"/>
              <a:cs typeface="Calibri Light" panose="020F0302020204030204" pitchFamily="34" charset="0"/>
            </a:endParaRPr>
          </a:p>
        </p:txBody>
      </p:sp>
      <p:pic>
        <p:nvPicPr>
          <p:cNvPr id="256" name="Google Shape;256;p39"/>
          <p:cNvPicPr preferRelativeResize="0"/>
          <p:nvPr/>
        </p:nvPicPr>
        <p:blipFill rotWithShape="1">
          <a:blip r:embed="rId3">
            <a:alphaModFix/>
          </a:blip>
          <a:srcRect/>
          <a:stretch/>
        </p:blipFill>
        <p:spPr>
          <a:xfrm>
            <a:off x="1797843" y="1431987"/>
            <a:ext cx="5629275" cy="194429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vidend">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57AB648576CD41B2201987AA434732" ma:contentTypeVersion="19" ma:contentTypeDescription="Create a new document." ma:contentTypeScope="" ma:versionID="f54d6205fe461c62bef977f7c6b7871d">
  <xsd:schema xmlns:xsd="http://www.w3.org/2001/XMLSchema" xmlns:xs="http://www.w3.org/2001/XMLSchema" xmlns:p="http://schemas.microsoft.com/office/2006/metadata/properties" xmlns:ns3="27a0ff87-feae-48b7-b0ed-c9cfd561e7a4" xmlns:ns4="77a4a221-f773-49e9-bcc6-6addcf0c5fb8" targetNamespace="http://schemas.microsoft.com/office/2006/metadata/properties" ma:root="true" ma:fieldsID="e3f71b8a77b7456b866a6d30fe5859c9" ns3:_="" ns4:_="">
    <xsd:import namespace="27a0ff87-feae-48b7-b0ed-c9cfd561e7a4"/>
    <xsd:import namespace="77a4a221-f773-49e9-bcc6-6addcf0c5fb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AutoKeyPoints" minOccurs="0"/>
                <xsd:element ref="ns4:MediaServiceKeyPoints" minOccurs="0"/>
                <xsd:element ref="ns4:MediaServiceOCR" minOccurs="0"/>
                <xsd:element ref="ns4:MediaServiceGenerationTime" minOccurs="0"/>
                <xsd:element ref="ns4:MediaServiceEventHashCode" minOccurs="0"/>
                <xsd:element ref="ns4:MediaLengthInSeconds" minOccurs="0"/>
                <xsd:element ref="ns4:_activity" minOccurs="0"/>
                <xsd:element ref="ns4:MediaServiceObjectDetectorVersions" minOccurs="0"/>
                <xsd:element ref="ns4:MediaServiceSystemTags" minOccurs="0"/>
                <xsd:element ref="ns4:MediaServiceSearchProperties"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a0ff87-feae-48b7-b0ed-c9cfd561e7a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a4a221-f773-49e9-bcc6-6addcf0c5fb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7a4a221-f773-49e9-bcc6-6addcf0c5fb8" xsi:nil="true"/>
  </documentManagement>
</p:properties>
</file>

<file path=customXml/itemProps1.xml><?xml version="1.0" encoding="utf-8"?>
<ds:datastoreItem xmlns:ds="http://schemas.openxmlformats.org/officeDocument/2006/customXml" ds:itemID="{22B829FF-64AC-4E0D-B57A-55B2A80302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a0ff87-feae-48b7-b0ed-c9cfd561e7a4"/>
    <ds:schemaRef ds:uri="77a4a221-f773-49e9-bcc6-6addcf0c5f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FA1468-7F03-4D6C-9463-229FC63E1790}">
  <ds:schemaRefs>
    <ds:schemaRef ds:uri="http://schemas.microsoft.com/sharepoint/v3/contenttype/forms"/>
  </ds:schemaRefs>
</ds:datastoreItem>
</file>

<file path=customXml/itemProps3.xml><?xml version="1.0" encoding="utf-8"?>
<ds:datastoreItem xmlns:ds="http://schemas.openxmlformats.org/officeDocument/2006/customXml" ds:itemID="{C18F5687-A664-486B-BF80-0EB2537312A1}">
  <ds:schemaRefs>
    <ds:schemaRef ds:uri="http://purl.org/dc/elements/1.1/"/>
    <ds:schemaRef ds:uri="http://purl.org/dc/terms/"/>
    <ds:schemaRef ds:uri="27a0ff87-feae-48b7-b0ed-c9cfd561e7a4"/>
    <ds:schemaRef ds:uri="http://schemas.microsoft.com/office/2006/documentManagement/types"/>
    <ds:schemaRef ds:uri="http://schemas.microsoft.com/office/infopath/2007/PartnerControls"/>
    <ds:schemaRef ds:uri="http://schemas.microsoft.com/office/2006/metadata/properties"/>
    <ds:schemaRef ds:uri="77a4a221-f773-49e9-bcc6-6addcf0c5fb8"/>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24</TotalTime>
  <Words>692</Words>
  <Application>Microsoft Office PowerPoint</Application>
  <PresentationFormat>On-screen Show (16:9)</PresentationFormat>
  <Paragraphs>76</Paragraphs>
  <Slides>13</Slides>
  <Notes>11</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Simple Light</vt:lpstr>
      <vt:lpstr>Dividend</vt:lpstr>
      <vt:lpstr>Welcome to Year 4 Rio (miss Davenport) &amp; Mexico City (Mrs Lawrie)</vt:lpstr>
      <vt:lpstr>Meet the Team</vt:lpstr>
      <vt:lpstr>Rio </vt:lpstr>
      <vt:lpstr>Mexico City </vt:lpstr>
      <vt:lpstr>Procedures for Contacting Staff </vt:lpstr>
      <vt:lpstr>Communication </vt:lpstr>
      <vt:lpstr>Our Golden Rules</vt:lpstr>
      <vt:lpstr>High Expectations </vt:lpstr>
      <vt:lpstr>High Expectations </vt:lpstr>
      <vt:lpstr>Homework</vt:lpstr>
      <vt:lpstr>Our Week</vt:lpstr>
      <vt:lpstr>Visits and Visitors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6</dc:title>
  <dc:creator>Daniel Savage</dc:creator>
  <cp:lastModifiedBy>Anna Willington</cp:lastModifiedBy>
  <cp:revision>157</cp:revision>
  <dcterms:modified xsi:type="dcterms:W3CDTF">2026-09-08T13:08:31Z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0x010100A357AB648576CD41B2201987AA434732</vt:lpwstr>
  </property>
</Properties>
</file>