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81" r:id="rId5"/>
    <p:sldId id="259" r:id="rId6"/>
    <p:sldId id="265" r:id="rId7"/>
    <p:sldId id="273" r:id="rId8"/>
    <p:sldId id="266" r:id="rId9"/>
    <p:sldId id="263" r:id="rId10"/>
    <p:sldId id="279" r:id="rId11"/>
    <p:sldId id="28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e Dunbobbin" userId="e7101a5a-a830-48b7-a70f-65235ba3eee1" providerId="ADAL" clId="{A8917DA4-24B0-4DA2-908C-5CBE20848072}"/>
    <pc:docChg chg="modSld">
      <pc:chgData name="Julie Dunbobbin" userId="e7101a5a-a830-48b7-a70f-65235ba3eee1" providerId="ADAL" clId="{A8917DA4-24B0-4DA2-908C-5CBE20848072}" dt="2026-09-08T07:12:59.619" v="95" actId="20577"/>
      <pc:docMkLst>
        <pc:docMk/>
      </pc:docMkLst>
      <pc:sldChg chg="modSp mod">
        <pc:chgData name="Julie Dunbobbin" userId="e7101a5a-a830-48b7-a70f-65235ba3eee1" providerId="ADAL" clId="{A8917DA4-24B0-4DA2-908C-5CBE20848072}" dt="2026-09-08T07:12:59.619" v="95" actId="20577"/>
        <pc:sldMkLst>
          <pc:docMk/>
          <pc:sldMk cId="2626188133" sldId="259"/>
        </pc:sldMkLst>
        <pc:spChg chg="mod">
          <ac:chgData name="Julie Dunbobbin" userId="e7101a5a-a830-48b7-a70f-65235ba3eee1" providerId="ADAL" clId="{A8917DA4-24B0-4DA2-908C-5CBE20848072}" dt="2026-09-08T07:12:59.619" v="95" actId="20577"/>
          <ac:spMkLst>
            <pc:docMk/>
            <pc:sldMk cId="2626188133" sldId="259"/>
            <ac:spMk id="3" creationId="{00000000-0000-0000-0000-000000000000}"/>
          </ac:spMkLst>
        </pc:spChg>
      </pc:sldChg>
      <pc:sldChg chg="addSp delSp modSp">
        <pc:chgData name="Julie Dunbobbin" userId="e7101a5a-a830-48b7-a70f-65235ba3eee1" providerId="ADAL" clId="{A8917DA4-24B0-4DA2-908C-5CBE20848072}" dt="2026-08-27T11:52:23.604" v="16" actId="931"/>
        <pc:sldMkLst>
          <pc:docMk/>
          <pc:sldMk cId="188734864" sldId="263"/>
        </pc:sldMkLst>
        <pc:picChg chg="add mod">
          <ac:chgData name="Julie Dunbobbin" userId="e7101a5a-a830-48b7-a70f-65235ba3eee1" providerId="ADAL" clId="{A8917DA4-24B0-4DA2-908C-5CBE20848072}" dt="2026-08-27T11:51:04.563" v="15" actId="931"/>
          <ac:picMkLst>
            <pc:docMk/>
            <pc:sldMk cId="188734864" sldId="263"/>
            <ac:picMk id="5" creationId="{DAE54E30-7039-7040-47C6-DE12E82ECACC}"/>
          </ac:picMkLst>
        </pc:picChg>
        <pc:picChg chg="add mod">
          <ac:chgData name="Julie Dunbobbin" userId="e7101a5a-a830-48b7-a70f-65235ba3eee1" providerId="ADAL" clId="{A8917DA4-24B0-4DA2-908C-5CBE20848072}" dt="2026-08-27T11:52:23.604" v="16" actId="931"/>
          <ac:picMkLst>
            <pc:docMk/>
            <pc:sldMk cId="188734864" sldId="263"/>
            <ac:picMk id="8" creationId="{A7DDF3AB-4880-B8B3-5A19-9BBBA2C91E17}"/>
          </ac:picMkLst>
        </pc:picChg>
      </pc:sldChg>
      <pc:sldChg chg="modSp mod">
        <pc:chgData name="Julie Dunbobbin" userId="e7101a5a-a830-48b7-a70f-65235ba3eee1" providerId="ADAL" clId="{A8917DA4-24B0-4DA2-908C-5CBE20848072}" dt="2026-09-06T12:25:23.101" v="38" actId="20577"/>
        <pc:sldMkLst>
          <pc:docMk/>
          <pc:sldMk cId="3880888076" sldId="265"/>
        </pc:sldMkLst>
        <pc:spChg chg="mod">
          <ac:chgData name="Julie Dunbobbin" userId="e7101a5a-a830-48b7-a70f-65235ba3eee1" providerId="ADAL" clId="{A8917DA4-24B0-4DA2-908C-5CBE20848072}" dt="2026-09-06T12:25:23.101" v="38" actId="20577"/>
          <ac:spMkLst>
            <pc:docMk/>
            <pc:sldMk cId="3880888076" sldId="265"/>
            <ac:spMk id="3" creationId="{00000000-0000-0000-0000-000000000000}"/>
          </ac:spMkLst>
        </pc:spChg>
        <pc:picChg chg="mod">
          <ac:chgData name="Julie Dunbobbin" userId="e7101a5a-a830-48b7-a70f-65235ba3eee1" providerId="ADAL" clId="{A8917DA4-24B0-4DA2-908C-5CBE20848072}" dt="2026-08-27T11:33:36.648" v="0" actId="1076"/>
          <ac:picMkLst>
            <pc:docMk/>
            <pc:sldMk cId="3880888076" sldId="265"/>
            <ac:picMk id="1028" creationId="{CFD1C634-30BB-45CB-BBEC-3F0B73E40391}"/>
          </ac:picMkLst>
        </pc:picChg>
      </pc:sldChg>
      <pc:sldChg chg="addSp delSp modSp">
        <pc:chgData name="Julie Dunbobbin" userId="e7101a5a-a830-48b7-a70f-65235ba3eee1" providerId="ADAL" clId="{A8917DA4-24B0-4DA2-908C-5CBE20848072}" dt="2026-08-27T11:48:43.547" v="12" actId="1076"/>
        <pc:sldMkLst>
          <pc:docMk/>
          <pc:sldMk cId="1178913322" sldId="266"/>
        </pc:sldMkLst>
        <pc:picChg chg="add mod">
          <ac:chgData name="Julie Dunbobbin" userId="e7101a5a-a830-48b7-a70f-65235ba3eee1" providerId="ADAL" clId="{A8917DA4-24B0-4DA2-908C-5CBE20848072}" dt="2026-08-27T11:43:14.287" v="4" actId="931"/>
          <ac:picMkLst>
            <pc:docMk/>
            <pc:sldMk cId="1178913322" sldId="266"/>
            <ac:picMk id="6" creationId="{599F2E21-39CA-5986-0FBB-D3E5C8CCDDDE}"/>
          </ac:picMkLst>
        </pc:picChg>
        <pc:picChg chg="mod">
          <ac:chgData name="Julie Dunbobbin" userId="e7101a5a-a830-48b7-a70f-65235ba3eee1" providerId="ADAL" clId="{A8917DA4-24B0-4DA2-908C-5CBE20848072}" dt="2026-08-27T11:48:43.547" v="12" actId="1076"/>
          <ac:picMkLst>
            <pc:docMk/>
            <pc:sldMk cId="1178913322" sldId="266"/>
            <ac:picMk id="3076" creationId="{DAD2154C-E37D-433F-A756-AAA77BE89E63}"/>
          </ac:picMkLst>
        </pc:picChg>
      </pc:sldChg>
      <pc:sldChg chg="modSp">
        <pc:chgData name="Julie Dunbobbin" userId="e7101a5a-a830-48b7-a70f-65235ba3eee1" providerId="ADAL" clId="{A8917DA4-24B0-4DA2-908C-5CBE20848072}" dt="2026-08-27T11:37:45.466" v="2"/>
        <pc:sldMkLst>
          <pc:docMk/>
          <pc:sldMk cId="1196327872" sldId="273"/>
        </pc:sldMkLst>
        <pc:spChg chg="mod">
          <ac:chgData name="Julie Dunbobbin" userId="e7101a5a-a830-48b7-a70f-65235ba3eee1" providerId="ADAL" clId="{A8917DA4-24B0-4DA2-908C-5CBE20848072}" dt="2026-08-27T11:37:45.466" v="2"/>
          <ac:spMkLst>
            <pc:docMk/>
            <pc:sldMk cId="1196327872" sldId="273"/>
            <ac:spMk id="3" creationId="{00000000-0000-0000-0000-000000000000}"/>
          </ac:spMkLst>
        </pc:spChg>
      </pc:sldChg>
      <pc:sldChg chg="modSp mod">
        <pc:chgData name="Julie Dunbobbin" userId="e7101a5a-a830-48b7-a70f-65235ba3eee1" providerId="ADAL" clId="{A8917DA4-24B0-4DA2-908C-5CBE20848072}" dt="2026-09-06T12:43:42.254" v="77" actId="20577"/>
        <pc:sldMkLst>
          <pc:docMk/>
          <pc:sldMk cId="3771243067" sldId="279"/>
        </pc:sldMkLst>
        <pc:spChg chg="mod">
          <ac:chgData name="Julie Dunbobbin" userId="e7101a5a-a830-48b7-a70f-65235ba3eee1" providerId="ADAL" clId="{A8917DA4-24B0-4DA2-908C-5CBE20848072}" dt="2026-09-06T12:43:42.254" v="77" actId="20577"/>
          <ac:spMkLst>
            <pc:docMk/>
            <pc:sldMk cId="3771243067" sldId="279"/>
            <ac:spMk id="3" creationId="{00000000-0000-0000-0000-000000000000}"/>
          </ac:spMkLst>
        </pc:spChg>
      </pc:sldChg>
      <pc:sldChg chg="modAnim">
        <pc:chgData name="Julie Dunbobbin" userId="e7101a5a-a830-48b7-a70f-65235ba3eee1" providerId="ADAL" clId="{A8917DA4-24B0-4DA2-908C-5CBE20848072}" dt="2026-09-06T12:43:59.696" v="78"/>
        <pc:sldMkLst>
          <pc:docMk/>
          <pc:sldMk cId="1050916535" sldId="28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E292-5D88-4840-8593-0F146BB27ED9}" type="datetimeFigureOut">
              <a:rPr lang="en-GB" smtClean="0"/>
              <a:t>09/09/2026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B5245-3B27-4ECA-A41F-291151ADD2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407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E292-5D88-4840-8593-0F146BB27ED9}" type="datetimeFigureOut">
              <a:rPr lang="en-GB" smtClean="0"/>
              <a:t>09/09/2026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B5245-3B27-4ECA-A41F-291151ADD2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2146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E292-5D88-4840-8593-0F146BB27ED9}" type="datetimeFigureOut">
              <a:rPr lang="en-GB" smtClean="0"/>
              <a:t>09/09/2026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B5245-3B27-4ECA-A41F-291151ADD2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3156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E292-5D88-4840-8593-0F146BB27ED9}" type="datetimeFigureOut">
              <a:rPr lang="en-GB" smtClean="0"/>
              <a:t>09/09/2026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B5245-3B27-4ECA-A41F-291151ADD2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046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E292-5D88-4840-8593-0F146BB27ED9}" type="datetimeFigureOut">
              <a:rPr lang="en-GB" smtClean="0"/>
              <a:t>09/09/2026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B5245-3B27-4ECA-A41F-291151ADD2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1077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E292-5D88-4840-8593-0F146BB27ED9}" type="datetimeFigureOut">
              <a:rPr lang="en-GB" smtClean="0"/>
              <a:t>09/09/2026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B5245-3B27-4ECA-A41F-291151ADD2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1046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E292-5D88-4840-8593-0F146BB27ED9}" type="datetimeFigureOut">
              <a:rPr lang="en-GB" smtClean="0"/>
              <a:t>09/09/2026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B5245-3B27-4ECA-A41F-291151ADD2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853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E292-5D88-4840-8593-0F146BB27ED9}" type="datetimeFigureOut">
              <a:rPr lang="en-GB" smtClean="0"/>
              <a:t>09/09/2026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B5245-3B27-4ECA-A41F-291151ADD2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8673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E292-5D88-4840-8593-0F146BB27ED9}" type="datetimeFigureOut">
              <a:rPr lang="en-GB" smtClean="0"/>
              <a:t>09/09/2026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B5245-3B27-4ECA-A41F-291151ADD2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7172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E292-5D88-4840-8593-0F146BB27ED9}" type="datetimeFigureOut">
              <a:rPr lang="en-GB" smtClean="0"/>
              <a:t>09/09/2026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B5245-3B27-4ECA-A41F-291151ADD2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961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E292-5D88-4840-8593-0F146BB27ED9}" type="datetimeFigureOut">
              <a:rPr lang="en-GB" smtClean="0"/>
              <a:t>09/09/2026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B5245-3B27-4ECA-A41F-291151ADD2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5398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0E292-5D88-4840-8593-0F146BB27ED9}" type="datetimeFigureOut">
              <a:rPr lang="en-GB" smtClean="0"/>
              <a:t>09/09/2026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B5245-3B27-4ECA-A41F-291151ADD2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2616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Letter-join Break 3" panose="02000505000000020003" pitchFamily="50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london-big-bang-bridge-clouds-1900570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2" Type="http://schemas.openxmlformats.org/officeDocument/2006/relationships/hyperlink" Target="http://washingtonvirtualtrip.wikispaces.com/Museum+of+National+Histor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7" Type="http://schemas.openxmlformats.org/officeDocument/2006/relationships/hyperlink" Target="https://www.flickr.com/photos/rodeime/12802532414" TargetMode="External"/><Relationship Id="rId2" Type="http://schemas.openxmlformats.org/officeDocument/2006/relationships/hyperlink" Target="http://washingtonvirtualtrip.wikispaces.com/Museum+of+National+Histor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aggi-usa.it/museo-storia-naturale-new-york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ublicdomainpictures.net/en/view-image.php?image=180952&amp;picture=american-museum-of-natural-history" TargetMode="Externa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E62B8C-BAEC-42EA-9A37-39B20B4F7D7E}"/>
              </a:ext>
            </a:extLst>
          </p:cNvPr>
          <p:cNvSpPr txBox="1"/>
          <p:nvPr/>
        </p:nvSpPr>
        <p:spPr>
          <a:xfrm>
            <a:off x="2627784" y="620688"/>
            <a:ext cx="6264696" cy="34563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387555-9410-44E7-BD64-0780CE88D685}"/>
              </a:ext>
            </a:extLst>
          </p:cNvPr>
          <p:cNvSpPr txBox="1"/>
          <p:nvPr/>
        </p:nvSpPr>
        <p:spPr>
          <a:xfrm>
            <a:off x="3275856" y="908720"/>
            <a:ext cx="48965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Year 6 Residential - London 2026</a:t>
            </a:r>
          </a:p>
        </p:txBody>
      </p:sp>
    </p:spTree>
    <p:extLst>
      <p:ext uri="{BB962C8B-B14F-4D97-AF65-F5344CB8AC3E}">
        <p14:creationId xmlns:p14="http://schemas.microsoft.com/office/powerpoint/2010/main" val="4127152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600" b="1" dirty="0"/>
              <a:t>Key Info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12776"/>
            <a:ext cx="8712968" cy="5256584"/>
          </a:xfrm>
        </p:spPr>
        <p:txBody>
          <a:bodyPr>
            <a:normAutofit fontScale="92500" lnSpcReduction="10000"/>
          </a:bodyPr>
          <a:lstStyle/>
          <a:p>
            <a:r>
              <a:rPr lang="en-GB" sz="3600" dirty="0">
                <a:latin typeface="Letter-join Break 3" panose="02000505000000020003" pitchFamily="50" charset="0"/>
              </a:rPr>
              <a:t>Leave on Wednesday 30</a:t>
            </a:r>
            <a:r>
              <a:rPr lang="en-GB" sz="3600" baseline="30000" dirty="0">
                <a:latin typeface="Letter-join Break 3" panose="02000505000000020003" pitchFamily="50" charset="0"/>
              </a:rPr>
              <a:t>th</a:t>
            </a:r>
            <a:r>
              <a:rPr lang="en-GB" sz="3600" dirty="0">
                <a:latin typeface="Letter-join Break 3" panose="02000505000000020003" pitchFamily="50" charset="0"/>
              </a:rPr>
              <a:t> September</a:t>
            </a:r>
          </a:p>
          <a:p>
            <a:r>
              <a:rPr lang="en-GB" sz="3600" dirty="0">
                <a:latin typeface="Letter-join Break 3" panose="02000505000000020003" pitchFamily="50" charset="0"/>
              </a:rPr>
              <a:t>Return on Friday 2</a:t>
            </a:r>
            <a:r>
              <a:rPr lang="en-GB" sz="3600" baseline="30000" dirty="0">
                <a:latin typeface="Letter-join Break 3" panose="02000505000000020003" pitchFamily="50" charset="0"/>
              </a:rPr>
              <a:t>nd</a:t>
            </a:r>
            <a:r>
              <a:rPr lang="en-GB" sz="3600" dirty="0">
                <a:latin typeface="Letter-join Break 3" panose="02000505000000020003" pitchFamily="50" charset="0"/>
              </a:rPr>
              <a:t> October</a:t>
            </a:r>
          </a:p>
          <a:p>
            <a:pPr marL="0" indent="0">
              <a:buNone/>
            </a:pPr>
            <a:endParaRPr lang="en-GB" sz="3600" dirty="0">
              <a:latin typeface="Letter-join Break 3" panose="02000505000000020003" pitchFamily="50" charset="0"/>
            </a:endParaRPr>
          </a:p>
          <a:p>
            <a:pPr marL="0" indent="0">
              <a:buNone/>
            </a:pPr>
            <a:r>
              <a:rPr lang="en-US" sz="3600" u="sng" dirty="0">
                <a:latin typeface="Letter-join Break 3" panose="02000505000000020003" pitchFamily="50" charset="0"/>
              </a:rPr>
              <a:t>S</a:t>
            </a:r>
            <a:r>
              <a:rPr lang="en-GB" sz="3600" u="sng" dirty="0">
                <a:latin typeface="Letter-join Break 3" panose="02000505000000020003" pitchFamily="50" charset="0"/>
              </a:rPr>
              <a:t>taff attending</a:t>
            </a:r>
          </a:p>
          <a:p>
            <a:pPr marL="0" indent="0">
              <a:buNone/>
            </a:pPr>
            <a:r>
              <a:rPr lang="en-US" sz="3600" dirty="0">
                <a:latin typeface="Letter-join Break 3" panose="02000505000000020003" pitchFamily="50" charset="0"/>
              </a:rPr>
              <a:t>M</a:t>
            </a:r>
            <a:r>
              <a:rPr lang="en-GB" sz="3600" dirty="0">
                <a:latin typeface="Letter-join Break 3" panose="02000505000000020003" pitchFamily="50" charset="0"/>
              </a:rPr>
              <a:t>rs Watson – Designated Safeguarding Lead</a:t>
            </a:r>
          </a:p>
          <a:p>
            <a:pPr marL="0" indent="0">
              <a:buNone/>
            </a:pPr>
            <a:r>
              <a:rPr lang="en-US" sz="3600" dirty="0">
                <a:latin typeface="Letter-join Break 3" panose="02000505000000020003" pitchFamily="50" charset="0"/>
              </a:rPr>
              <a:t>M</a:t>
            </a:r>
            <a:r>
              <a:rPr lang="en-GB" sz="3600" dirty="0">
                <a:latin typeface="Letter-join Break 3" panose="02000505000000020003" pitchFamily="50" charset="0"/>
              </a:rPr>
              <a:t>rs Dunbobbin – Trip lead/EVC/first aider</a:t>
            </a:r>
          </a:p>
          <a:p>
            <a:pPr marL="0" indent="0">
              <a:buNone/>
            </a:pPr>
            <a:r>
              <a:rPr lang="en-US" sz="3600" dirty="0">
                <a:latin typeface="Letter-join Break 3" panose="02000505000000020003" pitchFamily="50" charset="0"/>
              </a:rPr>
              <a:t>M</a:t>
            </a:r>
            <a:r>
              <a:rPr lang="en-GB" sz="3600" dirty="0" err="1">
                <a:latin typeface="Letter-join Break 3" panose="02000505000000020003" pitchFamily="50" charset="0"/>
              </a:rPr>
              <a:t>iss</a:t>
            </a:r>
            <a:r>
              <a:rPr lang="en-GB" sz="3600" dirty="0">
                <a:latin typeface="Letter-join Break 3" panose="02000505000000020003" pitchFamily="50" charset="0"/>
              </a:rPr>
              <a:t> Willington – Safeguarding team</a:t>
            </a:r>
          </a:p>
          <a:p>
            <a:pPr marL="0" indent="0">
              <a:buNone/>
            </a:pPr>
            <a:r>
              <a:rPr lang="en-US" sz="3600" dirty="0">
                <a:latin typeface="Letter-join Break 3" panose="02000505000000020003" pitchFamily="50" charset="0"/>
              </a:rPr>
              <a:t>M</a:t>
            </a:r>
            <a:r>
              <a:rPr lang="en-GB" sz="3600" dirty="0" err="1">
                <a:latin typeface="Letter-join Break 3" panose="02000505000000020003" pitchFamily="50" charset="0"/>
              </a:rPr>
              <a:t>iss</a:t>
            </a:r>
            <a:r>
              <a:rPr lang="en-GB" sz="3600" dirty="0">
                <a:latin typeface="Letter-join Break 3" panose="02000505000000020003" pitchFamily="50" charset="0"/>
              </a:rPr>
              <a:t> Blackledge  - First aider</a:t>
            </a:r>
          </a:p>
          <a:p>
            <a:pPr marL="0" indent="0">
              <a:buNone/>
            </a:pPr>
            <a:r>
              <a:rPr lang="en-US" sz="3600" dirty="0">
                <a:latin typeface="Letter-join Break 3" panose="02000505000000020003" pitchFamily="50" charset="0"/>
              </a:rPr>
              <a:t>M</a:t>
            </a:r>
            <a:r>
              <a:rPr lang="en-GB" sz="3600" dirty="0">
                <a:latin typeface="Letter-join Break 3" panose="02000505000000020003" pitchFamily="50" charset="0"/>
              </a:rPr>
              <a:t>r Farrall – First aider</a:t>
            </a:r>
          </a:p>
          <a:p>
            <a:pPr marL="0" indent="0">
              <a:buNone/>
            </a:pPr>
            <a:r>
              <a:rPr lang="en-GB" sz="3600">
                <a:latin typeface="Letter-join Break 3" panose="02000505000000020003" pitchFamily="50" charset="0"/>
              </a:rPr>
              <a:t>1 other (TBC)</a:t>
            </a:r>
            <a:endParaRPr lang="en-GB" sz="3600" dirty="0">
              <a:latin typeface="Letter-join Break 3" panose="02000505000000020003" pitchFamily="50" charset="0"/>
            </a:endParaRPr>
          </a:p>
          <a:p>
            <a:pPr marL="0" indent="0">
              <a:buNone/>
            </a:pPr>
            <a:endParaRPr lang="en-GB" sz="3600" dirty="0">
              <a:latin typeface="Letter-join Break 3" panose="02000505000000020003" pitchFamily="50" charset="0"/>
            </a:endParaRPr>
          </a:p>
          <a:p>
            <a:pPr marL="0" indent="0">
              <a:buNone/>
            </a:pPr>
            <a:endParaRPr lang="en-GB" sz="3600" dirty="0">
              <a:latin typeface="Letter-join Break 3" panose="020005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188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dirty="0"/>
              <a:t>Key Info: Accommodation</a:t>
            </a:r>
            <a:endParaRPr lang="en-GB" b="1" dirty="0">
              <a:cs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783" y="1533322"/>
            <a:ext cx="7886700" cy="5208046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Y</a:t>
            </a:r>
            <a:r>
              <a:rPr lang="en-GB" sz="28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HA London Thameside</a:t>
            </a:r>
          </a:p>
          <a:p>
            <a:r>
              <a:rPr lang="en-GB" sz="28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Familiar with having school groups of this age</a:t>
            </a:r>
          </a:p>
          <a:p>
            <a:r>
              <a:rPr lang="en-GB" sz="28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Electronic keyed doors for access to each floor and room </a:t>
            </a:r>
          </a:p>
          <a:p>
            <a:r>
              <a:rPr lang="en-GB" sz="28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Dormitory-style room with bunk beds and ensuite. </a:t>
            </a:r>
          </a:p>
          <a:p>
            <a:r>
              <a:rPr lang="en-GB" sz="28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Number of beds per room ranges from 2 to 8.</a:t>
            </a:r>
          </a:p>
          <a:p>
            <a:r>
              <a:rPr lang="en-GB" sz="28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Teacher’s rooms will be interspersed with </a:t>
            </a:r>
          </a:p>
          <a:p>
            <a:pPr marL="0" indent="0">
              <a:buNone/>
            </a:pPr>
            <a:r>
              <a:rPr lang="en-GB" sz="28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children’s rooms and all children will know </a:t>
            </a:r>
          </a:p>
          <a:p>
            <a:pPr marL="0" indent="0">
              <a:buNone/>
            </a:pPr>
            <a:r>
              <a:rPr lang="en-GB" sz="28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which room to go to in an emergency. </a:t>
            </a:r>
          </a:p>
          <a:p>
            <a:pPr marL="0" indent="0">
              <a:buNone/>
            </a:pPr>
            <a:endParaRPr lang="en-GB" sz="2800" dirty="0">
              <a:latin typeface="Letter-join Break 3" panose="02000505000000020003" pitchFamily="50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en-GB" sz="2800" dirty="0">
              <a:latin typeface="Letter-join Break 3" panose="02000505000000020003" pitchFamily="50" charset="0"/>
              <a:cs typeface="Calibri Light" panose="020F03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00BD36-3ECB-4A18-9D1E-6186D48B2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91475">
            <a:off x="6086646" y="496207"/>
            <a:ext cx="2502547" cy="16689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8" name="Picture 4" descr="Photo">
            <a:extLst>
              <a:ext uri="{FF2B5EF4-FFF2-40B4-BE49-F238E27FC236}">
                <a16:creationId xmlns:a16="http://schemas.microsoft.com/office/drawing/2014/main" id="{CFD1C634-30BB-45CB-BBEC-3F0B73E40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989272"/>
            <a:ext cx="2283985" cy="16360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888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-267147"/>
            <a:ext cx="5122912" cy="1143000"/>
          </a:xfrm>
        </p:spPr>
        <p:txBody>
          <a:bodyPr/>
          <a:lstStyle/>
          <a:p>
            <a:r>
              <a:rPr lang="en-GB" b="1" dirty="0">
                <a:cs typeface="Calibri Light" panose="020F0302020204030204" pitchFamily="34" charset="0"/>
              </a:rPr>
              <a:t>Day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824" y="601870"/>
            <a:ext cx="5169600" cy="49294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Be in school for 8:15 am for a prompt 8.30 am departure</a:t>
            </a:r>
          </a:p>
          <a:p>
            <a:r>
              <a:rPr lang="en-US" sz="2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Packed lunch will be eaten when we arrive at Tower of London</a:t>
            </a:r>
          </a:p>
          <a:p>
            <a:r>
              <a:rPr lang="en-US" sz="2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Explore Tower of London and take in the history </a:t>
            </a:r>
          </a:p>
          <a:p>
            <a:r>
              <a:rPr lang="en-US" sz="2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Opportunity to visit gift shop, so pack any spending money in rucksack</a:t>
            </a:r>
          </a:p>
          <a:p>
            <a:r>
              <a:rPr lang="en-US" sz="2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Coach pick-up and head to the youth hostel</a:t>
            </a:r>
          </a:p>
          <a:p>
            <a:r>
              <a:rPr lang="en-US" sz="2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Children will need to make their own beds – please practise!</a:t>
            </a:r>
          </a:p>
          <a:p>
            <a:r>
              <a:rPr lang="en-US" sz="2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Evening meal at the hostel</a:t>
            </a:r>
          </a:p>
          <a:p>
            <a:r>
              <a:rPr lang="en-US" sz="2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Guided walking tour in the evening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7B2741-D161-403F-B35C-21AC5DB8B903}"/>
              </a:ext>
            </a:extLst>
          </p:cNvPr>
          <p:cNvSpPr txBox="1"/>
          <p:nvPr/>
        </p:nvSpPr>
        <p:spPr>
          <a:xfrm>
            <a:off x="-1248760" y="7245424"/>
            <a:ext cx="67289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hlinkClick r:id="rId2" tooltip="http://washingtonvirtualtrip.wikispaces.com/Museum+of+National+History"/>
              </a:rPr>
              <a:t>This Photo</a:t>
            </a:r>
            <a:r>
              <a:rPr lang="en-GB" sz="900" dirty="0"/>
              <a:t> by Unknown Author is licensed under </a:t>
            </a:r>
            <a:r>
              <a:rPr lang="en-GB" sz="900" dirty="0">
                <a:hlinkClick r:id="rId3" tooltip="https://creativecommons.org/licenses/by-sa/3.0/"/>
              </a:rPr>
              <a:t>CC BY-SA</a:t>
            </a:r>
            <a:endParaRPr lang="en-GB" sz="900" dirty="0"/>
          </a:p>
        </p:txBody>
      </p:sp>
      <p:pic>
        <p:nvPicPr>
          <p:cNvPr id="2050" name="Picture 2" descr="Photo">
            <a:extLst>
              <a:ext uri="{FF2B5EF4-FFF2-40B4-BE49-F238E27FC236}">
                <a16:creationId xmlns:a16="http://schemas.microsoft.com/office/drawing/2014/main" id="{38C03CFD-9921-4E5C-BF58-EDD741D59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3607">
            <a:off x="5747186" y="503971"/>
            <a:ext cx="2732795" cy="19568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hoto">
            <a:extLst>
              <a:ext uri="{FF2B5EF4-FFF2-40B4-BE49-F238E27FC236}">
                <a16:creationId xmlns:a16="http://schemas.microsoft.com/office/drawing/2014/main" id="{84049FAB-5DD6-4149-A931-C7D070960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3260">
            <a:off x="5480146" y="2588960"/>
            <a:ext cx="2630566" cy="219755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7FB3C7-9249-4EA7-81B1-D105B020E4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58766">
            <a:off x="6014990" y="4509120"/>
            <a:ext cx="2703017" cy="20232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196327872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144016"/>
            <a:ext cx="6923112" cy="980728"/>
          </a:xfrm>
        </p:spPr>
        <p:txBody>
          <a:bodyPr/>
          <a:lstStyle/>
          <a:p>
            <a:r>
              <a:rPr lang="en-GB" b="1" dirty="0">
                <a:cs typeface="Calibri Light" panose="020F0302020204030204" pitchFamily="34" charset="0"/>
              </a:rPr>
              <a:t>Day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5599" y="686729"/>
            <a:ext cx="4906888" cy="500141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sz="2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Breakfast at Youth Hostel </a:t>
            </a:r>
          </a:p>
          <a:p>
            <a:r>
              <a:rPr lang="en-US" sz="2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Coach to Science Museum (Wonderlab and Wonder Show)</a:t>
            </a:r>
          </a:p>
          <a:p>
            <a:r>
              <a:rPr lang="en-GB" sz="2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Packed lunch provided by hostel</a:t>
            </a:r>
          </a:p>
          <a:p>
            <a:r>
              <a:rPr lang="en-US" sz="2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Walk to River cruise (weather dependent)</a:t>
            </a:r>
          </a:p>
          <a:p>
            <a:r>
              <a:rPr lang="en-US" sz="2600" dirty="0">
                <a:latin typeface="Letter-join Break 3" panose="02000505000000020003" pitchFamily="50" charset="0"/>
                <a:cs typeface="Calibri Light"/>
              </a:rPr>
              <a:t>Enjoy a circular river cruise</a:t>
            </a:r>
          </a:p>
          <a:p>
            <a:r>
              <a:rPr lang="en-US" sz="2600" dirty="0">
                <a:latin typeface="Letter-join Break 3" panose="02000505000000020003" pitchFamily="50" charset="0"/>
                <a:cs typeface="Calibri Light"/>
              </a:rPr>
              <a:t>London Eye</a:t>
            </a:r>
            <a:endParaRPr lang="en-US" sz="2600" dirty="0">
              <a:latin typeface="Letter-join Break 3" panose="02000505000000020003" pitchFamily="50" charset="0"/>
              <a:cs typeface="Calibri Light" panose="020F0302020204030204" pitchFamily="34" charset="0"/>
            </a:endParaRPr>
          </a:p>
          <a:p>
            <a:r>
              <a:rPr lang="en-US" sz="2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C</a:t>
            </a:r>
            <a:r>
              <a:rPr lang="en-GB" sz="2600" dirty="0" err="1">
                <a:latin typeface="Letter-join Break 3" panose="02000505000000020003" pitchFamily="50" charset="0"/>
                <a:cs typeface="Calibri Light" panose="020F0302020204030204" pitchFamily="34" charset="0"/>
              </a:rPr>
              <a:t>oach</a:t>
            </a:r>
            <a:r>
              <a:rPr lang="en-GB" sz="2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 to Pizza Express</a:t>
            </a:r>
          </a:p>
          <a:p>
            <a:r>
              <a:rPr lang="en-GB" sz="2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Walk to Cambridge Theatre to see Matilda</a:t>
            </a:r>
          </a:p>
          <a:p>
            <a:r>
              <a:rPr lang="en-US" sz="2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Matilda</a:t>
            </a:r>
            <a:endParaRPr lang="en-GB" sz="2600" dirty="0">
              <a:latin typeface="Letter-join Break 3" panose="02000505000000020003" pitchFamily="50" charset="0"/>
              <a:cs typeface="Calibri Light" panose="020F0302020204030204" pitchFamily="34" charset="0"/>
            </a:endParaRPr>
          </a:p>
          <a:p>
            <a:r>
              <a:rPr lang="en-GB" sz="2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Coach journey back to the hostel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7B2741-D161-403F-B35C-21AC5DB8B903}"/>
              </a:ext>
            </a:extLst>
          </p:cNvPr>
          <p:cNvSpPr txBox="1"/>
          <p:nvPr/>
        </p:nvSpPr>
        <p:spPr>
          <a:xfrm>
            <a:off x="-1248760" y="7245424"/>
            <a:ext cx="67289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latin typeface="Letter-join Break 3" panose="02000505000000020003" pitchFamily="50" charset="0"/>
                <a:cs typeface="Calibri Light" panose="020F0302020204030204" pitchFamily="34" charset="0"/>
                <a:hlinkClick r:id="rId2" tooltip="http://washingtonvirtualtrip.wikispaces.com/Museum+of+National+History"/>
              </a:rPr>
              <a:t>This Photo</a:t>
            </a:r>
            <a:r>
              <a:rPr lang="en-GB" sz="9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 by Unknown Author is licensed under </a:t>
            </a:r>
            <a:r>
              <a:rPr lang="en-GB" sz="900" dirty="0">
                <a:latin typeface="Letter-join Break 3" panose="02000505000000020003" pitchFamily="50" charset="0"/>
                <a:cs typeface="Calibri Light" panose="020F0302020204030204" pitchFamily="34" charset="0"/>
                <a:hlinkClick r:id="rId3" tooltip="https://creativecommons.org/licenses/by-sa/3.0/"/>
              </a:rPr>
              <a:t>CC BY-SA</a:t>
            </a:r>
            <a:endParaRPr lang="en-GB" sz="900" dirty="0">
              <a:latin typeface="Letter-join Break 3" panose="02000505000000020003" pitchFamily="50" charset="0"/>
              <a:cs typeface="Calibri Light" panose="020F0302020204030204" pitchFamily="34" charset="0"/>
            </a:endParaRPr>
          </a:p>
        </p:txBody>
      </p:sp>
      <p:pic>
        <p:nvPicPr>
          <p:cNvPr id="3076" name="Picture 4" descr="Ticket Information - Thames River ...">
            <a:extLst>
              <a:ext uri="{FF2B5EF4-FFF2-40B4-BE49-F238E27FC236}">
                <a16:creationId xmlns:a16="http://schemas.microsoft.com/office/drawing/2014/main" id="{DAD2154C-E37D-433F-A756-AAA77BE89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13" y="1399368"/>
            <a:ext cx="2999556" cy="19960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9AC787-CEB1-477F-896D-A814FB697D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6459" y="2479594"/>
            <a:ext cx="1101418" cy="23458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9F2E21-39CA-5986-0FBB-D3E5C8CCDD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rot="21020848">
            <a:off x="395259" y="4529730"/>
            <a:ext cx="2720887" cy="194425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178913322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552" y="120496"/>
            <a:ext cx="4978896" cy="1143000"/>
          </a:xfrm>
        </p:spPr>
        <p:txBody>
          <a:bodyPr>
            <a:normAutofit/>
          </a:bodyPr>
          <a:lstStyle/>
          <a:p>
            <a:r>
              <a:rPr lang="en-GB" b="1" dirty="0">
                <a:cs typeface="Calibri Light" panose="020F0302020204030204" pitchFamily="34" charset="0"/>
              </a:rPr>
              <a:t>Day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74737"/>
            <a:ext cx="4536504" cy="47085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4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Breakfast at Youth Hostel</a:t>
            </a:r>
          </a:p>
          <a:p>
            <a:r>
              <a:rPr lang="en-GB" sz="24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Coach to Natural History Museum</a:t>
            </a:r>
          </a:p>
          <a:p>
            <a:r>
              <a:rPr lang="en-GB" sz="24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Lunch provided by the Youth hostel</a:t>
            </a:r>
          </a:p>
          <a:p>
            <a:r>
              <a:rPr lang="en-GB" sz="24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Coach journey back to school</a:t>
            </a:r>
          </a:p>
          <a:p>
            <a:r>
              <a:rPr lang="en-GB" sz="24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Arrive back at 4.30 pm – collection behind barrier in car park </a:t>
            </a:r>
            <a:endParaRPr lang="en-GB" dirty="0">
              <a:latin typeface="Letter-join Break 3" panose="02000505000000020003" pitchFamily="50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en-GB" dirty="0">
              <a:latin typeface="Letter-join Break 3" panose="02000505000000020003" pitchFamily="50" charset="0"/>
              <a:cs typeface="Calibri Light" panose="020F03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E54E30-7039-7040-47C6-DE12E82EC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574665">
            <a:off x="5189017" y="955824"/>
            <a:ext cx="3380419" cy="224156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DDF3AB-4880-B8B3-5A19-9BBBA2C91E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21043337">
            <a:off x="4078880" y="3996936"/>
            <a:ext cx="3580672" cy="23762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8734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364" y="-315416"/>
            <a:ext cx="7886700" cy="1325563"/>
          </a:xfrm>
        </p:spPr>
        <p:txBody>
          <a:bodyPr>
            <a:normAutofit/>
          </a:bodyPr>
          <a:lstStyle/>
          <a:p>
            <a:r>
              <a:rPr lang="en-GB" dirty="0">
                <a:cs typeface="Calibri Light" panose="020F0302020204030204" pitchFamily="34" charset="0"/>
              </a:rPr>
              <a:t>Further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960" y="620688"/>
            <a:ext cx="8363272" cy="4708525"/>
          </a:xfrm>
        </p:spPr>
        <p:txBody>
          <a:bodyPr>
            <a:normAutofit fontScale="25000" lnSpcReduction="20000"/>
          </a:bodyPr>
          <a:lstStyle/>
          <a:p>
            <a:r>
              <a:rPr lang="en-GB" sz="9600" dirty="0">
                <a:latin typeface="Letter-join Break 3" panose="02000505000000020003" pitchFamily="50" charset="0"/>
              </a:rPr>
              <a:t>Meals will be provided except for a packed lunch on the first day. Please could you send a packed lunch in a disposable bag</a:t>
            </a:r>
          </a:p>
          <a:p>
            <a:r>
              <a:rPr lang="en-GB" sz="9600" dirty="0">
                <a:latin typeface="Letter-join Break 3" panose="02000505000000020003" pitchFamily="50" charset="0"/>
              </a:rPr>
              <a:t>Children will need to bring a rucksack with their lunch in, a waterproof coat, a refillable water bottle and a purse/wallet with spending money (optional)</a:t>
            </a:r>
          </a:p>
          <a:p>
            <a:r>
              <a:rPr lang="en-GB" sz="9600" dirty="0">
                <a:latin typeface="Letter-join Break 3" panose="02000505000000020003" pitchFamily="50" charset="0"/>
              </a:rPr>
              <a:t>All items need to be NAMED (including clothes)</a:t>
            </a:r>
          </a:p>
          <a:p>
            <a:r>
              <a:rPr lang="en-GB" sz="9600" dirty="0">
                <a:latin typeface="Letter-join Break 3" panose="02000505000000020003" pitchFamily="50" charset="0"/>
              </a:rPr>
              <a:t>Children to pack their own case with clothes/</a:t>
            </a:r>
            <a:r>
              <a:rPr lang="en-GB" sz="9600" dirty="0" err="1">
                <a:latin typeface="Letter-join Break 3" panose="02000505000000020003" pitchFamily="50" charset="0"/>
              </a:rPr>
              <a:t>toiliteries</a:t>
            </a:r>
            <a:r>
              <a:rPr lang="en-GB" sz="9600" dirty="0">
                <a:latin typeface="Letter-join Break 3" panose="02000505000000020003" pitchFamily="50" charset="0"/>
              </a:rPr>
              <a:t> for 3 days (suitable for the weather) and will require comfortable shoes</a:t>
            </a:r>
          </a:p>
          <a:p>
            <a:r>
              <a:rPr lang="en-GB" sz="9600" dirty="0">
                <a:latin typeface="Letter-join Break 3" panose="02000505000000020003" pitchFamily="50" charset="0"/>
              </a:rPr>
              <a:t>This needs to be packed in a small suitcase/holdall that they are able to carry independently. They need to bring their own towel, as one is not provided.</a:t>
            </a:r>
          </a:p>
          <a:p>
            <a:r>
              <a:rPr lang="en-GB" sz="9600" dirty="0">
                <a:latin typeface="Letter-join Break 3" panose="02000505000000020003" pitchFamily="50" charset="0"/>
              </a:rPr>
              <a:t>NO ELECTRONICS/MOBILE PHONES/AIRTAGS</a:t>
            </a:r>
          </a:p>
          <a:p>
            <a:r>
              <a:rPr lang="en-US" sz="9600" dirty="0">
                <a:latin typeface="Letter-join Break 3" panose="02000505000000020003" pitchFamily="50" charset="0"/>
              </a:rPr>
              <a:t>All medication to be handed to </a:t>
            </a:r>
            <a:r>
              <a:rPr lang="en-US" sz="9600" dirty="0" err="1">
                <a:latin typeface="Letter-join Break 3" panose="02000505000000020003" pitchFamily="50" charset="0"/>
              </a:rPr>
              <a:t>Mr</a:t>
            </a:r>
            <a:r>
              <a:rPr lang="en-US" sz="9600" dirty="0">
                <a:latin typeface="Letter-join Break 3" panose="02000505000000020003" pitchFamily="50" charset="0"/>
              </a:rPr>
              <a:t> Farrall or Miss Blackledge on the day of departure in a sealed container with appropriate medical forms.  They will collect these at the year 6 door on arrival.  Forms will be handed out the week before, so discuss with your child which form(s) they need – prescribed or non-prescribed.  </a:t>
            </a:r>
            <a:endParaRPr lang="en-GB" sz="9600" dirty="0">
              <a:latin typeface="Letter-join Break 3" panose="02000505000000020003" pitchFamily="50" charset="0"/>
            </a:endParaRPr>
          </a:p>
          <a:p>
            <a:r>
              <a:rPr lang="en-GB" sz="9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Minimal spending money  - £20 maximum. This is optional</a:t>
            </a:r>
          </a:p>
          <a:p>
            <a:r>
              <a:rPr lang="en-GB" sz="9600" dirty="0">
                <a:latin typeface="Letter-join Break 3" panose="02000505000000020003" pitchFamily="50" charset="0"/>
                <a:cs typeface="Calibri Light" panose="020F0302020204030204" pitchFamily="34" charset="0"/>
              </a:rPr>
              <a:t>Text updates will be sent during the trip (signal dependent)</a:t>
            </a:r>
          </a:p>
          <a:p>
            <a:endParaRPr lang="en-GB" sz="2600" dirty="0">
              <a:latin typeface="Letter-join Break 3" panose="02000505000000020003" pitchFamily="50" charset="0"/>
              <a:cs typeface="Calibri Light" panose="020F0302020204030204" pitchFamily="34" charset="0"/>
            </a:endParaRPr>
          </a:p>
          <a:p>
            <a:endParaRPr lang="en-GB" sz="2600" dirty="0">
              <a:latin typeface="Letter-join Break 3" panose="02000505000000020003" pitchFamily="50" charset="0"/>
              <a:cs typeface="Calibri Light" panose="020F0302020204030204" pitchFamily="34" charset="0"/>
            </a:endParaRPr>
          </a:p>
          <a:p>
            <a:endParaRPr lang="en-GB" sz="2600" dirty="0">
              <a:latin typeface="Letter-join Break 3" panose="02000505000000020003" pitchFamily="50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243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54A6836E-C603-43CB-9DA7-89D8E3FA3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96007DD-F9BF-4F0F-B8C6-C514B2841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802CF5-7B4D-8E4D-E089-09BD96ACE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43" y="1321056"/>
            <a:ext cx="8013114" cy="19919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4500" kern="1200" dirty="0">
                <a:solidFill>
                  <a:schemeClr val="tx2"/>
                </a:solidFill>
                <a:ea typeface="+mj-ea"/>
                <a:cs typeface="+mj-cs"/>
              </a:rPr>
              <a:t>Any questions?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A0FAFCA-5C96-453B-83B7-A9AEF7F18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900351" y="0"/>
            <a:ext cx="3243649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A0F84AE-A24D-4353-B1BA-BD80DAA38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F093259-3E74-43A1-944B-B106C8105E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AA28A35-1E54-4054-BB95-42FAFA13A9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BA3A17F-F3BD-4B94-9CC8-006700210F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D0398DD-AD75-4E2B-A3C6-35073082A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-799165" y="4001437"/>
            <a:ext cx="3655725" cy="2057400"/>
            <a:chOff x="-305" y="-1"/>
            <a:chExt cx="3832880" cy="2876136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3E4F247-A844-4CD1-A37E-B7EA0DA2D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2387B1B-D4D3-493F-8D7A-C7A89DBD4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3404477-1F13-4859-84DA-12A303AC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B8C62FD-B708-4F00-80BB-1250C6011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0916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57AB648576CD41B2201987AA434732" ma:contentTypeVersion="14" ma:contentTypeDescription="Create a new document." ma:contentTypeScope="" ma:versionID="896ab7eafcb6c9cea1c6d5f38e34bda9">
  <xsd:schema xmlns:xsd="http://www.w3.org/2001/XMLSchema" xmlns:xs="http://www.w3.org/2001/XMLSchema" xmlns:p="http://schemas.microsoft.com/office/2006/metadata/properties" xmlns:ns3="27a0ff87-feae-48b7-b0ed-c9cfd561e7a4" xmlns:ns4="77a4a221-f773-49e9-bcc6-6addcf0c5fb8" targetNamespace="http://schemas.microsoft.com/office/2006/metadata/properties" ma:root="true" ma:fieldsID="b11440396e435ee87a72d9a3fee55020" ns3:_="" ns4:_="">
    <xsd:import namespace="27a0ff87-feae-48b7-b0ed-c9cfd561e7a4"/>
    <xsd:import namespace="77a4a221-f773-49e9-bcc6-6addcf0c5fb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a0ff87-feae-48b7-b0ed-c9cfd561e7a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a4a221-f773-49e9-bcc6-6addcf0c5f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D547816-60EE-4930-961F-3C4BADFBBD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D1D220-EE1F-4BDD-8054-978A2D6E8C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a0ff87-feae-48b7-b0ed-c9cfd561e7a4"/>
    <ds:schemaRef ds:uri="77a4a221-f773-49e9-bcc6-6addcf0c5f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E389113-AD72-4C0A-A96D-08A3D4CBA47D}">
  <ds:schemaRefs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http://purl.org/dc/elements/1.1/"/>
    <ds:schemaRef ds:uri="77a4a221-f773-49e9-bcc6-6addcf0c5fb8"/>
    <ds:schemaRef ds:uri="27a0ff87-feae-48b7-b0ed-c9cfd561e7a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1760</TotalTime>
  <Words>538</Words>
  <Application>Microsoft Office PowerPoint</Application>
  <PresentationFormat>On-screen Show (4:3)</PresentationFormat>
  <Paragraphs>61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Letter-join Break 3</vt:lpstr>
      <vt:lpstr>Office Theme</vt:lpstr>
      <vt:lpstr>PowerPoint Presentation</vt:lpstr>
      <vt:lpstr>Key Info</vt:lpstr>
      <vt:lpstr>Key Info: Accommodation</vt:lpstr>
      <vt:lpstr>Day 1</vt:lpstr>
      <vt:lpstr>Day 2</vt:lpstr>
      <vt:lpstr>Day 3</vt:lpstr>
      <vt:lpstr>Further details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London 2016</dc:title>
  <dc:creator>S Watson</dc:creator>
  <cp:lastModifiedBy>Steph Watson</cp:lastModifiedBy>
  <cp:revision>60</cp:revision>
  <dcterms:created xsi:type="dcterms:W3CDTF">2016-11-14T22:33:21Z</dcterms:created>
  <dcterms:modified xsi:type="dcterms:W3CDTF">2026-09-09T07:39:54Z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0x010100A357AB648576CD41B2201987AA434732</vt:lpwstr>
  </property>
</Properties>
</file>