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5" r:id="rId4"/>
    <p:sldMasterId id="2147483777" r:id="rId5"/>
  </p:sldMasterIdLst>
  <p:notesMasterIdLst>
    <p:notesMasterId r:id="rId16"/>
  </p:notesMasterIdLst>
  <p:sldIdLst>
    <p:sldId id="256" r:id="rId6"/>
    <p:sldId id="257" r:id="rId7"/>
    <p:sldId id="258" r:id="rId8"/>
    <p:sldId id="259" r:id="rId9"/>
    <p:sldId id="260" r:id="rId10"/>
    <p:sldId id="261" r:id="rId11"/>
    <p:sldId id="262" r:id="rId12"/>
    <p:sldId id="263" r:id="rId13"/>
    <p:sldId id="268" r:id="rId14"/>
    <p:sldId id="273" r:id="rId15"/>
  </p:sldIdLst>
  <p:sldSz cx="9144000" cy="5143500" type="screen16x9"/>
  <p:notesSz cx="6858000" cy="9144000"/>
  <p:embeddedFontLst>
    <p:embeddedFont>
      <p:font typeface="Century Gothic" panose="020B0502020202020204" pitchFamily="34" charset="0"/>
      <p:regular r:id="rId17"/>
      <p:bold r:id="rId18"/>
      <p:italic r:id="rId19"/>
      <p:boldItalic r:id="rId20"/>
    </p:embeddedFont>
    <p:embeddedFont>
      <p:font typeface="Corsiva" panose="020B0604020202020204" charset="0"/>
      <p:regular r:id="rId21"/>
      <p:bold r:id="rId22"/>
      <p:italic r:id="rId23"/>
      <p:boldItalic r:id="rId24"/>
    </p:embeddedFont>
    <p:embeddedFont>
      <p:font typeface="Didact Gothic" panose="00000500000000000000" pitchFamily="2" charset="0"/>
      <p:regular r:id="rId25"/>
    </p:embeddedFont>
    <p:embeddedFont>
      <p:font typeface="Garamond" panose="02020404030301010803" pitchFamily="18" charset="0"/>
      <p:regular r:id="rId26"/>
      <p:bold r:id="rId27"/>
      <p:italic r:id="rId28"/>
    </p:embeddedFont>
    <p:embeddedFont>
      <p:font typeface="Gill Sans MT" panose="020B0502020104020203" pitchFamily="34" charset="0"/>
      <p:regular r:id="rId29"/>
      <p:bold r:id="rId30"/>
      <p:italic r:id="rId31"/>
      <p:boldItalic r:id="rId32"/>
    </p:embeddedFont>
    <p:embeddedFont>
      <p:font typeface="Overlock" panose="020B0604020202020204" charset="0"/>
      <p:regular r:id="rId33"/>
      <p:bold r:id="rId34"/>
      <p:italic r:id="rId35"/>
      <p:boldItalic r:id="rId36"/>
    </p:embeddedFont>
    <p:embeddedFont>
      <p:font typeface="Wingdings 2" panose="05020102010507070707" pitchFamily="18" charset="2"/>
      <p:regular r:id="rId3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7" d="100"/>
          <a:sy n="87" d="100"/>
        </p:scale>
        <p:origin x="906" y="60"/>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font" Target="fonts/font2.fntdata"/><Relationship Id="rId26" Type="http://schemas.openxmlformats.org/officeDocument/2006/relationships/font" Target="fonts/font10.fntdata"/><Relationship Id="rId39" Type="http://schemas.openxmlformats.org/officeDocument/2006/relationships/viewProps" Target="viewProps.xml"/><Relationship Id="rId21" Type="http://schemas.openxmlformats.org/officeDocument/2006/relationships/font" Target="fonts/font5.fntdata"/><Relationship Id="rId34" Type="http://schemas.openxmlformats.org/officeDocument/2006/relationships/font" Target="fonts/font18.fntdata"/><Relationship Id="rId42" Type="http://schemas.microsoft.com/office/2016/11/relationships/changesInfo" Target="changesInfos/changesInfo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font" Target="fonts/font4.fntdata"/><Relationship Id="rId29" Type="http://schemas.openxmlformats.org/officeDocument/2006/relationships/font" Target="fonts/font13.fntdata"/><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font" Target="fonts/font8.fntdata"/><Relationship Id="rId32" Type="http://schemas.openxmlformats.org/officeDocument/2006/relationships/font" Target="fonts/font16.fntdata"/><Relationship Id="rId37" Type="http://schemas.openxmlformats.org/officeDocument/2006/relationships/font" Target="fonts/font21.fntdata"/><Relationship Id="rId40"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font" Target="fonts/font7.fntdata"/><Relationship Id="rId28" Type="http://schemas.openxmlformats.org/officeDocument/2006/relationships/font" Target="fonts/font12.fntdata"/><Relationship Id="rId36" Type="http://schemas.openxmlformats.org/officeDocument/2006/relationships/font" Target="fonts/font20.fntdata"/><Relationship Id="rId10" Type="http://schemas.openxmlformats.org/officeDocument/2006/relationships/slide" Target="slides/slide5.xml"/><Relationship Id="rId19" Type="http://schemas.openxmlformats.org/officeDocument/2006/relationships/font" Target="fonts/font3.fntdata"/><Relationship Id="rId31" Type="http://schemas.openxmlformats.org/officeDocument/2006/relationships/font" Target="fonts/font15.fntdata"/><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font" Target="fonts/font6.fntdata"/><Relationship Id="rId27" Type="http://schemas.openxmlformats.org/officeDocument/2006/relationships/font" Target="fonts/font11.fntdata"/><Relationship Id="rId30" Type="http://schemas.openxmlformats.org/officeDocument/2006/relationships/font" Target="fonts/font14.fntdata"/><Relationship Id="rId35" Type="http://schemas.openxmlformats.org/officeDocument/2006/relationships/font" Target="fonts/font19.fntdata"/><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font" Target="fonts/font1.fntdata"/><Relationship Id="rId25" Type="http://schemas.openxmlformats.org/officeDocument/2006/relationships/font" Target="fonts/font9.fntdata"/><Relationship Id="rId33" Type="http://schemas.openxmlformats.org/officeDocument/2006/relationships/font" Target="fonts/font17.fntdata"/><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gela Culshaw" userId="34b0d52b-2a49-45fc-a090-9a5b60d3f65f" providerId="ADAL" clId="{FB786F4E-50B3-409B-B437-94A896AA886A}"/>
    <pc:docChg chg="custSel delSld modSld">
      <pc:chgData name="Angela Culshaw" userId="34b0d52b-2a49-45fc-a090-9a5b60d3f65f" providerId="ADAL" clId="{FB786F4E-50B3-409B-B437-94A896AA886A}" dt="2026-09-06T16:09:28.674" v="893" actId="2696"/>
      <pc:docMkLst>
        <pc:docMk/>
      </pc:docMkLst>
      <pc:sldChg chg="modSp mod">
        <pc:chgData name="Angela Culshaw" userId="34b0d52b-2a49-45fc-a090-9a5b60d3f65f" providerId="ADAL" clId="{FB786F4E-50B3-409B-B437-94A896AA886A}" dt="2026-09-06T15:59:06.845" v="5" actId="20577"/>
        <pc:sldMkLst>
          <pc:docMk/>
          <pc:sldMk cId="0" sldId="256"/>
        </pc:sldMkLst>
        <pc:spChg chg="mod">
          <ac:chgData name="Angela Culshaw" userId="34b0d52b-2a49-45fc-a090-9a5b60d3f65f" providerId="ADAL" clId="{FB786F4E-50B3-409B-B437-94A896AA886A}" dt="2026-09-06T15:59:06.845" v="5" actId="20577"/>
          <ac:spMkLst>
            <pc:docMk/>
            <pc:sldMk cId="0" sldId="256"/>
            <ac:spMk id="125" creationId="{00000000-0000-0000-0000-000000000000}"/>
          </ac:spMkLst>
        </pc:spChg>
        <pc:spChg chg="mod">
          <ac:chgData name="Angela Culshaw" userId="34b0d52b-2a49-45fc-a090-9a5b60d3f65f" providerId="ADAL" clId="{FB786F4E-50B3-409B-B437-94A896AA886A}" dt="2026-09-06T15:59:03.782" v="3" actId="20577"/>
          <ac:spMkLst>
            <pc:docMk/>
            <pc:sldMk cId="0" sldId="256"/>
            <ac:spMk id="126" creationId="{00000000-0000-0000-0000-000000000000}"/>
          </ac:spMkLst>
        </pc:spChg>
      </pc:sldChg>
      <pc:sldChg chg="modSp mod">
        <pc:chgData name="Angela Culshaw" userId="34b0d52b-2a49-45fc-a090-9a5b60d3f65f" providerId="ADAL" clId="{FB786F4E-50B3-409B-B437-94A896AA886A}" dt="2026-09-06T15:59:48.866" v="75" actId="20577"/>
        <pc:sldMkLst>
          <pc:docMk/>
          <pc:sldMk cId="0" sldId="257"/>
        </pc:sldMkLst>
        <pc:spChg chg="mod">
          <ac:chgData name="Angela Culshaw" userId="34b0d52b-2a49-45fc-a090-9a5b60d3f65f" providerId="ADAL" clId="{FB786F4E-50B3-409B-B437-94A896AA886A}" dt="2026-09-06T15:59:48.866" v="75" actId="20577"/>
          <ac:spMkLst>
            <pc:docMk/>
            <pc:sldMk cId="0" sldId="257"/>
            <ac:spMk id="133" creationId="{00000000-0000-0000-0000-000000000000}"/>
          </ac:spMkLst>
        </pc:spChg>
      </pc:sldChg>
      <pc:sldChg chg="modSp mod">
        <pc:chgData name="Angela Culshaw" userId="34b0d52b-2a49-45fc-a090-9a5b60d3f65f" providerId="ADAL" clId="{FB786F4E-50B3-409B-B437-94A896AA886A}" dt="2026-09-06T16:01:29.245" v="228" actId="33524"/>
        <pc:sldMkLst>
          <pc:docMk/>
          <pc:sldMk cId="0" sldId="258"/>
        </pc:sldMkLst>
        <pc:spChg chg="mod">
          <ac:chgData name="Angela Culshaw" userId="34b0d52b-2a49-45fc-a090-9a5b60d3f65f" providerId="ADAL" clId="{FB786F4E-50B3-409B-B437-94A896AA886A}" dt="2026-09-06T16:01:29.245" v="228" actId="33524"/>
          <ac:spMkLst>
            <pc:docMk/>
            <pc:sldMk cId="0" sldId="258"/>
            <ac:spMk id="140" creationId="{00000000-0000-0000-0000-000000000000}"/>
          </ac:spMkLst>
        </pc:spChg>
      </pc:sldChg>
      <pc:sldChg chg="modSp mod">
        <pc:chgData name="Angela Culshaw" userId="34b0d52b-2a49-45fc-a090-9a5b60d3f65f" providerId="ADAL" clId="{FB786F4E-50B3-409B-B437-94A896AA886A}" dt="2026-09-06T16:04:24.395" v="487" actId="255"/>
        <pc:sldMkLst>
          <pc:docMk/>
          <pc:sldMk cId="0" sldId="259"/>
        </pc:sldMkLst>
        <pc:spChg chg="mod">
          <ac:chgData name="Angela Culshaw" userId="34b0d52b-2a49-45fc-a090-9a5b60d3f65f" providerId="ADAL" clId="{FB786F4E-50B3-409B-B437-94A896AA886A}" dt="2026-09-06T16:04:24.395" v="487" actId="255"/>
          <ac:spMkLst>
            <pc:docMk/>
            <pc:sldMk cId="0" sldId="259"/>
            <ac:spMk id="148" creationId="{00000000-0000-0000-0000-000000000000}"/>
          </ac:spMkLst>
        </pc:spChg>
      </pc:sldChg>
      <pc:sldChg chg="modSp mod">
        <pc:chgData name="Angela Culshaw" userId="34b0d52b-2a49-45fc-a090-9a5b60d3f65f" providerId="ADAL" clId="{FB786F4E-50B3-409B-B437-94A896AA886A}" dt="2026-09-06T16:06:10.666" v="577" actId="20577"/>
        <pc:sldMkLst>
          <pc:docMk/>
          <pc:sldMk cId="0" sldId="262"/>
        </pc:sldMkLst>
        <pc:spChg chg="mod">
          <ac:chgData name="Angela Culshaw" userId="34b0d52b-2a49-45fc-a090-9a5b60d3f65f" providerId="ADAL" clId="{FB786F4E-50B3-409B-B437-94A896AA886A}" dt="2026-09-06T16:06:10.666" v="577" actId="20577"/>
          <ac:spMkLst>
            <pc:docMk/>
            <pc:sldMk cId="0" sldId="262"/>
            <ac:spMk id="175" creationId="{00000000-0000-0000-0000-000000000000}"/>
          </ac:spMkLst>
        </pc:spChg>
      </pc:sldChg>
      <pc:sldChg chg="modSp mod">
        <pc:chgData name="Angela Culshaw" userId="34b0d52b-2a49-45fc-a090-9a5b60d3f65f" providerId="ADAL" clId="{FB786F4E-50B3-409B-B437-94A896AA886A}" dt="2026-09-06T16:07:53.666" v="738" actId="20577"/>
        <pc:sldMkLst>
          <pc:docMk/>
          <pc:sldMk cId="0" sldId="263"/>
        </pc:sldMkLst>
        <pc:spChg chg="mod">
          <ac:chgData name="Angela Culshaw" userId="34b0d52b-2a49-45fc-a090-9a5b60d3f65f" providerId="ADAL" clId="{FB786F4E-50B3-409B-B437-94A896AA886A}" dt="2026-09-06T16:06:52.943" v="641" actId="20577"/>
          <ac:spMkLst>
            <pc:docMk/>
            <pc:sldMk cId="0" sldId="263"/>
            <ac:spMk id="2" creationId="{9401C159-6736-43FF-8DAD-0675B3E4BE0A}"/>
          </ac:spMkLst>
        </pc:spChg>
        <pc:graphicFrameChg chg="modGraphic">
          <ac:chgData name="Angela Culshaw" userId="34b0d52b-2a49-45fc-a090-9a5b60d3f65f" providerId="ADAL" clId="{FB786F4E-50B3-409B-B437-94A896AA886A}" dt="2026-09-06T16:07:53.666" v="738" actId="20577"/>
          <ac:graphicFrameMkLst>
            <pc:docMk/>
            <pc:sldMk cId="0" sldId="263"/>
            <ac:graphicFrameMk id="3" creationId="{F2FE3BF2-27E4-4F47-8354-4B955A90BFF9}"/>
          </ac:graphicFrameMkLst>
        </pc:graphicFrameChg>
      </pc:sldChg>
      <pc:sldChg chg="modSp mod">
        <pc:chgData name="Angela Culshaw" userId="34b0d52b-2a49-45fc-a090-9a5b60d3f65f" providerId="ADAL" clId="{FB786F4E-50B3-409B-B437-94A896AA886A}" dt="2026-09-06T16:09:10.626" v="892" actId="20577"/>
        <pc:sldMkLst>
          <pc:docMk/>
          <pc:sldMk cId="0" sldId="268"/>
        </pc:sldMkLst>
        <pc:spChg chg="mod">
          <ac:chgData name="Angela Culshaw" userId="34b0d52b-2a49-45fc-a090-9a5b60d3f65f" providerId="ADAL" clId="{FB786F4E-50B3-409B-B437-94A896AA886A}" dt="2026-09-06T16:08:56.277" v="869" actId="20577"/>
          <ac:spMkLst>
            <pc:docMk/>
            <pc:sldMk cId="0" sldId="268"/>
            <ac:spMk id="2" creationId="{56D9E5EE-5D16-474E-86BA-22CB6384AA00}"/>
          </ac:spMkLst>
        </pc:spChg>
        <pc:spChg chg="mod">
          <ac:chgData name="Angela Culshaw" userId="34b0d52b-2a49-45fc-a090-9a5b60d3f65f" providerId="ADAL" clId="{FB786F4E-50B3-409B-B437-94A896AA886A}" dt="2026-09-06T16:09:10.626" v="892" actId="20577"/>
          <ac:spMkLst>
            <pc:docMk/>
            <pc:sldMk cId="0" sldId="268"/>
            <ac:spMk id="220" creationId="{00000000-0000-0000-0000-000000000000}"/>
          </ac:spMkLst>
        </pc:spChg>
      </pc:sldChg>
      <pc:sldChg chg="del">
        <pc:chgData name="Angela Culshaw" userId="34b0d52b-2a49-45fc-a090-9a5b60d3f65f" providerId="ADAL" clId="{FB786F4E-50B3-409B-B437-94A896AA886A}" dt="2026-09-06T16:09:28.674" v="893" actId="2696"/>
        <pc:sldMkLst>
          <pc:docMk/>
          <pc:sldMk cId="0" sldId="274"/>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3943984456"/>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gebbedf9b8a_2_18: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3" name="Google Shape;123;gebbedf9b8a_2_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644693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gebbedf9b8a_2_17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524288"/>
            <a:headEnd type="none" w="sm" len="sm"/>
            <a:tailEnd type="none" w="sm" len="sm"/>
          </a:ln>
        </p:spPr>
      </p:sp>
      <p:sp>
        <p:nvSpPr>
          <p:cNvPr id="252" name="Google Shape;252;gebbedf9b8a_2_17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800"/>
              <a:buNone/>
            </a:pPr>
            <a:r>
              <a:rPr lang="en"/>
              <a:t>EJ</a:t>
            </a:r>
            <a:endParaRPr/>
          </a:p>
        </p:txBody>
      </p:sp>
      <p:sp>
        <p:nvSpPr>
          <p:cNvPr id="253" name="Google Shape;253;gebbedf9b8a_2_175:notes"/>
          <p:cNvSpPr txBox="1"/>
          <p:nvPr/>
        </p:nvSpPr>
        <p:spPr>
          <a:xfrm>
            <a:off x="3884612" y="8685212"/>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sng">
                <a:solidFill>
                  <a:srgbClr val="000000"/>
                </a:solidFill>
                <a:latin typeface="Arial"/>
                <a:ea typeface="Arial"/>
                <a:cs typeface="Arial"/>
                <a:sym typeface="Arial"/>
              </a:rPr>
              <a:t>10</a:t>
            </a:fld>
            <a:endParaRPr/>
          </a:p>
        </p:txBody>
      </p:sp>
    </p:spTree>
    <p:extLst>
      <p:ext uri="{BB962C8B-B14F-4D97-AF65-F5344CB8AC3E}">
        <p14:creationId xmlns:p14="http://schemas.microsoft.com/office/powerpoint/2010/main" val="9094430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ebbedf9b8a_2_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524288"/>
            <a:headEnd type="none" w="sm" len="sm"/>
            <a:tailEnd type="none" w="sm" len="sm"/>
          </a:ln>
        </p:spPr>
      </p:sp>
      <p:sp>
        <p:nvSpPr>
          <p:cNvPr id="129" name="Google Shape;129;gebbedf9b8a_2_4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800"/>
              <a:buNone/>
            </a:pPr>
            <a:r>
              <a:rPr lang="en"/>
              <a:t>KN</a:t>
            </a:r>
            <a:endParaRPr/>
          </a:p>
        </p:txBody>
      </p:sp>
      <p:sp>
        <p:nvSpPr>
          <p:cNvPr id="130" name="Google Shape;130;gebbedf9b8a_2_42:notes"/>
          <p:cNvSpPr txBox="1"/>
          <p:nvPr/>
        </p:nvSpPr>
        <p:spPr>
          <a:xfrm>
            <a:off x="3884612" y="8685212"/>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sng" strike="noStrike" cap="none">
                <a:solidFill>
                  <a:srgbClr val="000000"/>
                </a:solidFill>
                <a:latin typeface="Arial"/>
                <a:ea typeface="Arial"/>
                <a:cs typeface="Arial"/>
                <a:sym typeface="Arial"/>
              </a:rPr>
              <a:t>2</a:t>
            </a:fld>
            <a:endParaRPr/>
          </a:p>
        </p:txBody>
      </p:sp>
    </p:spTree>
    <p:extLst>
      <p:ext uri="{BB962C8B-B14F-4D97-AF65-F5344CB8AC3E}">
        <p14:creationId xmlns:p14="http://schemas.microsoft.com/office/powerpoint/2010/main" val="22112116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gebbedf9b8a_2_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524288"/>
            <a:headEnd type="none" w="sm" len="sm"/>
            <a:tailEnd type="none" w="sm" len="sm"/>
          </a:ln>
        </p:spPr>
      </p:sp>
      <p:sp>
        <p:nvSpPr>
          <p:cNvPr id="136" name="Google Shape;136;gebbedf9b8a_2_4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800"/>
              <a:buNone/>
            </a:pPr>
            <a:r>
              <a:rPr lang="en"/>
              <a:t>KN</a:t>
            </a:r>
            <a:endParaRPr/>
          </a:p>
        </p:txBody>
      </p:sp>
      <p:sp>
        <p:nvSpPr>
          <p:cNvPr id="137" name="Google Shape;137;gebbedf9b8a_2_48:notes"/>
          <p:cNvSpPr txBox="1"/>
          <p:nvPr/>
        </p:nvSpPr>
        <p:spPr>
          <a:xfrm>
            <a:off x="3884612" y="8685212"/>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sng" strike="noStrike" cap="none">
                <a:solidFill>
                  <a:srgbClr val="000000"/>
                </a:solidFill>
                <a:latin typeface="Arial"/>
                <a:ea typeface="Arial"/>
                <a:cs typeface="Arial"/>
                <a:sym typeface="Arial"/>
              </a:rPr>
              <a:t>3</a:t>
            </a:fld>
            <a:endParaRPr/>
          </a:p>
        </p:txBody>
      </p:sp>
    </p:spTree>
    <p:extLst>
      <p:ext uri="{BB962C8B-B14F-4D97-AF65-F5344CB8AC3E}">
        <p14:creationId xmlns:p14="http://schemas.microsoft.com/office/powerpoint/2010/main" val="33725987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gebbedf9b8a_2_5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524288"/>
            <a:headEnd type="none" w="sm" len="sm"/>
            <a:tailEnd type="none" w="sm" len="sm"/>
          </a:ln>
        </p:spPr>
      </p:sp>
      <p:sp>
        <p:nvSpPr>
          <p:cNvPr id="143" name="Google Shape;143;gebbedf9b8a_2_5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800"/>
              <a:buNone/>
            </a:pPr>
            <a:r>
              <a:rPr lang="en" dirty="0"/>
              <a:t>KN</a:t>
            </a:r>
            <a:endParaRPr dirty="0"/>
          </a:p>
        </p:txBody>
      </p:sp>
      <p:sp>
        <p:nvSpPr>
          <p:cNvPr id="144" name="Google Shape;144;gebbedf9b8a_2_54:notes"/>
          <p:cNvSpPr txBox="1"/>
          <p:nvPr/>
        </p:nvSpPr>
        <p:spPr>
          <a:xfrm>
            <a:off x="3884612" y="8685212"/>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sng">
                <a:solidFill>
                  <a:srgbClr val="000000"/>
                </a:solidFill>
                <a:latin typeface="Arial"/>
                <a:ea typeface="Arial"/>
                <a:cs typeface="Arial"/>
                <a:sym typeface="Arial"/>
              </a:rPr>
              <a:t>4</a:t>
            </a:fld>
            <a:endParaRPr/>
          </a:p>
        </p:txBody>
      </p:sp>
    </p:spTree>
    <p:extLst>
      <p:ext uri="{BB962C8B-B14F-4D97-AF65-F5344CB8AC3E}">
        <p14:creationId xmlns:p14="http://schemas.microsoft.com/office/powerpoint/2010/main" val="9011045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gebbedf9b8a_2_6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524288"/>
            <a:headEnd type="none" w="sm" len="sm"/>
            <a:tailEnd type="none" w="sm" len="sm"/>
          </a:ln>
        </p:spPr>
      </p:sp>
      <p:sp>
        <p:nvSpPr>
          <p:cNvPr id="151" name="Google Shape;151;gebbedf9b8a_2_6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800"/>
              <a:buNone/>
            </a:pPr>
            <a:r>
              <a:rPr lang="en"/>
              <a:t>KN</a:t>
            </a:r>
            <a:endParaRPr/>
          </a:p>
        </p:txBody>
      </p:sp>
      <p:sp>
        <p:nvSpPr>
          <p:cNvPr id="152" name="Google Shape;152;gebbedf9b8a_2_61:notes"/>
          <p:cNvSpPr txBox="1"/>
          <p:nvPr/>
        </p:nvSpPr>
        <p:spPr>
          <a:xfrm>
            <a:off x="3884612" y="8685212"/>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sng">
                <a:solidFill>
                  <a:srgbClr val="000000"/>
                </a:solidFill>
                <a:latin typeface="Arial"/>
                <a:ea typeface="Arial"/>
                <a:cs typeface="Arial"/>
                <a:sym typeface="Arial"/>
              </a:rPr>
              <a:t>5</a:t>
            </a:fld>
            <a:endParaRPr/>
          </a:p>
        </p:txBody>
      </p:sp>
    </p:spTree>
    <p:extLst>
      <p:ext uri="{BB962C8B-B14F-4D97-AF65-F5344CB8AC3E}">
        <p14:creationId xmlns:p14="http://schemas.microsoft.com/office/powerpoint/2010/main" val="29671671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gebbedf9b8a_2_6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524288"/>
            <a:headEnd type="none" w="sm" len="sm"/>
            <a:tailEnd type="none" w="sm" len="sm"/>
          </a:ln>
        </p:spPr>
      </p:sp>
      <p:sp>
        <p:nvSpPr>
          <p:cNvPr id="163" name="Google Shape;163;gebbedf9b8a_2_6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800"/>
              <a:buNone/>
            </a:pPr>
            <a:r>
              <a:rPr lang="en"/>
              <a:t>KN</a:t>
            </a:r>
            <a:endParaRPr/>
          </a:p>
        </p:txBody>
      </p:sp>
      <p:sp>
        <p:nvSpPr>
          <p:cNvPr id="164" name="Google Shape;164;gebbedf9b8a_2_68:notes"/>
          <p:cNvSpPr txBox="1"/>
          <p:nvPr/>
        </p:nvSpPr>
        <p:spPr>
          <a:xfrm>
            <a:off x="3884612" y="8685212"/>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sng">
                <a:solidFill>
                  <a:srgbClr val="000000"/>
                </a:solidFill>
                <a:latin typeface="Arial"/>
                <a:ea typeface="Arial"/>
                <a:cs typeface="Arial"/>
                <a:sym typeface="Arial"/>
              </a:rPr>
              <a:t>6</a:t>
            </a:fld>
            <a:endParaRPr/>
          </a:p>
        </p:txBody>
      </p:sp>
    </p:spTree>
    <p:extLst>
      <p:ext uri="{BB962C8B-B14F-4D97-AF65-F5344CB8AC3E}">
        <p14:creationId xmlns:p14="http://schemas.microsoft.com/office/powerpoint/2010/main" val="20287464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gebbedf9b8a_2_7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524288"/>
            <a:headEnd type="none" w="sm" len="sm"/>
            <a:tailEnd type="none" w="sm" len="sm"/>
          </a:ln>
        </p:spPr>
      </p:sp>
      <p:sp>
        <p:nvSpPr>
          <p:cNvPr id="171" name="Google Shape;171;gebbedf9b8a_2_7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800"/>
              <a:buNone/>
            </a:pPr>
            <a:r>
              <a:rPr lang="en"/>
              <a:t>KN</a:t>
            </a:r>
            <a:endParaRPr/>
          </a:p>
        </p:txBody>
      </p:sp>
      <p:sp>
        <p:nvSpPr>
          <p:cNvPr id="172" name="Google Shape;172;gebbedf9b8a_2_75:notes"/>
          <p:cNvSpPr txBox="1"/>
          <p:nvPr/>
        </p:nvSpPr>
        <p:spPr>
          <a:xfrm>
            <a:off x="3884612" y="8685212"/>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sng">
                <a:solidFill>
                  <a:srgbClr val="000000"/>
                </a:solidFill>
                <a:latin typeface="Arial"/>
                <a:ea typeface="Arial"/>
                <a:cs typeface="Arial"/>
                <a:sym typeface="Arial"/>
              </a:rPr>
              <a:t>7</a:t>
            </a:fld>
            <a:endParaRPr/>
          </a:p>
        </p:txBody>
      </p:sp>
    </p:spTree>
    <p:extLst>
      <p:ext uri="{BB962C8B-B14F-4D97-AF65-F5344CB8AC3E}">
        <p14:creationId xmlns:p14="http://schemas.microsoft.com/office/powerpoint/2010/main" val="24762066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gebbedf9b8a_2_8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524288"/>
            <a:headEnd type="none" w="sm" len="sm"/>
            <a:tailEnd type="none" w="sm" len="sm"/>
          </a:ln>
        </p:spPr>
      </p:sp>
      <p:sp>
        <p:nvSpPr>
          <p:cNvPr id="179" name="Google Shape;179;gebbedf9b8a_2_8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800"/>
              <a:buNone/>
            </a:pPr>
            <a:r>
              <a:rPr lang="en"/>
              <a:t>EJ</a:t>
            </a:r>
            <a:endParaRPr/>
          </a:p>
        </p:txBody>
      </p:sp>
      <p:sp>
        <p:nvSpPr>
          <p:cNvPr id="180" name="Google Shape;180;gebbedf9b8a_2_82:notes"/>
          <p:cNvSpPr txBox="1"/>
          <p:nvPr/>
        </p:nvSpPr>
        <p:spPr>
          <a:xfrm>
            <a:off x="3884612" y="8685212"/>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sng">
                <a:solidFill>
                  <a:srgbClr val="000000"/>
                </a:solidFill>
                <a:latin typeface="Arial"/>
                <a:ea typeface="Arial"/>
                <a:cs typeface="Arial"/>
                <a:sym typeface="Arial"/>
              </a:rPr>
              <a:t>8</a:t>
            </a:fld>
            <a:endParaRPr/>
          </a:p>
        </p:txBody>
      </p:sp>
    </p:spTree>
    <p:extLst>
      <p:ext uri="{BB962C8B-B14F-4D97-AF65-F5344CB8AC3E}">
        <p14:creationId xmlns:p14="http://schemas.microsoft.com/office/powerpoint/2010/main" val="24493777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gebbedf9b8a_2_1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524288"/>
            <a:headEnd type="none" w="sm" len="sm"/>
            <a:tailEnd type="none" w="sm" len="sm"/>
          </a:ln>
        </p:spPr>
      </p:sp>
      <p:sp>
        <p:nvSpPr>
          <p:cNvPr id="217" name="Google Shape;217;gebbedf9b8a_2_1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800"/>
              <a:buNone/>
            </a:pPr>
            <a:r>
              <a:rPr lang="en"/>
              <a:t>KN</a:t>
            </a:r>
            <a:endParaRPr/>
          </a:p>
        </p:txBody>
      </p:sp>
      <p:sp>
        <p:nvSpPr>
          <p:cNvPr id="218" name="Google Shape;218;gebbedf9b8a_2_116:notes"/>
          <p:cNvSpPr txBox="1"/>
          <p:nvPr/>
        </p:nvSpPr>
        <p:spPr>
          <a:xfrm>
            <a:off x="3884612" y="8685212"/>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sng">
                <a:solidFill>
                  <a:srgbClr val="000000"/>
                </a:solidFill>
                <a:latin typeface="Arial"/>
                <a:ea typeface="Arial"/>
                <a:cs typeface="Arial"/>
                <a:sym typeface="Arial"/>
              </a:rPr>
              <a:t>9</a:t>
            </a:fld>
            <a:endParaRPr/>
          </a:p>
        </p:txBody>
      </p:sp>
    </p:spTree>
    <p:extLst>
      <p:ext uri="{BB962C8B-B14F-4D97-AF65-F5344CB8AC3E}">
        <p14:creationId xmlns:p14="http://schemas.microsoft.com/office/powerpoint/2010/main" val="36316024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334900" y="2314324"/>
            <a:ext cx="8447150" cy="24786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 name="Title 1"/>
          <p:cNvSpPr>
            <a:spLocks noGrp="1"/>
          </p:cNvSpPr>
          <p:nvPr>
            <p:ph type="ctrTitle"/>
          </p:nvPr>
        </p:nvSpPr>
        <p:spPr>
          <a:xfrm>
            <a:off x="435894" y="765324"/>
            <a:ext cx="8245162" cy="1106260"/>
          </a:xfrm>
          <a:effectLst/>
        </p:spPr>
        <p:txBody>
          <a:bodyPr anchor="b">
            <a:normAutofit/>
          </a:bodyPr>
          <a:lstStyle>
            <a:lvl1pPr>
              <a:defRPr sz="27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435895" y="1871584"/>
            <a:ext cx="8245160" cy="442741"/>
          </a:xfrm>
        </p:spPr>
        <p:txBody>
          <a:bodyPr anchor="t">
            <a:normAutofit/>
          </a:bodyPr>
          <a:lstStyle>
            <a:lvl1pPr marL="0" indent="0" algn="l">
              <a:buNone/>
              <a:defRPr sz="1200" cap="all">
                <a:solidFill>
                  <a:schemeClr val="accent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5704463" y="4467103"/>
            <a:ext cx="2133600" cy="273844"/>
          </a:xfrm>
        </p:spPr>
        <p:txBody>
          <a:bodyPr/>
          <a:lstStyle>
            <a:lvl1pPr>
              <a:defRPr>
                <a:solidFill>
                  <a:schemeClr val="accent1">
                    <a:lumMod val="75000"/>
                    <a:lumOff val="25000"/>
                  </a:schemeClr>
                </a:solidFill>
              </a:defRPr>
            </a:lvl1pPr>
          </a:lstStyle>
          <a:p>
            <a:endParaRPr lang="en-GB"/>
          </a:p>
        </p:txBody>
      </p:sp>
      <p:sp>
        <p:nvSpPr>
          <p:cNvPr id="5" name="Footer Placeholder 4"/>
          <p:cNvSpPr>
            <a:spLocks noGrp="1"/>
          </p:cNvSpPr>
          <p:nvPr>
            <p:ph type="ftr" sz="quarter" idx="11"/>
          </p:nvPr>
        </p:nvSpPr>
        <p:spPr>
          <a:xfrm>
            <a:off x="435894" y="4463859"/>
            <a:ext cx="5187908" cy="273844"/>
          </a:xfrm>
        </p:spPr>
        <p:txBody>
          <a:bodyPr/>
          <a:lstStyle>
            <a:lvl1pPr>
              <a:defRPr>
                <a:solidFill>
                  <a:schemeClr val="accent1">
                    <a:lumMod val="75000"/>
                    <a:lumOff val="25000"/>
                  </a:schemeClr>
                </a:solidFill>
              </a:defRPr>
            </a:lvl1pPr>
          </a:lstStyle>
          <a:p>
            <a:endParaRPr lang="en-GB"/>
          </a:p>
        </p:txBody>
      </p:sp>
      <p:sp>
        <p:nvSpPr>
          <p:cNvPr id="6" name="Slide Number Placeholder 5"/>
          <p:cNvSpPr>
            <a:spLocks noGrp="1"/>
          </p:cNvSpPr>
          <p:nvPr>
            <p:ph type="sldNum" sz="quarter" idx="12"/>
          </p:nvPr>
        </p:nvSpPr>
        <p:spPr>
          <a:xfrm>
            <a:off x="7918725" y="4467103"/>
            <a:ext cx="762330" cy="273844"/>
          </a:xfrm>
        </p:spPr>
        <p:txBody>
          <a:bodyPr/>
          <a:lstStyle>
            <a:lvl1pPr>
              <a:defRPr>
                <a:solidFill>
                  <a:schemeClr val="accent1">
                    <a:lumMod val="75000"/>
                    <a:lumOff val="25000"/>
                  </a:schemeClr>
                </a:solidFill>
              </a:defRPr>
            </a:lvl1p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25502057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330214" y="460805"/>
            <a:ext cx="8482004" cy="891974"/>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435894" y="526617"/>
            <a:ext cx="8272212" cy="760350"/>
          </a:xfrm>
        </p:spPr>
        <p:txBody>
          <a:bodyPr/>
          <a:lstStyle/>
          <a:p>
            <a:r>
              <a:rPr lang="en-US"/>
              <a:t>Click to edit Master title style</a:t>
            </a:r>
            <a:endParaRPr lang="en-US" dirty="0"/>
          </a:p>
        </p:txBody>
      </p:sp>
      <p:sp>
        <p:nvSpPr>
          <p:cNvPr id="3" name="Content Placeholder 2"/>
          <p:cNvSpPr>
            <a:spLocks noGrp="1"/>
          </p:cNvSpPr>
          <p:nvPr>
            <p:ph idx="1"/>
          </p:nvPr>
        </p:nvSpPr>
        <p:spPr>
          <a:xfrm>
            <a:off x="435895" y="1635373"/>
            <a:ext cx="8272211" cy="275872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a:xfrm>
            <a:off x="7918725" y="4467103"/>
            <a:ext cx="789381" cy="273844"/>
          </a:xfrm>
        </p:spPr>
        <p:txBody>
          <a:bodyPr/>
          <a:lstStyle/>
          <a:p>
            <a:pPr marL="0" lvl="0" indent="0" algn="r" rtl="0">
              <a:spcBef>
                <a:spcPts val="0"/>
              </a:spcBef>
              <a:spcAft>
                <a:spcPts val="0"/>
              </a:spcAft>
              <a:buNone/>
            </a:pPr>
            <a:fld id="{00000000-1234-1234-1234-123412341234}" type="slidenum">
              <a:rPr lang="en" smtClean="0"/>
              <a:t>‹#›</a:t>
            </a:fld>
            <a:endParaRPr lang="en" sz="1400">
              <a:solidFill>
                <a:srgbClr val="000000"/>
              </a:solidFill>
              <a:latin typeface="Arial"/>
              <a:ea typeface="Arial"/>
              <a:cs typeface="Arial"/>
              <a:sym typeface="Arial"/>
            </a:endParaRPr>
          </a:p>
        </p:txBody>
      </p:sp>
    </p:spTree>
    <p:extLst>
      <p:ext uri="{BB962C8B-B14F-4D97-AF65-F5344CB8AC3E}">
        <p14:creationId xmlns:p14="http://schemas.microsoft.com/office/powerpoint/2010/main" val="3901934632"/>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335863" y="3856481"/>
            <a:ext cx="8468145" cy="94412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435895" y="2282933"/>
            <a:ext cx="8272211" cy="1123130"/>
          </a:xfrm>
        </p:spPr>
        <p:txBody>
          <a:bodyPr anchor="b">
            <a:normAutofit/>
          </a:bodyPr>
          <a:lstStyle>
            <a:lvl1pPr algn="l">
              <a:defRPr sz="2700" b="0" cap="all">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435895" y="3406063"/>
            <a:ext cx="8272211" cy="450417"/>
          </a:xfrm>
        </p:spPr>
        <p:txBody>
          <a:bodyPr anchor="t">
            <a:normAutofit/>
          </a:bodyPr>
          <a:lstStyle>
            <a:lvl1pPr marL="0" indent="0" algn="l">
              <a:buNone/>
              <a:defRPr sz="1350" cap="all">
                <a:solidFill>
                  <a:schemeClr val="accent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endParaRPr lang="en-GB"/>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GB"/>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pPr marL="0" lvl="0" indent="0" algn="r" rtl="0">
              <a:spcBef>
                <a:spcPts val="0"/>
              </a:spcBef>
              <a:spcAft>
                <a:spcPts val="0"/>
              </a:spcAft>
              <a:buNone/>
            </a:pPr>
            <a:fld id="{00000000-1234-1234-1234-123412341234}" type="slidenum">
              <a:rPr lang="en" smtClean="0"/>
              <a:t>‹#›</a:t>
            </a:fld>
            <a:endParaRPr lang="en" sz="1400">
              <a:solidFill>
                <a:srgbClr val="000000"/>
              </a:solidFill>
              <a:latin typeface="Arial"/>
              <a:ea typeface="Arial"/>
              <a:cs typeface="Arial"/>
              <a:sym typeface="Arial"/>
            </a:endParaRPr>
          </a:p>
        </p:txBody>
      </p:sp>
    </p:spTree>
    <p:extLst>
      <p:ext uri="{BB962C8B-B14F-4D97-AF65-F5344CB8AC3E}">
        <p14:creationId xmlns:p14="http://schemas.microsoft.com/office/powerpoint/2010/main" val="320102151"/>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334487" y="454916"/>
            <a:ext cx="8475027" cy="94412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435895" y="547244"/>
            <a:ext cx="8272212" cy="741249"/>
          </a:xfrm>
        </p:spPr>
        <p:txBody>
          <a:bodyPr/>
          <a:lstStyle/>
          <a:p>
            <a:r>
              <a:rPr lang="en-US"/>
              <a:t>Click to edit Master title style</a:t>
            </a:r>
            <a:endParaRPr lang="en-US" dirty="0"/>
          </a:p>
        </p:txBody>
      </p:sp>
      <p:sp>
        <p:nvSpPr>
          <p:cNvPr id="3" name="Content Placeholder 2"/>
          <p:cNvSpPr>
            <a:spLocks noGrp="1"/>
          </p:cNvSpPr>
          <p:nvPr>
            <p:ph sz="half" idx="1"/>
          </p:nvPr>
        </p:nvSpPr>
        <p:spPr>
          <a:xfrm>
            <a:off x="435895" y="1671003"/>
            <a:ext cx="4066793" cy="2724785"/>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1313" y="1671003"/>
            <a:ext cx="4066794" cy="2724785"/>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sz="1400">
              <a:solidFill>
                <a:srgbClr val="000000"/>
              </a:solidFill>
              <a:latin typeface="Arial"/>
              <a:ea typeface="Arial"/>
              <a:cs typeface="Arial"/>
              <a:sym typeface="Arial"/>
            </a:endParaRPr>
          </a:p>
        </p:txBody>
      </p:sp>
    </p:spTree>
    <p:extLst>
      <p:ext uri="{BB962C8B-B14F-4D97-AF65-F5344CB8AC3E}">
        <p14:creationId xmlns:p14="http://schemas.microsoft.com/office/powerpoint/2010/main" val="926218344"/>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334487" y="454916"/>
            <a:ext cx="8475027" cy="94412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435895" y="547244"/>
            <a:ext cx="8272212" cy="741249"/>
          </a:xfrm>
        </p:spPr>
        <p:txBody>
          <a:bodyPr/>
          <a:lstStyle/>
          <a:p>
            <a:r>
              <a:rPr lang="en-US"/>
              <a:t>Click to edit Master title style</a:t>
            </a:r>
            <a:endParaRPr lang="en-US" dirty="0"/>
          </a:p>
        </p:txBody>
      </p:sp>
      <p:sp>
        <p:nvSpPr>
          <p:cNvPr id="3" name="Text Placeholder 2"/>
          <p:cNvSpPr>
            <a:spLocks noGrp="1"/>
          </p:cNvSpPr>
          <p:nvPr>
            <p:ph type="body" idx="1"/>
          </p:nvPr>
        </p:nvSpPr>
        <p:spPr>
          <a:xfrm>
            <a:off x="665415" y="1688169"/>
            <a:ext cx="3815306" cy="402004"/>
          </a:xfrm>
        </p:spPr>
        <p:txBody>
          <a:bodyPr anchor="b">
            <a:noAutofit/>
          </a:bodyPr>
          <a:lstStyle>
            <a:lvl1pPr marL="0" indent="0">
              <a:buNone/>
              <a:defRPr sz="1650" b="0">
                <a:solidFill>
                  <a:schemeClr val="accent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435896" y="2194540"/>
            <a:ext cx="4044825" cy="2201249"/>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892802" y="1688169"/>
            <a:ext cx="3815305" cy="415030"/>
          </a:xfrm>
        </p:spPr>
        <p:txBody>
          <a:bodyPr anchor="b">
            <a:noAutofit/>
          </a:bodyPr>
          <a:lstStyle>
            <a:lvl1pPr marL="0" indent="0">
              <a:buNone/>
              <a:defRPr sz="1650" b="0">
                <a:solidFill>
                  <a:schemeClr val="accent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663282" y="2194540"/>
            <a:ext cx="4044825" cy="2201249"/>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sz="1400">
              <a:solidFill>
                <a:srgbClr val="000000"/>
              </a:solidFill>
              <a:latin typeface="Arial"/>
              <a:ea typeface="Arial"/>
              <a:cs typeface="Arial"/>
              <a:sym typeface="Arial"/>
            </a:endParaRPr>
          </a:p>
        </p:txBody>
      </p:sp>
    </p:spTree>
    <p:extLst>
      <p:ext uri="{BB962C8B-B14F-4D97-AF65-F5344CB8AC3E}">
        <p14:creationId xmlns:p14="http://schemas.microsoft.com/office/powerpoint/2010/main" val="3086402963"/>
      </p:ext>
    </p:extLst>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7" name="Rectangle 6"/>
          <p:cNvSpPr>
            <a:spLocks noChangeAspect="1"/>
          </p:cNvSpPr>
          <p:nvPr/>
        </p:nvSpPr>
        <p:spPr>
          <a:xfrm>
            <a:off x="330512" y="454916"/>
            <a:ext cx="8475027" cy="94412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431921" y="547244"/>
            <a:ext cx="8272212" cy="741249"/>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sz="1400">
              <a:solidFill>
                <a:srgbClr val="000000"/>
              </a:solidFill>
              <a:latin typeface="Arial"/>
              <a:ea typeface="Arial"/>
              <a:cs typeface="Arial"/>
              <a:sym typeface="Arial"/>
            </a:endParaRPr>
          </a:p>
        </p:txBody>
      </p:sp>
    </p:spTree>
    <p:extLst>
      <p:ext uri="{BB962C8B-B14F-4D97-AF65-F5344CB8AC3E}">
        <p14:creationId xmlns:p14="http://schemas.microsoft.com/office/powerpoint/2010/main" val="3771104202"/>
      </p:ext>
    </p:extLst>
  </p:cSld>
  <p:clrMapOvr>
    <a:masterClrMapping/>
  </p:clrMapOvr>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sz="1400">
              <a:solidFill>
                <a:srgbClr val="000000"/>
              </a:solidFill>
              <a:latin typeface="Arial"/>
              <a:ea typeface="Arial"/>
              <a:cs typeface="Arial"/>
              <a:sym typeface="Arial"/>
            </a:endParaRPr>
          </a:p>
        </p:txBody>
      </p:sp>
    </p:spTree>
    <p:extLst>
      <p:ext uri="{BB962C8B-B14F-4D97-AF65-F5344CB8AC3E}">
        <p14:creationId xmlns:p14="http://schemas.microsoft.com/office/powerpoint/2010/main" val="436625188"/>
      </p:ext>
    </p:extLst>
  </p:cSld>
  <p:clrMapOvr>
    <a:masterClrMapping/>
  </p:clrMapOvr>
  <p:hf sldNum="0"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335863" y="3856480"/>
            <a:ext cx="8473650" cy="9560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435894" y="3946722"/>
            <a:ext cx="3682084" cy="517136"/>
          </a:xfrm>
        </p:spPr>
        <p:txBody>
          <a:bodyPr anchor="ctr"/>
          <a:lstStyle>
            <a:lvl1pPr algn="l">
              <a:defRPr sz="1500" b="0">
                <a:solidFill>
                  <a:schemeClr val="accent1">
                    <a:lumMod val="75000"/>
                    <a:lumOff val="25000"/>
                  </a:schemeClr>
                </a:solidFill>
              </a:defRPr>
            </a:lvl1pPr>
          </a:lstStyle>
          <a:p>
            <a:r>
              <a:rPr lang="en-US"/>
              <a:t>Click to edit Master title style</a:t>
            </a:r>
            <a:endParaRPr lang="en-US" dirty="0"/>
          </a:p>
        </p:txBody>
      </p:sp>
      <p:sp>
        <p:nvSpPr>
          <p:cNvPr id="3" name="Content Placeholder 2"/>
          <p:cNvSpPr>
            <a:spLocks noGrp="1"/>
          </p:cNvSpPr>
          <p:nvPr>
            <p:ph idx="1"/>
          </p:nvPr>
        </p:nvSpPr>
        <p:spPr>
          <a:xfrm>
            <a:off x="335862" y="450900"/>
            <a:ext cx="8469630" cy="3153600"/>
          </a:xfrm>
        </p:spPr>
        <p:txBody>
          <a:bodyPr anchor="ctr">
            <a:normAutofit/>
          </a:bodyPr>
          <a:lstStyle>
            <a:lvl1pPr>
              <a:defRPr sz="1500">
                <a:solidFill>
                  <a:schemeClr val="tx2"/>
                </a:solidFill>
              </a:defRPr>
            </a:lvl1pPr>
            <a:lvl2pPr>
              <a:defRPr sz="1350">
                <a:solidFill>
                  <a:schemeClr val="tx2"/>
                </a:solidFill>
              </a:defRPr>
            </a:lvl2pPr>
            <a:lvl3pPr>
              <a:defRPr sz="1200">
                <a:solidFill>
                  <a:schemeClr val="tx2"/>
                </a:solidFill>
              </a:defRPr>
            </a:lvl3pPr>
            <a:lvl4pPr>
              <a:defRPr sz="1050">
                <a:solidFill>
                  <a:schemeClr val="tx2"/>
                </a:solidFill>
              </a:defRPr>
            </a:lvl4pPr>
            <a:lvl5pPr>
              <a:defRPr sz="1050">
                <a:solidFill>
                  <a:schemeClr val="tx2"/>
                </a:solidFill>
              </a:defRPr>
            </a:lvl5pPr>
            <a:lvl6pPr>
              <a:defRPr sz="1050">
                <a:solidFill>
                  <a:schemeClr val="tx2"/>
                </a:solidFill>
              </a:defRPr>
            </a:lvl6pPr>
            <a:lvl7pPr>
              <a:defRPr sz="1050">
                <a:solidFill>
                  <a:schemeClr val="tx2"/>
                </a:solidFill>
              </a:defRPr>
            </a:lvl7pPr>
            <a:lvl8pPr>
              <a:defRPr sz="1050">
                <a:solidFill>
                  <a:schemeClr val="tx2"/>
                </a:solidFill>
              </a:defRPr>
            </a:lvl8pPr>
            <a:lvl9pPr>
              <a:defRPr sz="1050">
                <a:solidFill>
                  <a:schemeClr val="tx2"/>
                </a:solidFill>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305618" y="3946723"/>
            <a:ext cx="4402490" cy="517136"/>
          </a:xfrm>
        </p:spPr>
        <p:txBody>
          <a:bodyPr anchor="ctr">
            <a:normAutofit/>
          </a:bodyPr>
          <a:lstStyle>
            <a:lvl1pPr marL="0" indent="0" algn="r">
              <a:buNone/>
              <a:defRPr sz="825">
                <a:solidFill>
                  <a:schemeClr val="bg1"/>
                </a:solidFill>
              </a:defRPr>
            </a:lvl1pPr>
            <a:lvl2pPr marL="342900" indent="0">
              <a:buNone/>
              <a:defRPr sz="825"/>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endParaRPr lang="en-GB"/>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GB"/>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pPr marL="0" lvl="0" indent="0" algn="r" rtl="0">
              <a:spcBef>
                <a:spcPts val="0"/>
              </a:spcBef>
              <a:spcAft>
                <a:spcPts val="0"/>
              </a:spcAft>
              <a:buNone/>
            </a:pPr>
            <a:fld id="{00000000-1234-1234-1234-123412341234}" type="slidenum">
              <a:rPr lang="en" smtClean="0"/>
              <a:t>‹#›</a:t>
            </a:fld>
            <a:endParaRPr lang="en" sz="1400">
              <a:solidFill>
                <a:srgbClr val="000000"/>
              </a:solidFill>
              <a:latin typeface="Arial"/>
              <a:ea typeface="Arial"/>
              <a:cs typeface="Arial"/>
              <a:sym typeface="Arial"/>
            </a:endParaRPr>
          </a:p>
        </p:txBody>
      </p:sp>
    </p:spTree>
    <p:extLst>
      <p:ext uri="{BB962C8B-B14F-4D97-AF65-F5344CB8AC3E}">
        <p14:creationId xmlns:p14="http://schemas.microsoft.com/office/powerpoint/2010/main" val="3890965768"/>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35895" y="3520042"/>
            <a:ext cx="8272212" cy="425054"/>
          </a:xfrm>
        </p:spPr>
        <p:txBody>
          <a:bodyPr anchor="b">
            <a:normAutofit/>
          </a:bodyPr>
          <a:lstStyle>
            <a:lvl1pPr algn="l">
              <a:defRPr sz="1800" b="0">
                <a:solidFill>
                  <a:schemeClr val="accent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335863" y="449794"/>
            <a:ext cx="8468144" cy="2667939"/>
          </a:xfrm>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4" name="Text Placeholder 3"/>
          <p:cNvSpPr>
            <a:spLocks noGrp="1"/>
          </p:cNvSpPr>
          <p:nvPr>
            <p:ph type="body" sz="half" idx="2"/>
          </p:nvPr>
        </p:nvSpPr>
        <p:spPr>
          <a:xfrm>
            <a:off x="435894" y="3945096"/>
            <a:ext cx="8272213" cy="449003"/>
          </a:xfrm>
        </p:spPr>
        <p:txBody>
          <a:bodyPr>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Edit Master text styles</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sz="1400">
              <a:solidFill>
                <a:srgbClr val="000000"/>
              </a:solidFill>
              <a:latin typeface="Arial"/>
              <a:ea typeface="Arial"/>
              <a:cs typeface="Arial"/>
              <a:sym typeface="Arial"/>
            </a:endParaRPr>
          </a:p>
        </p:txBody>
      </p:sp>
    </p:spTree>
    <p:extLst>
      <p:ext uri="{BB962C8B-B14F-4D97-AF65-F5344CB8AC3E}">
        <p14:creationId xmlns:p14="http://schemas.microsoft.com/office/powerpoint/2010/main" val="1333618817"/>
      </p:ext>
    </p:extLst>
  </p:cSld>
  <p:clrMapOvr>
    <a:masterClrMapping/>
  </p:clrMapOvr>
  <p:hf sldNum="0"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330214" y="460805"/>
            <a:ext cx="8482004" cy="891974"/>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435894" y="526617"/>
            <a:ext cx="8272212" cy="76035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sz="1400">
              <a:solidFill>
                <a:srgbClr val="000000"/>
              </a:solidFill>
              <a:latin typeface="Arial"/>
              <a:ea typeface="Arial"/>
              <a:cs typeface="Arial"/>
              <a:sym typeface="Arial"/>
            </a:endParaRPr>
          </a:p>
        </p:txBody>
      </p:sp>
    </p:spTree>
    <p:extLst>
      <p:ext uri="{BB962C8B-B14F-4D97-AF65-F5344CB8AC3E}">
        <p14:creationId xmlns:p14="http://schemas.microsoft.com/office/powerpoint/2010/main" val="4205468719"/>
      </p:ext>
    </p:extLst>
  </p:cSld>
  <p:clrMapOvr>
    <a:masterClrMapping/>
  </p:clrMapOvr>
  <p:hf sldNum="0"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6629401" y="449794"/>
            <a:ext cx="2180113" cy="4362713"/>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6629401" y="506795"/>
            <a:ext cx="1503123" cy="388730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581193" y="506795"/>
            <a:ext cx="5922209" cy="3887305"/>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745255" y="4467103"/>
            <a:ext cx="996106" cy="273844"/>
          </a:xfrm>
        </p:spPr>
        <p:txBody>
          <a:bodyPr/>
          <a:lstStyle>
            <a:lvl1pPr>
              <a:defRPr>
                <a:solidFill>
                  <a:schemeClr val="accent1">
                    <a:lumMod val="75000"/>
                    <a:lumOff val="25000"/>
                  </a:schemeClr>
                </a:solidFill>
              </a:defRPr>
            </a:lvl1pPr>
          </a:lstStyle>
          <a:p>
            <a:endParaRPr lang="en-GB"/>
          </a:p>
        </p:txBody>
      </p:sp>
      <p:sp>
        <p:nvSpPr>
          <p:cNvPr id="5" name="Footer Placeholder 4"/>
          <p:cNvSpPr>
            <a:spLocks noGrp="1"/>
          </p:cNvSpPr>
          <p:nvPr>
            <p:ph type="ftr" sz="quarter" idx="11"/>
          </p:nvPr>
        </p:nvSpPr>
        <p:spPr>
          <a:xfrm>
            <a:off x="581193" y="4463859"/>
            <a:ext cx="5922209" cy="273844"/>
          </a:xfrm>
        </p:spPr>
        <p:txBody>
          <a:bodyPr/>
          <a:lstStyle/>
          <a:p>
            <a:endParaRPr lang="en-GB"/>
          </a:p>
        </p:txBody>
      </p:sp>
      <p:sp>
        <p:nvSpPr>
          <p:cNvPr id="6" name="Slide Number Placeholder 5"/>
          <p:cNvSpPr>
            <a:spLocks noGrp="1"/>
          </p:cNvSpPr>
          <p:nvPr>
            <p:ph type="sldNum" sz="quarter" idx="12"/>
          </p:nvPr>
        </p:nvSpPr>
        <p:spPr>
          <a:xfrm>
            <a:off x="7834962" y="4467103"/>
            <a:ext cx="873146" cy="273844"/>
          </a:xfrm>
        </p:spPr>
        <p:txBody>
          <a:bodyPr/>
          <a:lstStyle>
            <a:lvl1pPr>
              <a:defRPr>
                <a:solidFill>
                  <a:schemeClr val="accent1">
                    <a:lumMod val="75000"/>
                    <a:lumOff val="25000"/>
                  </a:schemeClr>
                </a:solidFill>
              </a:defRPr>
            </a:lvl1pPr>
          </a:lstStyle>
          <a:p>
            <a:pPr marL="0" lvl="0" indent="0" algn="r" rtl="0">
              <a:spcBef>
                <a:spcPts val="0"/>
              </a:spcBef>
              <a:spcAft>
                <a:spcPts val="0"/>
              </a:spcAft>
              <a:buNone/>
            </a:pPr>
            <a:fld id="{00000000-1234-1234-1234-123412341234}" type="slidenum">
              <a:rPr lang="en" smtClean="0"/>
              <a:t>‹#›</a:t>
            </a:fld>
            <a:endParaRPr lang="en" sz="1400">
              <a:solidFill>
                <a:srgbClr val="000000"/>
              </a:solidFill>
              <a:latin typeface="Arial"/>
              <a:ea typeface="Arial"/>
              <a:cs typeface="Arial"/>
              <a:sym typeface="Arial"/>
            </a:endParaRPr>
          </a:p>
        </p:txBody>
      </p:sp>
    </p:spTree>
    <p:extLst>
      <p:ext uri="{BB962C8B-B14F-4D97-AF65-F5344CB8AC3E}">
        <p14:creationId xmlns:p14="http://schemas.microsoft.com/office/powerpoint/2010/main" val="911040032"/>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5894" y="528843"/>
            <a:ext cx="8272212" cy="892166"/>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435894" y="1752002"/>
            <a:ext cx="8272212" cy="2642096"/>
          </a:xfrm>
          <a:prstGeom prst="rect">
            <a:avLst/>
          </a:prstGeom>
        </p:spPr>
        <p:txBody>
          <a:bodyPr vert="horz" lIns="91440" tIns="45720" rIns="91440" bIns="45720" rtlCol="0"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704464" y="4467103"/>
            <a:ext cx="2133599" cy="273844"/>
          </a:xfrm>
          <a:prstGeom prst="rect">
            <a:avLst/>
          </a:prstGeom>
        </p:spPr>
        <p:txBody>
          <a:bodyPr vert="horz" lIns="91440" tIns="45720" rIns="91440" bIns="45720" rtlCol="0" anchor="ctr"/>
          <a:lstStyle>
            <a:lvl1pPr algn="r">
              <a:defRPr sz="675">
                <a:solidFill>
                  <a:schemeClr val="accent2"/>
                </a:solidFill>
              </a:defRPr>
            </a:lvl1pPr>
          </a:lstStyle>
          <a:p>
            <a:fld id="{B61BEF0D-F0BB-DE4B-95CE-6DB70DBA9567}" type="datetimeFigureOut">
              <a:rPr lang="en-US" dirty="0"/>
              <a:pPr/>
              <a:t>9/6/2026</a:t>
            </a:fld>
            <a:endParaRPr lang="en-US" dirty="0"/>
          </a:p>
        </p:txBody>
      </p:sp>
      <p:sp>
        <p:nvSpPr>
          <p:cNvPr id="5" name="Footer Placeholder 4"/>
          <p:cNvSpPr>
            <a:spLocks noGrp="1"/>
          </p:cNvSpPr>
          <p:nvPr>
            <p:ph type="ftr" sz="quarter" idx="3"/>
          </p:nvPr>
        </p:nvSpPr>
        <p:spPr>
          <a:xfrm>
            <a:off x="435894" y="4463859"/>
            <a:ext cx="5187908" cy="273844"/>
          </a:xfrm>
          <a:prstGeom prst="rect">
            <a:avLst/>
          </a:prstGeom>
        </p:spPr>
        <p:txBody>
          <a:bodyPr vert="horz" lIns="91440" tIns="45720" rIns="91440" bIns="45720" rtlCol="0" anchor="ctr"/>
          <a:lstStyle>
            <a:lvl1pPr algn="l">
              <a:defRPr sz="675" cap="all">
                <a:solidFill>
                  <a:schemeClr val="accent2"/>
                </a:solidFill>
              </a:defRPr>
            </a:lvl1pPr>
          </a:lstStyle>
          <a:p>
            <a:endParaRPr lang="en-US" dirty="0"/>
          </a:p>
        </p:txBody>
      </p:sp>
      <p:sp>
        <p:nvSpPr>
          <p:cNvPr id="6" name="Slide Number Placeholder 5"/>
          <p:cNvSpPr>
            <a:spLocks noGrp="1"/>
          </p:cNvSpPr>
          <p:nvPr>
            <p:ph type="sldNum" sz="quarter" idx="4"/>
          </p:nvPr>
        </p:nvSpPr>
        <p:spPr>
          <a:xfrm>
            <a:off x="7918725" y="4467103"/>
            <a:ext cx="789383" cy="273844"/>
          </a:xfrm>
          <a:prstGeom prst="rect">
            <a:avLst/>
          </a:prstGeom>
        </p:spPr>
        <p:txBody>
          <a:bodyPr vert="horz" lIns="91440" tIns="45720" rIns="91440" bIns="45720" rtlCol="0" anchor="ctr"/>
          <a:lstStyle>
            <a:lvl1pPr algn="r">
              <a:defRPr sz="675">
                <a:solidFill>
                  <a:schemeClr val="accent2"/>
                </a:solidFill>
              </a:defRPr>
            </a:lvl1pPr>
          </a:lstStyle>
          <a:p>
            <a:pPr marL="0" lvl="0" indent="0" algn="r" rtl="0">
              <a:spcBef>
                <a:spcPts val="0"/>
              </a:spcBef>
              <a:spcAft>
                <a:spcPts val="0"/>
              </a:spcAft>
              <a:buNone/>
            </a:pPr>
            <a:fld id="{00000000-1234-1234-1234-123412341234}" type="slidenum">
              <a:rPr lang="en" smtClean="0"/>
              <a:t>‹#›</a:t>
            </a:fld>
            <a:endParaRPr lang="en"/>
          </a:p>
        </p:txBody>
      </p:sp>
      <p:sp>
        <p:nvSpPr>
          <p:cNvPr id="9" name="Rectangle 8"/>
          <p:cNvSpPr/>
          <p:nvPr/>
        </p:nvSpPr>
        <p:spPr>
          <a:xfrm>
            <a:off x="334901" y="342900"/>
            <a:ext cx="2777490" cy="7124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0" name="Rectangle 9"/>
          <p:cNvSpPr/>
          <p:nvPr/>
        </p:nvSpPr>
        <p:spPr>
          <a:xfrm>
            <a:off x="6031610" y="340232"/>
            <a:ext cx="2777490" cy="73916"/>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1" name="Rectangle 10"/>
          <p:cNvSpPr/>
          <p:nvPr/>
        </p:nvSpPr>
        <p:spPr>
          <a:xfrm>
            <a:off x="3181373" y="342900"/>
            <a:ext cx="2777490" cy="6858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Tree>
    <p:extLst>
      <p:ext uri="{BB962C8B-B14F-4D97-AF65-F5344CB8AC3E}">
        <p14:creationId xmlns:p14="http://schemas.microsoft.com/office/powerpoint/2010/main" val="347772082"/>
      </p:ext>
    </p:extLst>
  </p:cSld>
  <p:clrMap bg1="lt1" tx1="dk1" bg2="lt2" tx2="dk2" accent1="accent1" accent2="accent2" accent3="accent3" accent4="accent4" accent5="accent5" accent6="accent6" hlink="hlink" folHlink="folHlink"/>
  <p:sldLayoutIdLst>
    <p:sldLayoutId id="2147483778" r:id="rId1"/>
    <p:sldLayoutId id="2147483779" r:id="rId2"/>
    <p:sldLayoutId id="2147483780" r:id="rId3"/>
    <p:sldLayoutId id="2147483781" r:id="rId4"/>
    <p:sldLayoutId id="2147483782" r:id="rId5"/>
    <p:sldLayoutId id="2147483783" r:id="rId6"/>
    <p:sldLayoutId id="2147483784" r:id="rId7"/>
    <p:sldLayoutId id="2147483785" r:id="rId8"/>
    <p:sldLayoutId id="2147483786" r:id="rId9"/>
    <p:sldLayoutId id="2147483787" r:id="rId10"/>
    <p:sldLayoutId id="2147483788" r:id="rId11"/>
  </p:sldLayoutIdLst>
  <p:hf sldNum="0" hdr="0" ftr="0" dt="0"/>
  <p:txStyles>
    <p:titleStyle>
      <a:lvl1pPr algn="l" defTabSz="342900" rtl="0" eaLnBrk="1" latinLnBrk="0" hangingPunct="1">
        <a:spcBef>
          <a:spcPct val="0"/>
        </a:spcBef>
        <a:buNone/>
        <a:defRPr sz="21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9500" indent="-22950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1350" kern="1200">
          <a:solidFill>
            <a:schemeClr val="tx2"/>
          </a:solidFill>
          <a:latin typeface="+mn-lt"/>
          <a:ea typeface="+mn-ea"/>
          <a:cs typeface="+mn-cs"/>
        </a:defRPr>
      </a:lvl1pPr>
      <a:lvl2pPr marL="472500" indent="-22950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2pPr>
      <a:lvl3pPr marL="675000" indent="-20250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1050" kern="1200">
          <a:solidFill>
            <a:schemeClr val="tx2"/>
          </a:solidFill>
          <a:latin typeface="+mn-lt"/>
          <a:ea typeface="+mn-ea"/>
          <a:cs typeface="+mn-cs"/>
        </a:defRPr>
      </a:lvl3pPr>
      <a:lvl4pPr marL="931500" indent="-17550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900" kern="1200">
          <a:solidFill>
            <a:schemeClr val="tx2"/>
          </a:solidFill>
          <a:latin typeface="+mn-lt"/>
          <a:ea typeface="+mn-ea"/>
          <a:cs typeface="+mn-cs"/>
        </a:defRPr>
      </a:lvl4pPr>
      <a:lvl5pPr marL="1201500" indent="-17550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900" kern="1200">
          <a:solidFill>
            <a:schemeClr val="tx2"/>
          </a:solidFill>
          <a:latin typeface="+mn-lt"/>
          <a:ea typeface="+mn-ea"/>
          <a:cs typeface="+mn-cs"/>
        </a:defRPr>
      </a:lvl5pPr>
      <a:lvl6pPr marL="1425000" indent="-17145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900" kern="1200">
          <a:solidFill>
            <a:schemeClr val="tx2"/>
          </a:solidFill>
          <a:latin typeface="+mn-lt"/>
          <a:ea typeface="+mn-ea"/>
          <a:cs typeface="+mn-cs"/>
        </a:defRPr>
      </a:lvl6pPr>
      <a:lvl7pPr marL="1650000" indent="-17145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900" kern="1200">
          <a:solidFill>
            <a:schemeClr val="tx2"/>
          </a:solidFill>
          <a:latin typeface="+mn-lt"/>
          <a:ea typeface="+mn-ea"/>
          <a:cs typeface="+mn-cs"/>
        </a:defRPr>
      </a:lvl7pPr>
      <a:lvl8pPr marL="1875000" indent="-17145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900" kern="1200">
          <a:solidFill>
            <a:schemeClr val="tx2"/>
          </a:solidFill>
          <a:latin typeface="+mn-lt"/>
          <a:ea typeface="+mn-ea"/>
          <a:cs typeface="+mn-cs"/>
        </a:defRPr>
      </a:lvl8pPr>
      <a:lvl9pPr marL="2100000" indent="-17145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900" kern="1200">
          <a:solidFill>
            <a:schemeClr val="tx2"/>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22"/>
          <p:cNvSpPr txBox="1">
            <a:spLocks noGrp="1"/>
          </p:cNvSpPr>
          <p:nvPr>
            <p:ph type="ctrTitle"/>
          </p:nvPr>
        </p:nvSpPr>
        <p:spPr>
          <a:xfrm>
            <a:off x="1308345" y="634074"/>
            <a:ext cx="6913846" cy="1274819"/>
          </a:xfrm>
          <a:prstGeom prst="rect">
            <a:avLst/>
          </a:prstGeom>
          <a:noFill/>
          <a:ln>
            <a:noFill/>
          </a:ln>
        </p:spPr>
        <p:txBody>
          <a:bodyPr spcFirstLastPara="1" wrap="square" lIns="91425" tIns="45700" rIns="91425" bIns="45700" anchor="b" anchorCtr="0">
            <a:noAutofit/>
          </a:bodyPr>
          <a:lstStyle/>
          <a:p>
            <a:pPr marL="0" lvl="0" indent="0" algn="ctr" rtl="0">
              <a:lnSpc>
                <a:spcPct val="100000"/>
              </a:lnSpc>
              <a:spcBef>
                <a:spcPts val="0"/>
              </a:spcBef>
              <a:spcAft>
                <a:spcPts val="0"/>
              </a:spcAft>
              <a:buClr>
                <a:srgbClr val="D47F77"/>
              </a:buClr>
              <a:buSzPts val="8000"/>
              <a:buFont typeface="Overlock"/>
              <a:buNone/>
            </a:pPr>
            <a:r>
              <a:rPr lang="en" sz="6000" b="0" i="0" u="none" dirty="0">
                <a:solidFill>
                  <a:schemeClr val="tx2">
                    <a:lumMod val="50000"/>
                  </a:schemeClr>
                </a:solidFill>
                <a:latin typeface="Calibri Light" panose="020F0302020204030204" pitchFamily="34" charset="0"/>
                <a:ea typeface="Overlock"/>
                <a:cs typeface="Calibri Light" panose="020F0302020204030204" pitchFamily="34" charset="0"/>
                <a:sym typeface="Overlock"/>
              </a:rPr>
              <a:t>Welcome to Year 2</a:t>
            </a:r>
            <a:r>
              <a:rPr lang="en" sz="6000" b="0" i="0" u="none" dirty="0">
                <a:solidFill>
                  <a:srgbClr val="D47F77"/>
                </a:solidFill>
                <a:latin typeface="Calibri Light" panose="020F0302020204030204" pitchFamily="34" charset="0"/>
                <a:ea typeface="Overlock"/>
                <a:cs typeface="Calibri Light" panose="020F0302020204030204" pitchFamily="34" charset="0"/>
                <a:sym typeface="Overlock"/>
              </a:rPr>
              <a:t> </a:t>
            </a:r>
            <a:endParaRPr sz="1800" dirty="0">
              <a:latin typeface="Calibri Light" panose="020F0302020204030204" pitchFamily="34" charset="0"/>
              <a:cs typeface="Calibri Light" panose="020F0302020204030204" pitchFamily="34" charset="0"/>
            </a:endParaRPr>
          </a:p>
        </p:txBody>
      </p:sp>
      <p:sp>
        <p:nvSpPr>
          <p:cNvPr id="126" name="Google Shape;126;p22"/>
          <p:cNvSpPr txBox="1">
            <a:spLocks noGrp="1"/>
          </p:cNvSpPr>
          <p:nvPr>
            <p:ph type="subTitle" idx="1"/>
          </p:nvPr>
        </p:nvSpPr>
        <p:spPr>
          <a:xfrm>
            <a:off x="3537709" y="1780837"/>
            <a:ext cx="2068582" cy="1080000"/>
          </a:xfrm>
          <a:prstGeom prst="rect">
            <a:avLst/>
          </a:prstGeom>
          <a:noFill/>
          <a:ln>
            <a:noFill/>
          </a:ln>
        </p:spPr>
        <p:txBody>
          <a:bodyPr spcFirstLastPara="1" wrap="square" lIns="91425" tIns="45700" rIns="91425" bIns="45700" anchor="t" anchorCtr="0">
            <a:normAutofit/>
          </a:bodyPr>
          <a:lstStyle/>
          <a:p>
            <a:pPr marL="0" lvl="0" indent="0" algn="ctr" rtl="0">
              <a:lnSpc>
                <a:spcPct val="100000"/>
              </a:lnSpc>
              <a:spcBef>
                <a:spcPts val="0"/>
              </a:spcBef>
              <a:spcAft>
                <a:spcPts val="0"/>
              </a:spcAft>
              <a:buSzPts val="2300"/>
              <a:buNone/>
            </a:pPr>
            <a:r>
              <a:rPr lang="en" sz="2400" b="0" i="0" u="none" dirty="0">
                <a:solidFill>
                  <a:schemeClr val="tx1"/>
                </a:solidFill>
                <a:latin typeface="Calibri Light" panose="020F0302020204030204" pitchFamily="34" charset="0"/>
                <a:ea typeface="Garamond"/>
                <a:cs typeface="Calibri Light" panose="020F0302020204030204" pitchFamily="34" charset="0"/>
                <a:sym typeface="Garamond"/>
              </a:rPr>
              <a:t>2026-2027</a:t>
            </a:r>
            <a:endParaRPr sz="1400" dirty="0">
              <a:solidFill>
                <a:schemeClr val="tx1"/>
              </a:solidFill>
              <a:latin typeface="Calibri Light" panose="020F0302020204030204" pitchFamily="34" charset="0"/>
              <a:cs typeface="Calibri Light" panose="020F0302020204030204" pitchFamily="34" charset="0"/>
            </a:endParaRPr>
          </a:p>
        </p:txBody>
      </p:sp>
      <p:pic>
        <p:nvPicPr>
          <p:cNvPr id="1026" name="Picture 2" descr="Behaviour — Stanton Road Primary School">
            <a:extLst>
              <a:ext uri="{FF2B5EF4-FFF2-40B4-BE49-F238E27FC236}">
                <a16:creationId xmlns:a16="http://schemas.microsoft.com/office/drawing/2014/main" id="{9450252D-D408-4408-882C-9137881E2E8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37587" y="2571750"/>
            <a:ext cx="5068826" cy="20002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6A5F31E4-2290-41F6-95A8-437541FAB418}"/>
              </a:ext>
            </a:extLst>
          </p:cNvPr>
          <p:cNvPicPr>
            <a:picLocks noChangeAspect="1"/>
          </p:cNvPicPr>
          <p:nvPr/>
        </p:nvPicPr>
        <p:blipFill>
          <a:blip r:embed="rId4"/>
          <a:stretch>
            <a:fillRect/>
          </a:stretch>
        </p:blipFill>
        <p:spPr>
          <a:xfrm>
            <a:off x="284033" y="914400"/>
            <a:ext cx="1024312" cy="10800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54"/>
        <p:cNvGrpSpPr/>
        <p:nvPr/>
      </p:nvGrpSpPr>
      <p:grpSpPr>
        <a:xfrm>
          <a:off x="0" y="0"/>
          <a:ext cx="0" cy="0"/>
          <a:chOff x="0" y="0"/>
          <a:chExt cx="0" cy="0"/>
        </a:xfrm>
      </p:grpSpPr>
      <p:sp>
        <p:nvSpPr>
          <p:cNvPr id="255" name="Google Shape;255;p39"/>
          <p:cNvSpPr txBox="1"/>
          <p:nvPr/>
        </p:nvSpPr>
        <p:spPr>
          <a:xfrm>
            <a:off x="787399" y="3581507"/>
            <a:ext cx="7650162" cy="2911078"/>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D47F77"/>
              </a:buClr>
              <a:buSzPts val="2400"/>
              <a:buFont typeface="Century Gothic"/>
              <a:buNone/>
            </a:pPr>
            <a:r>
              <a:rPr lang="en" sz="2400" b="0" i="0" u="none" dirty="0">
                <a:solidFill>
                  <a:schemeClr val="tx1"/>
                </a:solidFill>
                <a:latin typeface="Calibri Light" panose="020F0302020204030204" pitchFamily="34" charset="0"/>
                <a:ea typeface="Century Gothic"/>
                <a:cs typeface="Calibri Light" panose="020F0302020204030204" pitchFamily="34" charset="0"/>
                <a:sym typeface="Century Gothic"/>
              </a:rPr>
              <a:t>We look forward to the following year ahead! Thank you for all your continued support. Your children are making exceptional progress and we are extremely proud of them. </a:t>
            </a:r>
            <a:endParaRPr dirty="0">
              <a:solidFill>
                <a:schemeClr val="tx1"/>
              </a:solidFill>
              <a:latin typeface="Calibri Light" panose="020F0302020204030204" pitchFamily="34" charset="0"/>
              <a:cs typeface="Calibri Light" panose="020F0302020204030204" pitchFamily="34" charset="0"/>
            </a:endParaRPr>
          </a:p>
        </p:txBody>
      </p:sp>
      <p:pic>
        <p:nvPicPr>
          <p:cNvPr id="256" name="Google Shape;256;p39"/>
          <p:cNvPicPr preferRelativeResize="0"/>
          <p:nvPr/>
        </p:nvPicPr>
        <p:blipFill rotWithShape="1">
          <a:blip r:embed="rId3">
            <a:alphaModFix/>
          </a:blip>
          <a:srcRect/>
          <a:stretch/>
        </p:blipFill>
        <p:spPr>
          <a:xfrm>
            <a:off x="1797843" y="1431987"/>
            <a:ext cx="5629275" cy="194429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23"/>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D47F77"/>
              </a:buClr>
              <a:buSzPts val="4000"/>
              <a:buFont typeface="Overlock"/>
              <a:buNone/>
            </a:pPr>
            <a:r>
              <a:rPr lang="en-GB" sz="4000" b="0" i="0" u="sng" cap="none" dirty="0">
                <a:solidFill>
                  <a:schemeClr val="tx1"/>
                </a:solidFill>
                <a:latin typeface="Calibri Light" panose="020F0302020204030204" pitchFamily="34" charset="0"/>
                <a:ea typeface="Overlock"/>
                <a:cs typeface="Calibri Light" panose="020F0302020204030204" pitchFamily="34" charset="0"/>
                <a:sym typeface="Overlock"/>
              </a:rPr>
              <a:t>Meet the Team</a:t>
            </a:r>
            <a:endParaRPr lang="en-GB" cap="none" dirty="0">
              <a:solidFill>
                <a:schemeClr val="tx1"/>
              </a:solidFill>
              <a:latin typeface="Calibri Light" panose="020F0302020204030204" pitchFamily="34" charset="0"/>
              <a:cs typeface="Calibri Light" panose="020F0302020204030204" pitchFamily="34" charset="0"/>
            </a:endParaRPr>
          </a:p>
        </p:txBody>
      </p:sp>
      <p:sp>
        <p:nvSpPr>
          <p:cNvPr id="133" name="Google Shape;133;p23"/>
          <p:cNvSpPr txBox="1">
            <a:spLocks noGrp="1"/>
          </p:cNvSpPr>
          <p:nvPr>
            <p:ph idx="1"/>
          </p:nvPr>
        </p:nvSpPr>
        <p:spPr>
          <a:xfrm>
            <a:off x="341132" y="1747258"/>
            <a:ext cx="7528704" cy="221369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accent1"/>
              </a:buClr>
              <a:buSzPts val="2760"/>
              <a:buFont typeface="Arial"/>
              <a:buNone/>
            </a:pPr>
            <a:r>
              <a:rPr lang="en" sz="3200" i="0" u="none" strike="noStrike" cap="none" dirty="0">
                <a:solidFill>
                  <a:srgbClr val="262626"/>
                </a:solidFill>
                <a:latin typeface="Calibri Light" panose="020F0302020204030204" pitchFamily="34" charset="0"/>
                <a:ea typeface="Garamond"/>
                <a:cs typeface="Calibri Light" panose="020F0302020204030204" pitchFamily="34" charset="0"/>
                <a:sym typeface="Garamond"/>
              </a:rPr>
              <a:t>Class teachers: </a:t>
            </a:r>
            <a:r>
              <a:rPr lang="en-GB" sz="3200" i="0" u="none" strike="noStrike" cap="none" dirty="0">
                <a:solidFill>
                  <a:srgbClr val="262626"/>
                </a:solidFill>
                <a:latin typeface="Calibri Light" panose="020F0302020204030204" pitchFamily="34" charset="0"/>
                <a:ea typeface="Garamond"/>
                <a:cs typeface="Calibri Light" panose="020F0302020204030204" pitchFamily="34" charset="0"/>
                <a:sym typeface="Garamond"/>
              </a:rPr>
              <a:t>Mrs Storey (Amsterdam) Mrs Culshaw (</a:t>
            </a:r>
            <a:r>
              <a:rPr lang="en-GB" sz="3200" dirty="0">
                <a:solidFill>
                  <a:srgbClr val="262626"/>
                </a:solidFill>
                <a:latin typeface="Calibri Light" panose="020F0302020204030204" pitchFamily="34" charset="0"/>
                <a:ea typeface="Garamond"/>
                <a:cs typeface="Calibri Light" panose="020F0302020204030204" pitchFamily="34" charset="0"/>
                <a:sym typeface="Garamond"/>
              </a:rPr>
              <a:t>Helsinki</a:t>
            </a:r>
            <a:r>
              <a:rPr lang="en-GB" sz="3200" i="0" u="none" strike="noStrike" cap="none" dirty="0">
                <a:solidFill>
                  <a:srgbClr val="262626"/>
                </a:solidFill>
                <a:latin typeface="Calibri Light" panose="020F0302020204030204" pitchFamily="34" charset="0"/>
                <a:ea typeface="Garamond"/>
                <a:cs typeface="Calibri Light" panose="020F0302020204030204" pitchFamily="34" charset="0"/>
                <a:sym typeface="Garamond"/>
              </a:rPr>
              <a:t>)</a:t>
            </a:r>
            <a:endParaRPr sz="1600" dirty="0">
              <a:latin typeface="Calibri Light" panose="020F0302020204030204" pitchFamily="34" charset="0"/>
              <a:cs typeface="Calibri Light" panose="020F0302020204030204" pitchFamily="34" charset="0"/>
            </a:endParaRPr>
          </a:p>
          <a:p>
            <a:pPr marL="0" marR="0" lvl="0" indent="0" algn="l" rtl="0">
              <a:lnSpc>
                <a:spcPct val="100000"/>
              </a:lnSpc>
              <a:spcBef>
                <a:spcPts val="1080"/>
              </a:spcBef>
              <a:spcAft>
                <a:spcPts val="0"/>
              </a:spcAft>
              <a:buClr>
                <a:schemeClr val="accent1"/>
              </a:buClr>
              <a:buSzPts val="2760"/>
              <a:buFont typeface="Arial"/>
              <a:buNone/>
            </a:pPr>
            <a:r>
              <a:rPr lang="en" sz="3200" i="0" u="none" strike="noStrike" cap="none" dirty="0">
                <a:solidFill>
                  <a:srgbClr val="262626"/>
                </a:solidFill>
                <a:latin typeface="Calibri Light" panose="020F0302020204030204" pitchFamily="34" charset="0"/>
                <a:ea typeface="Garamond"/>
                <a:cs typeface="Calibri Light" panose="020F0302020204030204" pitchFamily="34" charset="0"/>
                <a:sym typeface="Garamond"/>
              </a:rPr>
              <a:t>Class </a:t>
            </a:r>
            <a:r>
              <a:rPr lang="en-GB" sz="3200" i="0" u="none" strike="noStrike" cap="none" dirty="0">
                <a:solidFill>
                  <a:srgbClr val="262626"/>
                </a:solidFill>
                <a:latin typeface="Calibri Light" panose="020F0302020204030204" pitchFamily="34" charset="0"/>
                <a:ea typeface="Garamond"/>
                <a:cs typeface="Calibri Light" panose="020F0302020204030204" pitchFamily="34" charset="0"/>
                <a:sym typeface="Garamond"/>
              </a:rPr>
              <a:t>support staff</a:t>
            </a:r>
            <a:r>
              <a:rPr lang="en" sz="3200" i="0" u="none" strike="noStrike" cap="none" dirty="0">
                <a:solidFill>
                  <a:srgbClr val="262626"/>
                </a:solidFill>
                <a:latin typeface="Calibri Light" panose="020F0302020204030204" pitchFamily="34" charset="0"/>
                <a:ea typeface="Garamond"/>
                <a:cs typeface="Calibri Light" panose="020F0302020204030204" pitchFamily="34" charset="0"/>
                <a:sym typeface="Garamond"/>
              </a:rPr>
              <a:t>:  </a:t>
            </a:r>
            <a:endParaRPr lang="en-GB" sz="3200" i="0" u="none" strike="noStrike" cap="none" dirty="0">
              <a:solidFill>
                <a:srgbClr val="262626"/>
              </a:solidFill>
              <a:latin typeface="Calibri Light" panose="020F0302020204030204" pitchFamily="34" charset="0"/>
              <a:ea typeface="Garamond"/>
              <a:cs typeface="Calibri Light" panose="020F0302020204030204" pitchFamily="34" charset="0"/>
              <a:sym typeface="Garamond"/>
            </a:endParaRPr>
          </a:p>
          <a:p>
            <a:pPr marL="0" marR="0" lvl="0" indent="0" algn="l" rtl="0">
              <a:lnSpc>
                <a:spcPct val="100000"/>
              </a:lnSpc>
              <a:spcBef>
                <a:spcPts val="1080"/>
              </a:spcBef>
              <a:spcAft>
                <a:spcPts val="0"/>
              </a:spcAft>
              <a:buClr>
                <a:schemeClr val="accent1"/>
              </a:buClr>
              <a:buSzPts val="2760"/>
              <a:buFont typeface="Arial"/>
              <a:buNone/>
            </a:pPr>
            <a:r>
              <a:rPr lang="en-US" sz="3200" dirty="0">
                <a:solidFill>
                  <a:srgbClr val="262626"/>
                </a:solidFill>
                <a:latin typeface="Calibri Light" panose="020F0302020204030204" pitchFamily="34" charset="0"/>
                <a:cs typeface="Calibri Light" panose="020F0302020204030204" pitchFamily="34" charset="0"/>
                <a:sym typeface="Garamond"/>
              </a:rPr>
              <a:t>Miss Godfrey</a:t>
            </a:r>
            <a:endParaRPr sz="1600" dirty="0">
              <a:latin typeface="Calibri Light" panose="020F0302020204030204" pitchFamily="34" charset="0"/>
              <a:cs typeface="Calibri Light" panose="020F0302020204030204"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24"/>
          <p:cNvSpPr txBox="1">
            <a:spLocks noGrp="1"/>
          </p:cNvSpPr>
          <p:nvPr>
            <p:ph type="title"/>
          </p:nvPr>
        </p:nvSpPr>
        <p:spPr>
          <a:xfrm>
            <a:off x="394603" y="519960"/>
            <a:ext cx="8229600" cy="85725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D47F77"/>
              </a:buClr>
              <a:buSzPts val="4000"/>
              <a:buFont typeface="Overlock"/>
              <a:buNone/>
            </a:pPr>
            <a:r>
              <a:rPr lang="en" sz="4000" i="0" u="sng" cap="none" dirty="0">
                <a:ln w="0"/>
                <a:solidFill>
                  <a:schemeClr val="tx1"/>
                </a:solidFill>
                <a:effectLst>
                  <a:outerShdw blurRad="38100" dist="19050" dir="2700000" algn="tl" rotWithShape="0">
                    <a:schemeClr val="dk1">
                      <a:alpha val="40000"/>
                    </a:schemeClr>
                  </a:outerShdw>
                </a:effectLst>
                <a:latin typeface="Calibri Light" panose="020F0302020204030204" pitchFamily="34" charset="0"/>
                <a:ea typeface="Overlock"/>
                <a:cs typeface="Calibri Light" panose="020F0302020204030204" pitchFamily="34" charset="0"/>
                <a:sym typeface="Overlock"/>
              </a:rPr>
              <a:t>Procedures for Contacting Staff</a:t>
            </a:r>
            <a:r>
              <a:rPr lang="en" sz="4000" i="0" u="none" cap="none" dirty="0">
                <a:ln w="0"/>
                <a:solidFill>
                  <a:schemeClr val="tx1"/>
                </a:solidFill>
                <a:effectLst>
                  <a:outerShdw blurRad="38100" dist="19050" dir="2700000" algn="tl" rotWithShape="0">
                    <a:schemeClr val="dk1">
                      <a:alpha val="40000"/>
                    </a:schemeClr>
                  </a:outerShdw>
                </a:effectLst>
                <a:latin typeface="Calibri Light" panose="020F0302020204030204" pitchFamily="34" charset="0"/>
                <a:ea typeface="Overlock"/>
                <a:cs typeface="Calibri Light" panose="020F0302020204030204" pitchFamily="34" charset="0"/>
                <a:sym typeface="Overlock"/>
              </a:rPr>
              <a:t> </a:t>
            </a:r>
            <a:endParaRPr cap="none" dirty="0">
              <a:ln w="0"/>
              <a:solidFill>
                <a:schemeClr val="tx1"/>
              </a:solidFill>
              <a:effectLst>
                <a:outerShdw blurRad="38100" dist="19050" dir="2700000" algn="tl" rotWithShape="0">
                  <a:schemeClr val="dk1">
                    <a:alpha val="40000"/>
                  </a:schemeClr>
                </a:outerShdw>
              </a:effectLst>
              <a:latin typeface="Calibri Light" panose="020F0302020204030204" pitchFamily="34" charset="0"/>
              <a:cs typeface="Calibri Light" panose="020F0302020204030204" pitchFamily="34" charset="0"/>
            </a:endParaRPr>
          </a:p>
        </p:txBody>
      </p:sp>
      <p:sp>
        <p:nvSpPr>
          <p:cNvPr id="140" name="Google Shape;140;p24"/>
          <p:cNvSpPr txBox="1">
            <a:spLocks noGrp="1"/>
          </p:cNvSpPr>
          <p:nvPr>
            <p:ph idx="1"/>
          </p:nvPr>
        </p:nvSpPr>
        <p:spPr>
          <a:xfrm>
            <a:off x="394603" y="1583790"/>
            <a:ext cx="8509927" cy="254203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accent1"/>
              </a:buClr>
              <a:buSzPts val="2300"/>
              <a:buNone/>
            </a:pPr>
            <a:r>
              <a:rPr lang="en" sz="2400" b="1" i="0" u="none" strike="noStrike" cap="none" dirty="0">
                <a:solidFill>
                  <a:schemeClr val="dk1"/>
                </a:solidFill>
                <a:latin typeface="Calibri Light" panose="020F0302020204030204" pitchFamily="34" charset="0"/>
                <a:ea typeface="Garamond"/>
                <a:cs typeface="Calibri Light" panose="020F0302020204030204" pitchFamily="34" charset="0"/>
                <a:sym typeface="Garamond"/>
              </a:rPr>
              <a:t>First point of call: f</a:t>
            </a:r>
            <a:r>
              <a:rPr lang="en" sz="2400" b="0" i="0" u="none" strike="noStrike" cap="none" dirty="0">
                <a:solidFill>
                  <a:schemeClr val="dk1"/>
                </a:solidFill>
                <a:latin typeface="Calibri Light" panose="020F0302020204030204" pitchFamily="34" charset="0"/>
                <a:ea typeface="Garamond"/>
                <a:cs typeface="Calibri Light" panose="020F0302020204030204" pitchFamily="34" charset="0"/>
                <a:sym typeface="Garamond"/>
              </a:rPr>
              <a:t>or quick messages </a:t>
            </a:r>
            <a:r>
              <a:rPr lang="en-GB" sz="2400" b="0" i="0" u="none" strike="noStrike" cap="none" dirty="0">
                <a:solidFill>
                  <a:schemeClr val="dk1"/>
                </a:solidFill>
                <a:latin typeface="Calibri Light" panose="020F0302020204030204" pitchFamily="34" charset="0"/>
                <a:ea typeface="Garamond"/>
                <a:cs typeface="Calibri Light" panose="020F0302020204030204" pitchFamily="34" charset="0"/>
                <a:sym typeface="Garamond"/>
              </a:rPr>
              <a:t>please speak to the member of staff at drop off, alternatively, you can send a note in their home/school folder which they should bring into school each day.</a:t>
            </a:r>
          </a:p>
          <a:p>
            <a:pPr marL="0" marR="0" lvl="0" indent="0" algn="l" rtl="0">
              <a:lnSpc>
                <a:spcPct val="100000"/>
              </a:lnSpc>
              <a:spcBef>
                <a:spcPts val="0"/>
              </a:spcBef>
              <a:spcAft>
                <a:spcPts val="0"/>
              </a:spcAft>
              <a:buClr>
                <a:schemeClr val="accent1"/>
              </a:buClr>
              <a:buSzPts val="2300"/>
              <a:buNone/>
            </a:pPr>
            <a:r>
              <a:rPr lang="en-GB" sz="2400" b="1" i="0" u="none" strike="noStrike" cap="none" dirty="0">
                <a:solidFill>
                  <a:schemeClr val="dk1"/>
                </a:solidFill>
                <a:latin typeface="Calibri Light" panose="020F0302020204030204" pitchFamily="34" charset="0"/>
                <a:ea typeface="Garamond"/>
                <a:cs typeface="Calibri Light" panose="020F0302020204030204" pitchFamily="34" charset="0"/>
                <a:sym typeface="Garamond"/>
              </a:rPr>
              <a:t>Important messages</a:t>
            </a:r>
            <a:r>
              <a:rPr lang="en" sz="2400" b="1" i="0" u="none" strike="noStrike" cap="none" dirty="0">
                <a:solidFill>
                  <a:schemeClr val="dk1"/>
                </a:solidFill>
                <a:latin typeface="Calibri Light" panose="020F0302020204030204" pitchFamily="34" charset="0"/>
                <a:ea typeface="Garamond"/>
                <a:cs typeface="Calibri Light" panose="020F0302020204030204" pitchFamily="34" charset="0"/>
                <a:sym typeface="Garamond"/>
              </a:rPr>
              <a:t>: </a:t>
            </a:r>
            <a:r>
              <a:rPr lang="en-GB" sz="2400" b="1" dirty="0">
                <a:solidFill>
                  <a:schemeClr val="tx1"/>
                </a:solidFill>
                <a:latin typeface="Calibri Light" panose="020F0302020204030204" pitchFamily="34" charset="0"/>
                <a:ea typeface="Garamond"/>
                <a:cs typeface="Calibri Light" panose="020F0302020204030204" pitchFamily="34" charset="0"/>
                <a:sym typeface="Garamond"/>
              </a:rPr>
              <a:t>i</a:t>
            </a:r>
            <a:r>
              <a:rPr lang="en-GB" altLang="en-US" sz="2400" dirty="0">
                <a:solidFill>
                  <a:schemeClr val="tx1"/>
                </a:solidFill>
                <a:latin typeface="Calibri Light" panose="020F0302020204030204" pitchFamily="34" charset="0"/>
                <a:cs typeface="Calibri Light" panose="020F0302020204030204" pitchFamily="34" charset="0"/>
              </a:rPr>
              <a:t>f you wish to speak confidentially to a member of staff over a concern relating to your child, please email the school office.  All enquiries will be passed on to the appropriate member of staff, and you will be contacted within two days to discuss the issue or arrange a meeting if necessary.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p25"/>
          <p:cNvSpPr txBox="1">
            <a:spLocks noGrp="1"/>
          </p:cNvSpPr>
          <p:nvPr>
            <p:ph type="title"/>
          </p:nvPr>
        </p:nvSpPr>
        <p:spPr>
          <a:xfrm>
            <a:off x="1116010" y="377028"/>
            <a:ext cx="6797675" cy="977503"/>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D47F77"/>
              </a:buClr>
              <a:buSzPts val="4000"/>
              <a:buFont typeface="Overlock"/>
              <a:buNone/>
            </a:pPr>
            <a:r>
              <a:rPr lang="en-GB" sz="4000" b="0" i="0" u="sng" cap="none" dirty="0">
                <a:solidFill>
                  <a:schemeClr val="tx1"/>
                </a:solidFill>
                <a:latin typeface="Calibri Light" panose="020F0302020204030204" pitchFamily="34" charset="0"/>
                <a:ea typeface="Overlock"/>
                <a:cs typeface="Calibri Light" panose="020F0302020204030204" pitchFamily="34" charset="0"/>
                <a:sym typeface="Overlock"/>
              </a:rPr>
              <a:t>Communication </a:t>
            </a:r>
            <a:endParaRPr lang="en-GB" cap="none" dirty="0">
              <a:solidFill>
                <a:schemeClr val="tx1"/>
              </a:solidFill>
              <a:latin typeface="Calibri Light" panose="020F0302020204030204" pitchFamily="34" charset="0"/>
              <a:cs typeface="Calibri Light" panose="020F0302020204030204" pitchFamily="34" charset="0"/>
            </a:endParaRPr>
          </a:p>
        </p:txBody>
      </p:sp>
      <p:sp>
        <p:nvSpPr>
          <p:cNvPr id="148" name="Google Shape;148;p25"/>
          <p:cNvSpPr txBox="1"/>
          <p:nvPr/>
        </p:nvSpPr>
        <p:spPr>
          <a:xfrm>
            <a:off x="426746" y="1431727"/>
            <a:ext cx="8176205" cy="1331119"/>
          </a:xfrm>
          <a:prstGeom prst="rect">
            <a:avLst/>
          </a:prstGeom>
          <a:noFill/>
          <a:ln>
            <a:noFill/>
          </a:ln>
        </p:spPr>
        <p:txBody>
          <a:bodyPr spcFirstLastPara="1" wrap="square" lIns="91425" tIns="45700" rIns="91425" bIns="45700" anchor="t" anchorCtr="0">
            <a:noAutofit/>
          </a:bodyPr>
          <a:lstStyle/>
          <a:p>
            <a:pPr marL="285750" marR="0" lvl="0" indent="-285750" algn="l" rtl="0">
              <a:lnSpc>
                <a:spcPct val="100000"/>
              </a:lnSpc>
              <a:spcBef>
                <a:spcPts val="0"/>
              </a:spcBef>
              <a:spcAft>
                <a:spcPts val="0"/>
              </a:spcAft>
              <a:buClr>
                <a:schemeClr val="accent1"/>
              </a:buClr>
              <a:buSzPts val="1280"/>
              <a:buFont typeface="Noto Sans Symbols"/>
              <a:buChar char="►"/>
            </a:pPr>
            <a:r>
              <a:rPr lang="en" sz="1500" b="1" i="0" u="none" strike="noStrike" cap="none" dirty="0">
                <a:solidFill>
                  <a:schemeClr val="dk1"/>
                </a:solidFill>
                <a:latin typeface="Calibri Light" panose="020F0302020204030204" pitchFamily="34" charset="0"/>
                <a:ea typeface="Garamond"/>
                <a:cs typeface="Calibri Light" panose="020F0302020204030204" pitchFamily="34" charset="0"/>
                <a:sym typeface="Garamond"/>
              </a:rPr>
              <a:t>School Website: </a:t>
            </a:r>
            <a:r>
              <a:rPr lang="en" sz="1500" b="0" i="0" u="none" strike="noStrike" cap="none" dirty="0">
                <a:solidFill>
                  <a:schemeClr val="dk1"/>
                </a:solidFill>
                <a:latin typeface="Calibri Light" panose="020F0302020204030204" pitchFamily="34" charset="0"/>
                <a:ea typeface="Garamond"/>
                <a:cs typeface="Calibri Light" panose="020F0302020204030204" pitchFamily="34" charset="0"/>
                <a:sym typeface="Garamond"/>
              </a:rPr>
              <a:t>The website will be updated with: events, dates, clubs, curriculum, forms and class information. </a:t>
            </a:r>
          </a:p>
          <a:p>
            <a:pPr marL="285750" marR="0" lvl="0" indent="-285750" algn="l" rtl="0">
              <a:lnSpc>
                <a:spcPct val="100000"/>
              </a:lnSpc>
              <a:spcBef>
                <a:spcPts val="0"/>
              </a:spcBef>
              <a:spcAft>
                <a:spcPts val="0"/>
              </a:spcAft>
              <a:buClr>
                <a:schemeClr val="accent1"/>
              </a:buClr>
              <a:buSzPts val="1280"/>
              <a:buFont typeface="Noto Sans Symbols"/>
              <a:buChar char="►"/>
            </a:pPr>
            <a:r>
              <a:rPr lang="en" sz="1500" b="1" dirty="0">
                <a:solidFill>
                  <a:schemeClr val="dk1"/>
                </a:solidFill>
                <a:latin typeface="Calibri Light" panose="020F0302020204030204" pitchFamily="34" charset="0"/>
                <a:cs typeface="Calibri Light" panose="020F0302020204030204" pitchFamily="34" charset="0"/>
                <a:sym typeface="Garamond"/>
              </a:rPr>
              <a:t>Learning Poster: </a:t>
            </a:r>
            <a:r>
              <a:rPr lang="en" sz="1500" dirty="0">
                <a:solidFill>
                  <a:schemeClr val="dk1"/>
                </a:solidFill>
                <a:latin typeface="Calibri Light" panose="020F0302020204030204" pitchFamily="34" charset="0"/>
                <a:cs typeface="Calibri Light" panose="020F0302020204030204" pitchFamily="34" charset="0"/>
                <a:sym typeface="Garamond"/>
              </a:rPr>
              <a:t>This weekly communication will inform parents/carers about the weekly coverage in the curriculum as well as any updates regarding key dates. The weekly spellings are also included.</a:t>
            </a:r>
            <a:endParaRPr sz="1500" b="1" dirty="0">
              <a:latin typeface="Calibri Light" panose="020F0302020204030204" pitchFamily="34" charset="0"/>
              <a:cs typeface="Calibri Light" panose="020F0302020204030204" pitchFamily="34" charset="0"/>
            </a:endParaRPr>
          </a:p>
          <a:p>
            <a:pPr marL="285750" indent="-285750">
              <a:spcBef>
                <a:spcPts val="1000"/>
              </a:spcBef>
              <a:buClr>
                <a:schemeClr val="accent1"/>
              </a:buClr>
              <a:buSzPts val="1280"/>
              <a:buFont typeface="Noto Sans Symbols"/>
              <a:buChar char="►"/>
            </a:pPr>
            <a:r>
              <a:rPr lang="en-GB" sz="1500" b="1" dirty="0">
                <a:solidFill>
                  <a:schemeClr val="dk1"/>
                </a:solidFill>
                <a:latin typeface="Calibri Light" panose="020F0302020204030204" pitchFamily="34" charset="0"/>
                <a:ea typeface="Garamond"/>
                <a:cs typeface="Calibri Light" panose="020F0302020204030204" pitchFamily="34" charset="0"/>
                <a:sym typeface="Garamond"/>
              </a:rPr>
              <a:t>Newsletter: </a:t>
            </a:r>
            <a:r>
              <a:rPr lang="en-GB" sz="1500" dirty="0">
                <a:solidFill>
                  <a:schemeClr val="dk1"/>
                </a:solidFill>
                <a:latin typeface="Calibri Light" panose="020F0302020204030204" pitchFamily="34" charset="0"/>
                <a:ea typeface="Garamond"/>
                <a:cs typeface="Calibri Light" panose="020F0302020204030204" pitchFamily="34" charset="0"/>
                <a:sym typeface="Garamond"/>
              </a:rPr>
              <a:t>Newsletters will be updated every week with information about the children’s learning and important dates </a:t>
            </a:r>
            <a:endParaRPr lang="en-GB" sz="1500" dirty="0">
              <a:latin typeface="Calibri Light" panose="020F0302020204030204" pitchFamily="34" charset="0"/>
              <a:cs typeface="Calibri Light" panose="020F0302020204030204" pitchFamily="34" charset="0"/>
            </a:endParaRPr>
          </a:p>
          <a:p>
            <a:pPr marL="285750" indent="-285750">
              <a:spcBef>
                <a:spcPts val="1000"/>
              </a:spcBef>
              <a:buClr>
                <a:schemeClr val="accent1"/>
              </a:buClr>
              <a:buSzPts val="1280"/>
              <a:buFont typeface="Noto Sans Symbols"/>
              <a:buChar char="►"/>
            </a:pPr>
            <a:r>
              <a:rPr lang="en-GB" sz="1500" b="1" dirty="0">
                <a:solidFill>
                  <a:schemeClr val="dk1"/>
                </a:solidFill>
                <a:latin typeface="Calibri Light" panose="020F0302020204030204" pitchFamily="34" charset="0"/>
                <a:ea typeface="Garamond"/>
                <a:cs typeface="Calibri Light" panose="020F0302020204030204" pitchFamily="34" charset="0"/>
                <a:sym typeface="Garamond"/>
              </a:rPr>
              <a:t>Text Messages/Emails: </a:t>
            </a:r>
            <a:r>
              <a:rPr lang="en-GB" sz="1500" dirty="0">
                <a:solidFill>
                  <a:schemeClr val="dk1"/>
                </a:solidFill>
                <a:latin typeface="Calibri Light" panose="020F0302020204030204" pitchFamily="34" charset="0"/>
                <a:ea typeface="Garamond"/>
                <a:cs typeface="Calibri Light" panose="020F0302020204030204" pitchFamily="34" charset="0"/>
                <a:sym typeface="Garamond"/>
              </a:rPr>
              <a:t>These are sent as reminders and to inform you of important information.</a:t>
            </a:r>
          </a:p>
          <a:p>
            <a:pPr marL="285750" marR="0" lvl="0" indent="-285750" algn="l" rtl="0">
              <a:lnSpc>
                <a:spcPct val="100000"/>
              </a:lnSpc>
              <a:spcBef>
                <a:spcPts val="1000"/>
              </a:spcBef>
              <a:spcAft>
                <a:spcPts val="0"/>
              </a:spcAft>
              <a:buClr>
                <a:schemeClr val="accent1"/>
              </a:buClr>
              <a:buSzPts val="1280"/>
              <a:buFont typeface="Noto Sans Symbols"/>
              <a:buChar char="►"/>
            </a:pPr>
            <a:r>
              <a:rPr lang="en" sz="1500" b="1" i="0" u="none" strike="noStrike" cap="none" dirty="0">
                <a:solidFill>
                  <a:schemeClr val="dk1"/>
                </a:solidFill>
                <a:latin typeface="Calibri Light" panose="020F0302020204030204" pitchFamily="34" charset="0"/>
                <a:ea typeface="Garamond"/>
                <a:cs typeface="Calibri Light" panose="020F0302020204030204" pitchFamily="34" charset="0"/>
                <a:sym typeface="Garamond"/>
              </a:rPr>
              <a:t>Parents Evenings: </a:t>
            </a:r>
            <a:r>
              <a:rPr lang="en" sz="1500" b="0" i="0" u="none" strike="noStrike" cap="none" dirty="0">
                <a:solidFill>
                  <a:schemeClr val="dk1"/>
                </a:solidFill>
                <a:latin typeface="Calibri Light" panose="020F0302020204030204" pitchFamily="34" charset="0"/>
                <a:ea typeface="Garamond"/>
                <a:cs typeface="Calibri Light" panose="020F0302020204030204" pitchFamily="34" charset="0"/>
                <a:sym typeface="Garamond"/>
              </a:rPr>
              <a:t>Take place in the Autumn and Spring term </a:t>
            </a:r>
            <a:r>
              <a:rPr lang="en" sz="1500" b="0" i="1" u="none" strike="noStrike" cap="none" dirty="0">
                <a:solidFill>
                  <a:schemeClr val="dk1"/>
                </a:solidFill>
                <a:latin typeface="Calibri Light" panose="020F0302020204030204" pitchFamily="34" charset="0"/>
                <a:ea typeface="Garamond"/>
                <a:cs typeface="Calibri Light" panose="020F0302020204030204" pitchFamily="34" charset="0"/>
                <a:sym typeface="Garamond"/>
              </a:rPr>
              <a:t>(Dates posted on the online calendar PLEASE NOTE Extra Curricular Clubs do NOT run on these evenings to allow all staff to sufficiently prepare)</a:t>
            </a:r>
            <a:r>
              <a:rPr lang="en" sz="1500" b="0" i="0" u="none" strike="noStrike" cap="none" dirty="0">
                <a:solidFill>
                  <a:schemeClr val="dk1"/>
                </a:solidFill>
                <a:latin typeface="Calibri Light" panose="020F0302020204030204" pitchFamily="34" charset="0"/>
                <a:ea typeface="Garamond"/>
                <a:cs typeface="Calibri Light" panose="020F0302020204030204" pitchFamily="34" charset="0"/>
                <a:sym typeface="Garamond"/>
              </a:rPr>
              <a:t>. </a:t>
            </a:r>
          </a:p>
          <a:p>
            <a:pPr marL="285750" marR="0" lvl="0" indent="-285750" algn="l" rtl="0">
              <a:lnSpc>
                <a:spcPct val="100000"/>
              </a:lnSpc>
              <a:spcBef>
                <a:spcPts val="1000"/>
              </a:spcBef>
              <a:spcAft>
                <a:spcPts val="0"/>
              </a:spcAft>
              <a:buClr>
                <a:schemeClr val="accent1"/>
              </a:buClr>
              <a:buSzPts val="1280"/>
              <a:buFont typeface="Noto Sans Symbols"/>
              <a:buChar char="►"/>
            </a:pPr>
            <a:r>
              <a:rPr lang="en" sz="1500" b="1" i="0" u="none" strike="noStrike" cap="none" dirty="0">
                <a:solidFill>
                  <a:schemeClr val="dk1"/>
                </a:solidFill>
                <a:latin typeface="Calibri Light" panose="020F0302020204030204" pitchFamily="34" charset="0"/>
                <a:ea typeface="Garamond"/>
                <a:cs typeface="Calibri Light" panose="020F0302020204030204" pitchFamily="34" charset="0"/>
                <a:sym typeface="Garamond"/>
              </a:rPr>
              <a:t>Reports: </a:t>
            </a:r>
            <a:r>
              <a:rPr lang="en" sz="1500" b="0" i="0" u="none" strike="noStrike" cap="none" dirty="0">
                <a:solidFill>
                  <a:schemeClr val="dk1"/>
                </a:solidFill>
                <a:latin typeface="Calibri Light" panose="020F0302020204030204" pitchFamily="34" charset="0"/>
                <a:ea typeface="Garamond"/>
                <a:cs typeface="Calibri Light" panose="020F0302020204030204" pitchFamily="34" charset="0"/>
                <a:sym typeface="Garamond"/>
              </a:rPr>
              <a:t>Report at end of Summer term. </a:t>
            </a:r>
            <a:endParaRPr sz="1500" dirty="0">
              <a:latin typeface="Calibri Light" panose="020F0302020204030204" pitchFamily="34" charset="0"/>
              <a:cs typeface="Calibri Light" panose="020F0302020204030204" pitchFamily="34" charset="0"/>
            </a:endParaRPr>
          </a:p>
          <a:p>
            <a:pPr marL="285750" marR="0" lvl="0" indent="-204470" algn="l" rtl="0">
              <a:lnSpc>
                <a:spcPct val="100000"/>
              </a:lnSpc>
              <a:spcBef>
                <a:spcPts val="1000"/>
              </a:spcBef>
              <a:spcAft>
                <a:spcPts val="0"/>
              </a:spcAft>
              <a:buClr>
                <a:schemeClr val="accent1"/>
              </a:buClr>
              <a:buSzPts val="1280"/>
              <a:buFont typeface="Noto Sans Symbols"/>
              <a:buNone/>
            </a:pPr>
            <a:endParaRPr sz="1600" b="1" i="0" u="none" strike="noStrike" cap="none" dirty="0">
              <a:solidFill>
                <a:schemeClr val="dk1"/>
              </a:solidFill>
              <a:latin typeface="Calibri Light" panose="020F0302020204030204" pitchFamily="34" charset="0"/>
              <a:ea typeface="Garamond"/>
              <a:cs typeface="Calibri Light" panose="020F0302020204030204" pitchFamily="34" charset="0"/>
              <a:sym typeface="Garamond"/>
            </a:endParaRPr>
          </a:p>
          <a:p>
            <a:pPr marL="285750" marR="0" lvl="0" indent="-204470" algn="l" rtl="0">
              <a:lnSpc>
                <a:spcPct val="100000"/>
              </a:lnSpc>
              <a:spcBef>
                <a:spcPts val="1000"/>
              </a:spcBef>
              <a:spcAft>
                <a:spcPts val="0"/>
              </a:spcAft>
              <a:buClr>
                <a:schemeClr val="accent1"/>
              </a:buClr>
              <a:buSzPts val="1280"/>
              <a:buFont typeface="Noto Sans Symbols"/>
              <a:buNone/>
            </a:pPr>
            <a:endParaRPr sz="1600" b="0" i="0" u="none" strike="noStrike" cap="none" dirty="0">
              <a:solidFill>
                <a:schemeClr val="dk1"/>
              </a:solidFill>
              <a:latin typeface="Calibri Light" panose="020F0302020204030204" pitchFamily="34" charset="0"/>
              <a:ea typeface="Garamond"/>
              <a:cs typeface="Calibri Light" panose="020F0302020204030204" pitchFamily="34" charset="0"/>
              <a:sym typeface="Garamond"/>
            </a:endParaRPr>
          </a:p>
          <a:p>
            <a:pPr marL="285750" marR="0" lvl="0" indent="-204470" algn="l" rtl="0">
              <a:lnSpc>
                <a:spcPct val="100000"/>
              </a:lnSpc>
              <a:spcBef>
                <a:spcPts val="1000"/>
              </a:spcBef>
              <a:spcAft>
                <a:spcPts val="0"/>
              </a:spcAft>
              <a:buClr>
                <a:schemeClr val="accent1"/>
              </a:buClr>
              <a:buSzPts val="1280"/>
              <a:buFont typeface="Noto Sans Symbols"/>
              <a:buNone/>
            </a:pPr>
            <a:endParaRPr sz="1600" b="0" i="0" u="none" strike="noStrike" cap="none" dirty="0">
              <a:solidFill>
                <a:schemeClr val="dk1"/>
              </a:solidFill>
              <a:latin typeface="Calibri Light" panose="020F0302020204030204" pitchFamily="34" charset="0"/>
              <a:ea typeface="Garamond"/>
              <a:cs typeface="Calibri Light" panose="020F0302020204030204" pitchFamily="34" charset="0"/>
              <a:sym typeface="Garamond"/>
            </a:endParaRPr>
          </a:p>
          <a:p>
            <a:pPr marL="0" marR="0" lvl="0" indent="0" algn="l" rtl="0">
              <a:lnSpc>
                <a:spcPct val="100000"/>
              </a:lnSpc>
              <a:spcBef>
                <a:spcPts val="0"/>
              </a:spcBef>
              <a:spcAft>
                <a:spcPts val="0"/>
              </a:spcAft>
              <a:buNone/>
            </a:pPr>
            <a:endParaRPr sz="1600" b="0" i="0" u="none" dirty="0">
              <a:solidFill>
                <a:schemeClr val="dk1"/>
              </a:solidFill>
              <a:latin typeface="Calibri Light" panose="020F0302020204030204" pitchFamily="34" charset="0"/>
              <a:ea typeface="Garamond"/>
              <a:cs typeface="Calibri Light" panose="020F0302020204030204" pitchFamily="34" charset="0"/>
              <a:sym typeface="Garamon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4" name="Google Shape;154;p26"/>
          <p:cNvSpPr txBox="1">
            <a:spLocks noGrp="1"/>
          </p:cNvSpPr>
          <p:nvPr>
            <p:ph type="title"/>
          </p:nvPr>
        </p:nvSpPr>
        <p:spPr>
          <a:xfrm>
            <a:off x="982663" y="453875"/>
            <a:ext cx="7200897" cy="714128"/>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D47F77"/>
              </a:buClr>
              <a:buSzPct val="100000"/>
              <a:buFont typeface="Overlock"/>
              <a:buNone/>
            </a:pPr>
            <a:r>
              <a:rPr lang="en-GB" sz="3600" b="0" i="0" u="sng" cap="none" dirty="0">
                <a:solidFill>
                  <a:schemeClr val="tx1"/>
                </a:solidFill>
                <a:latin typeface="Calibri Light" panose="020F0302020204030204" pitchFamily="34" charset="0"/>
                <a:ea typeface="Overlock"/>
                <a:cs typeface="Calibri Light" panose="020F0302020204030204" pitchFamily="34" charset="0"/>
                <a:sym typeface="Overlock"/>
              </a:rPr>
              <a:t>Our Golden Rules</a:t>
            </a:r>
            <a:endParaRPr lang="en-GB" cap="none" dirty="0">
              <a:solidFill>
                <a:schemeClr val="tx1"/>
              </a:solidFill>
              <a:latin typeface="Calibri Light" panose="020F0302020204030204" pitchFamily="34" charset="0"/>
              <a:cs typeface="Calibri Light" panose="020F0302020204030204" pitchFamily="34" charset="0"/>
            </a:endParaRPr>
          </a:p>
        </p:txBody>
      </p:sp>
      <p:sp>
        <p:nvSpPr>
          <p:cNvPr id="155" name="Google Shape;155;p26"/>
          <p:cNvSpPr txBox="1">
            <a:spLocks noGrp="1"/>
          </p:cNvSpPr>
          <p:nvPr>
            <p:ph idx="1"/>
          </p:nvPr>
        </p:nvSpPr>
        <p:spPr>
          <a:xfrm>
            <a:off x="468312" y="1168003"/>
            <a:ext cx="8229600" cy="3888581"/>
          </a:xfrm>
          <a:prstGeom prst="rect">
            <a:avLst/>
          </a:prstGeom>
          <a:noFill/>
          <a:ln>
            <a:noFill/>
          </a:ln>
        </p:spPr>
        <p:txBody>
          <a:bodyPr spcFirstLastPara="1" wrap="square" lIns="91425" tIns="45700" rIns="91425" bIns="45700" anchor="t" anchorCtr="0">
            <a:normAutofit/>
          </a:bodyPr>
          <a:lstStyle/>
          <a:p>
            <a:pPr marL="0" marR="0" lvl="0" indent="0" algn="l" rtl="0">
              <a:lnSpc>
                <a:spcPct val="100000"/>
              </a:lnSpc>
              <a:spcBef>
                <a:spcPts val="0"/>
              </a:spcBef>
              <a:spcAft>
                <a:spcPts val="0"/>
              </a:spcAft>
              <a:buClr>
                <a:schemeClr val="accent1"/>
              </a:buClr>
              <a:buSzPts val="1610"/>
              <a:buFont typeface="Arial"/>
              <a:buNone/>
            </a:pPr>
            <a:r>
              <a:rPr lang="en" sz="1400" b="0" i="0" u="none" strike="noStrike" cap="none" dirty="0">
                <a:solidFill>
                  <a:srgbClr val="0000FF"/>
                </a:solidFill>
                <a:latin typeface="Garamond"/>
                <a:ea typeface="Garamond"/>
                <a:cs typeface="Garamond"/>
                <a:sym typeface="Garamond"/>
              </a:rPr>
              <a:t>				</a:t>
            </a:r>
            <a:endParaRPr dirty="0"/>
          </a:p>
          <a:p>
            <a:pPr marL="0" marR="0" lvl="0" indent="0" algn="l" rtl="0">
              <a:lnSpc>
                <a:spcPct val="100000"/>
              </a:lnSpc>
              <a:spcBef>
                <a:spcPts val="280"/>
              </a:spcBef>
              <a:spcAft>
                <a:spcPts val="0"/>
              </a:spcAft>
              <a:buClr>
                <a:schemeClr val="accent1"/>
              </a:buClr>
              <a:buSzPts val="1610"/>
              <a:buFont typeface="Arial"/>
              <a:buNone/>
            </a:pPr>
            <a:r>
              <a:rPr lang="en" sz="1400" b="0" i="0" u="none" strike="noStrike" cap="none" dirty="0">
                <a:solidFill>
                  <a:srgbClr val="0000FF"/>
                </a:solidFill>
                <a:latin typeface="Garamond"/>
                <a:ea typeface="Garamond"/>
                <a:cs typeface="Garamond"/>
                <a:sym typeface="Garamond"/>
              </a:rPr>
              <a:t>															</a:t>
            </a:r>
            <a:endParaRPr dirty="0"/>
          </a:p>
        </p:txBody>
      </p:sp>
      <p:pic>
        <p:nvPicPr>
          <p:cNvPr id="5" name="Picture 2" descr="Behaviour — Stanton Road Primary School">
            <a:extLst>
              <a:ext uri="{FF2B5EF4-FFF2-40B4-BE49-F238E27FC236}">
                <a16:creationId xmlns:a16="http://schemas.microsoft.com/office/drawing/2014/main" id="{BE5332B1-E721-4575-B7A1-006AC2D2366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6649" y="1736472"/>
            <a:ext cx="6972924" cy="275164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Google Shape;166;p27"/>
          <p:cNvSpPr txBox="1">
            <a:spLocks noGrp="1"/>
          </p:cNvSpPr>
          <p:nvPr>
            <p:ph type="title"/>
          </p:nvPr>
        </p:nvSpPr>
        <p:spPr>
          <a:xfrm>
            <a:off x="545800" y="496885"/>
            <a:ext cx="8229600" cy="85725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D47F77"/>
              </a:buClr>
              <a:buSzPts val="4000"/>
              <a:buFont typeface="Overlock"/>
              <a:buNone/>
            </a:pPr>
            <a:r>
              <a:rPr lang="en-GB" sz="4000" b="0" i="0" u="sng" cap="none" dirty="0">
                <a:solidFill>
                  <a:schemeClr val="tx1"/>
                </a:solidFill>
                <a:latin typeface="Calibri Light" panose="020F0302020204030204" pitchFamily="34" charset="0"/>
                <a:ea typeface="Overlock"/>
                <a:cs typeface="Calibri Light" panose="020F0302020204030204" pitchFamily="34" charset="0"/>
                <a:sym typeface="Overlock"/>
              </a:rPr>
              <a:t>High Expectations</a:t>
            </a:r>
            <a:r>
              <a:rPr lang="en-GB" sz="4000" b="0" i="0" u="none" cap="none" dirty="0">
                <a:solidFill>
                  <a:schemeClr val="tx1"/>
                </a:solidFill>
                <a:latin typeface="Calibri Light" panose="020F0302020204030204" pitchFamily="34" charset="0"/>
                <a:ea typeface="Overlock"/>
                <a:cs typeface="Calibri Light" panose="020F0302020204030204" pitchFamily="34" charset="0"/>
                <a:sym typeface="Overlock"/>
              </a:rPr>
              <a:t> </a:t>
            </a:r>
            <a:endParaRPr lang="en-GB" cap="none" dirty="0">
              <a:solidFill>
                <a:schemeClr val="tx1"/>
              </a:solidFill>
              <a:latin typeface="Calibri Light" panose="020F0302020204030204" pitchFamily="34" charset="0"/>
              <a:cs typeface="Calibri Light" panose="020F0302020204030204" pitchFamily="34" charset="0"/>
            </a:endParaRPr>
          </a:p>
        </p:txBody>
      </p:sp>
      <p:sp>
        <p:nvSpPr>
          <p:cNvPr id="167" name="Google Shape;167;p27"/>
          <p:cNvSpPr txBox="1">
            <a:spLocks noGrp="1"/>
          </p:cNvSpPr>
          <p:nvPr>
            <p:ph idx="1"/>
          </p:nvPr>
        </p:nvSpPr>
        <p:spPr>
          <a:xfrm>
            <a:off x="357334" y="1507270"/>
            <a:ext cx="8418066" cy="3327058"/>
          </a:xfrm>
          <a:prstGeom prst="rect">
            <a:avLst/>
          </a:prstGeom>
          <a:noFill/>
          <a:ln>
            <a:noFill/>
          </a:ln>
        </p:spPr>
        <p:txBody>
          <a:bodyPr spcFirstLastPara="1" wrap="square" lIns="91425" tIns="45700" rIns="91425" bIns="45700" anchor="t" anchorCtr="0">
            <a:normAutofit/>
          </a:bodyPr>
          <a:lstStyle/>
          <a:p>
            <a:pPr marL="285750" marR="0" lvl="0" indent="-257390" algn="l" rtl="0">
              <a:lnSpc>
                <a:spcPct val="90000"/>
              </a:lnSpc>
              <a:spcBef>
                <a:spcPts val="0"/>
              </a:spcBef>
              <a:spcAft>
                <a:spcPts val="0"/>
              </a:spcAft>
              <a:buClr>
                <a:schemeClr val="accent1"/>
              </a:buClr>
              <a:buSzPct val="110251"/>
              <a:buFont typeface="Didact Gothic"/>
              <a:buChar char="•"/>
            </a:pPr>
            <a:r>
              <a:rPr lang="en" sz="2487" i="0" u="none" strike="noStrike" cap="none" dirty="0">
                <a:solidFill>
                  <a:schemeClr val="dk1"/>
                </a:solidFill>
                <a:latin typeface="Calibri Light" panose="020F0302020204030204" pitchFamily="34" charset="0"/>
                <a:ea typeface="Didact Gothic"/>
                <a:cs typeface="Calibri Light" panose="020F0302020204030204" pitchFamily="34" charset="0"/>
                <a:sym typeface="Didact Gothic"/>
              </a:rPr>
              <a:t>Behaviour – </a:t>
            </a:r>
            <a:r>
              <a:rPr lang="en-GB" sz="2487" i="0" u="none" strike="noStrike" cap="none" dirty="0">
                <a:solidFill>
                  <a:schemeClr val="dk1"/>
                </a:solidFill>
                <a:latin typeface="Calibri Light" panose="020F0302020204030204" pitchFamily="34" charset="0"/>
                <a:ea typeface="Didact Gothic"/>
                <a:cs typeface="Calibri Light" panose="020F0302020204030204" pitchFamily="34" charset="0"/>
                <a:sym typeface="Didact Gothic"/>
              </a:rPr>
              <a:t>Be Ready, Be Respectful, Be Safe</a:t>
            </a:r>
            <a:endParaRPr sz="3187" dirty="0">
              <a:latin typeface="Calibri Light" panose="020F0302020204030204" pitchFamily="34" charset="0"/>
              <a:ea typeface="Didact Gothic"/>
              <a:cs typeface="Calibri Light" panose="020F0302020204030204" pitchFamily="34" charset="0"/>
              <a:sym typeface="Didact Gothic"/>
            </a:endParaRPr>
          </a:p>
          <a:p>
            <a:pPr marL="285750" marR="0" lvl="0" indent="-257390" algn="l" rtl="0">
              <a:lnSpc>
                <a:spcPct val="90000"/>
              </a:lnSpc>
              <a:spcBef>
                <a:spcPts val="940"/>
              </a:spcBef>
              <a:spcAft>
                <a:spcPts val="0"/>
              </a:spcAft>
              <a:buClr>
                <a:schemeClr val="accent1"/>
              </a:buClr>
              <a:buSzPct val="110251"/>
              <a:buFont typeface="Didact Gothic"/>
              <a:buChar char="•"/>
            </a:pPr>
            <a:r>
              <a:rPr lang="en" sz="2487" i="0" u="none" strike="noStrike" cap="none" dirty="0">
                <a:solidFill>
                  <a:schemeClr val="dk1"/>
                </a:solidFill>
                <a:latin typeface="Calibri Light" panose="020F0302020204030204" pitchFamily="34" charset="0"/>
                <a:ea typeface="Didact Gothic"/>
                <a:cs typeface="Calibri Light" panose="020F0302020204030204" pitchFamily="34" charset="0"/>
                <a:sym typeface="Didact Gothic"/>
              </a:rPr>
              <a:t>Punctuality – coming to school on time. Be a HERO!</a:t>
            </a:r>
            <a:endParaRPr sz="3187" dirty="0">
              <a:latin typeface="Calibri Light" panose="020F0302020204030204" pitchFamily="34" charset="0"/>
              <a:ea typeface="Didact Gothic"/>
              <a:cs typeface="Calibri Light" panose="020F0302020204030204" pitchFamily="34" charset="0"/>
              <a:sym typeface="Didact Gothic"/>
            </a:endParaRPr>
          </a:p>
          <a:p>
            <a:pPr marL="285750" marR="0" lvl="0" indent="-257390" algn="l" rtl="0">
              <a:lnSpc>
                <a:spcPct val="90000"/>
              </a:lnSpc>
              <a:spcBef>
                <a:spcPts val="940"/>
              </a:spcBef>
              <a:spcAft>
                <a:spcPts val="0"/>
              </a:spcAft>
              <a:buClr>
                <a:schemeClr val="accent1"/>
              </a:buClr>
              <a:buSzPct val="110251"/>
              <a:buFont typeface="Didact Gothic"/>
              <a:buChar char="•"/>
            </a:pPr>
            <a:r>
              <a:rPr lang="en" sz="2487" i="0" u="none" strike="noStrike" cap="none" dirty="0">
                <a:solidFill>
                  <a:schemeClr val="dk1"/>
                </a:solidFill>
                <a:latin typeface="Calibri Light" panose="020F0302020204030204" pitchFamily="34" charset="0"/>
                <a:ea typeface="Didact Gothic"/>
                <a:cs typeface="Calibri Light" panose="020F0302020204030204" pitchFamily="34" charset="0"/>
                <a:sym typeface="Didact Gothic"/>
              </a:rPr>
              <a:t>Attendance – making sure you are here every day, if not this should be communicated with the school offic</a:t>
            </a:r>
            <a:r>
              <a:rPr lang="en-GB" sz="2487" i="0" u="none" strike="noStrike" cap="none" dirty="0">
                <a:solidFill>
                  <a:schemeClr val="dk1"/>
                </a:solidFill>
                <a:latin typeface="Calibri Light" panose="020F0302020204030204" pitchFamily="34" charset="0"/>
                <a:ea typeface="Didact Gothic"/>
                <a:cs typeface="Calibri Light" panose="020F0302020204030204" pitchFamily="34" charset="0"/>
                <a:sym typeface="Didact Gothic"/>
              </a:rPr>
              <a:t>e</a:t>
            </a:r>
            <a:r>
              <a:rPr lang="en" sz="2487" i="0" u="none" strike="noStrike" cap="none" dirty="0">
                <a:solidFill>
                  <a:schemeClr val="dk1"/>
                </a:solidFill>
                <a:latin typeface="Calibri Light" panose="020F0302020204030204" pitchFamily="34" charset="0"/>
                <a:ea typeface="Didact Gothic"/>
                <a:cs typeface="Calibri Light" panose="020F0302020204030204" pitchFamily="34" charset="0"/>
                <a:sym typeface="Didact Gothic"/>
              </a:rPr>
              <a:t>.</a:t>
            </a:r>
            <a:endParaRPr sz="3187" dirty="0">
              <a:latin typeface="Calibri Light" panose="020F0302020204030204" pitchFamily="34" charset="0"/>
              <a:ea typeface="Didact Gothic"/>
              <a:cs typeface="Calibri Light" panose="020F0302020204030204" pitchFamily="34" charset="0"/>
              <a:sym typeface="Didact Gothic"/>
            </a:endParaRPr>
          </a:p>
          <a:p>
            <a:pPr marL="285750" marR="0" lvl="0" indent="-257390" algn="l" rtl="0">
              <a:lnSpc>
                <a:spcPct val="90000"/>
              </a:lnSpc>
              <a:spcBef>
                <a:spcPts val="940"/>
              </a:spcBef>
              <a:spcAft>
                <a:spcPts val="0"/>
              </a:spcAft>
              <a:buClr>
                <a:schemeClr val="accent1"/>
              </a:buClr>
              <a:buSzPct val="110251"/>
              <a:buFont typeface="Didact Gothic"/>
              <a:buChar char="•"/>
            </a:pPr>
            <a:r>
              <a:rPr lang="en" sz="2487" i="0" u="none" strike="noStrike" cap="none" dirty="0">
                <a:solidFill>
                  <a:schemeClr val="dk1"/>
                </a:solidFill>
                <a:latin typeface="Calibri Light" panose="020F0302020204030204" pitchFamily="34" charset="0"/>
                <a:ea typeface="Didact Gothic"/>
                <a:cs typeface="Calibri Light" panose="020F0302020204030204" pitchFamily="34" charset="0"/>
                <a:sym typeface="Didact Gothic"/>
              </a:rPr>
              <a:t>Uniform – Neatness and Presentation (PE kit and School uniform)</a:t>
            </a:r>
            <a:endParaRPr sz="3187" dirty="0">
              <a:latin typeface="Calibri Light" panose="020F0302020204030204" pitchFamily="34" charset="0"/>
              <a:ea typeface="Didact Gothic"/>
              <a:cs typeface="Calibri Light" panose="020F0302020204030204" pitchFamily="34" charset="0"/>
              <a:sym typeface="Didact Gothic"/>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28"/>
          <p:cNvSpPr txBox="1">
            <a:spLocks noGrp="1"/>
          </p:cNvSpPr>
          <p:nvPr>
            <p:ph type="title"/>
          </p:nvPr>
        </p:nvSpPr>
        <p:spPr>
          <a:xfrm>
            <a:off x="395287" y="573881"/>
            <a:ext cx="8229600" cy="85725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D47F77"/>
              </a:buClr>
              <a:buSzPts val="4000"/>
              <a:buFont typeface="Overlock"/>
              <a:buNone/>
            </a:pPr>
            <a:r>
              <a:rPr lang="en-GB" sz="4000" b="0" i="0" u="sng" cap="none" dirty="0">
                <a:solidFill>
                  <a:schemeClr val="tx1"/>
                </a:solidFill>
                <a:latin typeface="Calibri Light" panose="020F0302020204030204" pitchFamily="34" charset="0"/>
                <a:ea typeface="Overlock"/>
                <a:cs typeface="Calibri Light" panose="020F0302020204030204" pitchFamily="34" charset="0"/>
                <a:sym typeface="Overlock"/>
              </a:rPr>
              <a:t>Homework</a:t>
            </a:r>
            <a:endParaRPr lang="en-GB" cap="none" dirty="0">
              <a:solidFill>
                <a:schemeClr val="tx1"/>
              </a:solidFill>
              <a:latin typeface="Calibri Light" panose="020F0302020204030204" pitchFamily="34" charset="0"/>
              <a:cs typeface="Calibri Light" panose="020F0302020204030204" pitchFamily="34" charset="0"/>
            </a:endParaRPr>
          </a:p>
        </p:txBody>
      </p:sp>
      <p:sp>
        <p:nvSpPr>
          <p:cNvPr id="175" name="Google Shape;175;p28"/>
          <p:cNvSpPr txBox="1">
            <a:spLocks noGrp="1"/>
          </p:cNvSpPr>
          <p:nvPr>
            <p:ph idx="1"/>
          </p:nvPr>
        </p:nvSpPr>
        <p:spPr>
          <a:xfrm>
            <a:off x="342306" y="1751325"/>
            <a:ext cx="8335562" cy="2746771"/>
          </a:xfrm>
          <a:prstGeom prst="rect">
            <a:avLst/>
          </a:prstGeom>
          <a:noFill/>
          <a:ln>
            <a:noFill/>
          </a:ln>
        </p:spPr>
        <p:txBody>
          <a:bodyPr spcFirstLastPara="1" wrap="square" lIns="91425" tIns="45700" rIns="91425" bIns="45700" anchor="t" anchorCtr="0">
            <a:normAutofit fontScale="92500"/>
          </a:bodyPr>
          <a:lstStyle/>
          <a:p>
            <a:pPr marL="0" marR="0" lvl="0" indent="0" algn="l" rtl="0">
              <a:lnSpc>
                <a:spcPct val="100000"/>
              </a:lnSpc>
              <a:spcBef>
                <a:spcPts val="1000"/>
              </a:spcBef>
              <a:spcAft>
                <a:spcPts val="0"/>
              </a:spcAft>
              <a:buClr>
                <a:schemeClr val="accent1"/>
              </a:buClr>
              <a:buSzPts val="2300"/>
              <a:buNone/>
            </a:pPr>
            <a:r>
              <a:rPr lang="en" sz="2400" dirty="0">
                <a:latin typeface="Calibri Light" panose="020F0302020204030204" pitchFamily="34" charset="0"/>
                <a:cs typeface="Calibri Light" panose="020F0302020204030204" pitchFamily="34" charset="0"/>
              </a:rPr>
              <a:t>Homework is made up of </a:t>
            </a:r>
            <a:r>
              <a:rPr lang="en-GB" sz="2400" dirty="0">
                <a:latin typeface="Calibri Light" panose="020F0302020204030204" pitchFamily="34" charset="0"/>
                <a:cs typeface="Calibri Light" panose="020F0302020204030204" pitchFamily="34" charset="0"/>
              </a:rPr>
              <a:t>the following</a:t>
            </a:r>
            <a:r>
              <a:rPr lang="en" sz="2400" dirty="0">
                <a:latin typeface="Calibri Light" panose="020F0302020204030204" pitchFamily="34" charset="0"/>
                <a:cs typeface="Calibri Light" panose="020F0302020204030204" pitchFamily="34" charset="0"/>
              </a:rPr>
              <a:t> elements:</a:t>
            </a:r>
          </a:p>
          <a:p>
            <a:pPr>
              <a:spcBef>
                <a:spcPts val="1000"/>
              </a:spcBef>
              <a:spcAft>
                <a:spcPts val="0"/>
              </a:spcAft>
              <a:buClr>
                <a:schemeClr val="accent1"/>
              </a:buClr>
              <a:buSzPts val="2300"/>
              <a:buFont typeface="Arial" panose="020B0604020202020204" pitchFamily="34" charset="0"/>
              <a:buChar char="•"/>
            </a:pPr>
            <a:r>
              <a:rPr lang="en" sz="2400" dirty="0">
                <a:latin typeface="Calibri Light" panose="020F0302020204030204" pitchFamily="34" charset="0"/>
                <a:cs typeface="Calibri Light" panose="020F0302020204030204" pitchFamily="34" charset="0"/>
              </a:rPr>
              <a:t>Reading: recording reading on Pageticker from a parent/guardian at least</a:t>
            </a:r>
            <a:r>
              <a:rPr lang="en-GB" sz="2400" dirty="0">
                <a:latin typeface="Calibri Light" panose="020F0302020204030204" pitchFamily="34" charset="0"/>
                <a:cs typeface="Calibri Light" panose="020F0302020204030204" pitchFamily="34" charset="0"/>
              </a:rPr>
              <a:t> 3 times per</a:t>
            </a:r>
            <a:r>
              <a:rPr lang="en" sz="2400" dirty="0">
                <a:latin typeface="Calibri Light" panose="020F0302020204030204" pitchFamily="34" charset="0"/>
                <a:cs typeface="Calibri Light" panose="020F0302020204030204" pitchFamily="34" charset="0"/>
              </a:rPr>
              <a:t> week. </a:t>
            </a:r>
          </a:p>
          <a:p>
            <a:pPr>
              <a:spcBef>
                <a:spcPts val="1000"/>
              </a:spcBef>
              <a:spcAft>
                <a:spcPts val="0"/>
              </a:spcAft>
              <a:buClr>
                <a:schemeClr val="accent1"/>
              </a:buClr>
              <a:buSzPts val="2300"/>
              <a:buFont typeface="Arial" panose="020B0604020202020204" pitchFamily="34" charset="0"/>
              <a:buChar char="•"/>
            </a:pPr>
            <a:r>
              <a:rPr lang="en-GB" sz="2400" dirty="0">
                <a:latin typeface="Calibri Light" panose="020F0302020204030204" pitchFamily="34" charset="0"/>
                <a:cs typeface="Calibri Light" panose="020F0302020204030204" pitchFamily="34" charset="0"/>
              </a:rPr>
              <a:t>S</a:t>
            </a:r>
            <a:r>
              <a:rPr lang="en" sz="2400" dirty="0">
                <a:latin typeface="Calibri Light" panose="020F0302020204030204" pitchFamily="34" charset="0"/>
                <a:cs typeface="Calibri Light" panose="020F0302020204030204" pitchFamily="34" charset="0"/>
              </a:rPr>
              <a:t>pelling: 10 </a:t>
            </a:r>
            <a:r>
              <a:rPr lang="en-GB" sz="2400" dirty="0">
                <a:latin typeface="Calibri Light" panose="020F0302020204030204" pitchFamily="34" charset="0"/>
                <a:cs typeface="Calibri Light" panose="020F0302020204030204" pitchFamily="34" charset="0"/>
              </a:rPr>
              <a:t>words + challenge from the</a:t>
            </a:r>
            <a:r>
              <a:rPr lang="en" sz="2400" dirty="0">
                <a:latin typeface="Calibri Light" panose="020F0302020204030204" pitchFamily="34" charset="0"/>
                <a:cs typeface="Calibri Light" panose="020F0302020204030204" pitchFamily="34" charset="0"/>
              </a:rPr>
              <a:t> Pathways to Spell spelling scheme </a:t>
            </a:r>
            <a:r>
              <a:rPr lang="en-GB" sz="2400" dirty="0">
                <a:latin typeface="Calibri Light" panose="020F0302020204030204" pitchFamily="34" charset="0"/>
                <a:cs typeface="Calibri Light" panose="020F0302020204030204" pitchFamily="34" charset="0"/>
              </a:rPr>
              <a:t>however, only</a:t>
            </a:r>
            <a:r>
              <a:rPr lang="en" sz="2400" dirty="0">
                <a:latin typeface="Calibri Light" panose="020F0302020204030204" pitchFamily="34" charset="0"/>
                <a:cs typeface="Calibri Light" panose="020F0302020204030204" pitchFamily="34" charset="0"/>
              </a:rPr>
              <a:t> 8 words from th</a:t>
            </a:r>
            <a:r>
              <a:rPr lang="en-GB" sz="2400" dirty="0">
                <a:latin typeface="Calibri Light" panose="020F0302020204030204" pitchFamily="34" charset="0"/>
                <a:cs typeface="Calibri Light" panose="020F0302020204030204" pitchFamily="34" charset="0"/>
              </a:rPr>
              <a:t>is list will be tested.</a:t>
            </a:r>
            <a:endParaRPr sz="2400" dirty="0">
              <a:latin typeface="Calibri Light" panose="020F0302020204030204" pitchFamily="34" charset="0"/>
              <a:cs typeface="Calibri Light" panose="020F0302020204030204" pitchFamily="34" charset="0"/>
            </a:endParaRPr>
          </a:p>
          <a:p>
            <a:pPr marL="300355" indent="-285750">
              <a:spcBef>
                <a:spcPts val="1000"/>
              </a:spcBef>
              <a:spcAft>
                <a:spcPts val="0"/>
              </a:spcAft>
              <a:buSzPts val="2070"/>
              <a:buFont typeface="Arial" panose="020B0604020202020204" pitchFamily="34" charset="0"/>
              <a:buChar char="•"/>
            </a:pPr>
            <a:r>
              <a:rPr lang="en" sz="2400" dirty="0">
                <a:latin typeface="Calibri Light" panose="020F0302020204030204" pitchFamily="34" charset="0"/>
                <a:cs typeface="Calibri Light" panose="020F0302020204030204" pitchFamily="34" charset="0"/>
              </a:rPr>
              <a:t>Maths: TTRS/Numbots</a:t>
            </a:r>
          </a:p>
          <a:p>
            <a:pPr marL="285750" marR="0" lvl="0" indent="-139700" algn="l" rtl="0">
              <a:spcBef>
                <a:spcPts val="1000"/>
              </a:spcBef>
              <a:spcAft>
                <a:spcPts val="0"/>
              </a:spcAft>
              <a:buClr>
                <a:schemeClr val="accent1"/>
              </a:buClr>
              <a:buSzPts val="2300"/>
              <a:buFont typeface="Arial"/>
              <a:buNone/>
            </a:pPr>
            <a:endParaRPr sz="2000" b="0" i="0" u="none" dirty="0">
              <a:solidFill>
                <a:schemeClr val="dk1"/>
              </a:solidFill>
              <a:latin typeface="Calibri Light" panose="020F0302020204030204" pitchFamily="34" charset="0"/>
              <a:ea typeface="Garamond"/>
              <a:cs typeface="Calibri Light" panose="020F0302020204030204" pitchFamily="34" charset="0"/>
              <a:sym typeface="Garamond"/>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Google Shape;182;p29"/>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D47F77"/>
              </a:buClr>
              <a:buSzPts val="4000"/>
              <a:buFont typeface="Overlock"/>
              <a:buNone/>
            </a:pPr>
            <a:r>
              <a:rPr lang="en-GB" sz="4000" b="0" i="0" u="sng" cap="none" dirty="0">
                <a:solidFill>
                  <a:schemeClr val="tx1"/>
                </a:solidFill>
                <a:latin typeface="Calibri Light" panose="020F0302020204030204" pitchFamily="34" charset="0"/>
                <a:ea typeface="Overlock"/>
                <a:cs typeface="Calibri Light" panose="020F0302020204030204" pitchFamily="34" charset="0"/>
                <a:sym typeface="Overlock"/>
              </a:rPr>
              <a:t>Our Week</a:t>
            </a:r>
            <a:endParaRPr lang="en-GB" cap="none" dirty="0">
              <a:solidFill>
                <a:schemeClr val="tx1"/>
              </a:solidFill>
              <a:latin typeface="Calibri Light" panose="020F0302020204030204" pitchFamily="34" charset="0"/>
              <a:cs typeface="Calibri Light" panose="020F0302020204030204" pitchFamily="34" charset="0"/>
            </a:endParaRPr>
          </a:p>
        </p:txBody>
      </p:sp>
      <p:sp>
        <p:nvSpPr>
          <p:cNvPr id="2" name="TextBox 1">
            <a:extLst>
              <a:ext uri="{FF2B5EF4-FFF2-40B4-BE49-F238E27FC236}">
                <a16:creationId xmlns:a16="http://schemas.microsoft.com/office/drawing/2014/main" id="{9401C159-6736-43FF-8DAD-0675B3E4BE0A}"/>
              </a:ext>
            </a:extLst>
          </p:cNvPr>
          <p:cNvSpPr txBox="1"/>
          <p:nvPr/>
        </p:nvSpPr>
        <p:spPr>
          <a:xfrm>
            <a:off x="435894" y="1527411"/>
            <a:ext cx="8498244" cy="1169551"/>
          </a:xfrm>
          <a:prstGeom prst="rect">
            <a:avLst/>
          </a:prstGeom>
          <a:noFill/>
        </p:spPr>
        <p:txBody>
          <a:bodyPr wrap="square" rtlCol="0">
            <a:spAutoFit/>
          </a:bodyPr>
          <a:lstStyle/>
          <a:p>
            <a:pPr marL="285750" indent="-285750">
              <a:buFont typeface="Arial" panose="020B0604020202020204" pitchFamily="34" charset="0"/>
              <a:buChar char="•"/>
            </a:pPr>
            <a:r>
              <a:rPr lang="en-US" dirty="0" err="1"/>
              <a:t>Maths</a:t>
            </a:r>
            <a:r>
              <a:rPr lang="en-US" dirty="0"/>
              <a:t>, English, Spellings or Phonics – Daily </a:t>
            </a:r>
          </a:p>
          <a:p>
            <a:pPr marL="285750" indent="-285750">
              <a:buFont typeface="Arial" panose="020B0604020202020204" pitchFamily="34" charset="0"/>
              <a:buChar char="•"/>
            </a:pPr>
            <a:r>
              <a:rPr lang="en-US" dirty="0"/>
              <a:t>PE – twice a week (Currently Monday and Wednesday)</a:t>
            </a:r>
          </a:p>
          <a:p>
            <a:pPr marL="285750" indent="-285750">
              <a:buFont typeface="Arial" panose="020B0604020202020204" pitchFamily="34" charset="0"/>
              <a:buChar char="•"/>
            </a:pPr>
            <a:r>
              <a:rPr lang="en-US" dirty="0"/>
              <a:t>Guided reading – 3 times per week </a:t>
            </a:r>
          </a:p>
          <a:p>
            <a:pPr marL="285750" indent="-285750">
              <a:buFont typeface="Arial" panose="020B0604020202020204" pitchFamily="34" charset="0"/>
              <a:buChar char="•"/>
            </a:pPr>
            <a:r>
              <a:rPr lang="en-US" dirty="0"/>
              <a:t>Handwriting – 3 times per week </a:t>
            </a:r>
          </a:p>
          <a:p>
            <a:pPr marL="285750" indent="-285750">
              <a:buFont typeface="Arial" panose="020B0604020202020204" pitchFamily="34" charset="0"/>
              <a:buChar char="•"/>
            </a:pPr>
            <a:r>
              <a:rPr lang="en-US" dirty="0"/>
              <a:t>Each afternoon, we teach the following lessons weekly throughout the half term:  </a:t>
            </a:r>
          </a:p>
        </p:txBody>
      </p:sp>
      <p:graphicFrame>
        <p:nvGraphicFramePr>
          <p:cNvPr id="3" name="Table 2">
            <a:extLst>
              <a:ext uri="{FF2B5EF4-FFF2-40B4-BE49-F238E27FC236}">
                <a16:creationId xmlns:a16="http://schemas.microsoft.com/office/drawing/2014/main" id="{F2FE3BF2-27E4-4F47-8354-4B955A90BFF9}"/>
              </a:ext>
            </a:extLst>
          </p:cNvPr>
          <p:cNvGraphicFramePr>
            <a:graphicFrameLocks noGrp="1"/>
          </p:cNvGraphicFramePr>
          <p:nvPr>
            <p:extLst>
              <p:ext uri="{D42A27DB-BD31-4B8C-83A1-F6EECF244321}">
                <p14:modId xmlns:p14="http://schemas.microsoft.com/office/powerpoint/2010/main" val="3514722354"/>
              </p:ext>
            </p:extLst>
          </p:nvPr>
        </p:nvGraphicFramePr>
        <p:xfrm>
          <a:off x="873737" y="2813498"/>
          <a:ext cx="7187844" cy="2143573"/>
        </p:xfrm>
        <a:graphic>
          <a:graphicData uri="http://schemas.openxmlformats.org/drawingml/2006/table">
            <a:tbl>
              <a:tblPr firstRow="1" bandRow="1">
                <a:tableStyleId>{5C22544A-7EE6-4342-B048-85BDC9FD1C3A}</a:tableStyleId>
              </a:tblPr>
              <a:tblGrid>
                <a:gridCol w="1197974">
                  <a:extLst>
                    <a:ext uri="{9D8B030D-6E8A-4147-A177-3AD203B41FA5}">
                      <a16:colId xmlns:a16="http://schemas.microsoft.com/office/drawing/2014/main" val="199635615"/>
                    </a:ext>
                  </a:extLst>
                </a:gridCol>
                <a:gridCol w="1197974">
                  <a:extLst>
                    <a:ext uri="{9D8B030D-6E8A-4147-A177-3AD203B41FA5}">
                      <a16:colId xmlns:a16="http://schemas.microsoft.com/office/drawing/2014/main" val="192407951"/>
                    </a:ext>
                  </a:extLst>
                </a:gridCol>
                <a:gridCol w="1197974">
                  <a:extLst>
                    <a:ext uri="{9D8B030D-6E8A-4147-A177-3AD203B41FA5}">
                      <a16:colId xmlns:a16="http://schemas.microsoft.com/office/drawing/2014/main" val="2476402011"/>
                    </a:ext>
                  </a:extLst>
                </a:gridCol>
                <a:gridCol w="1197974">
                  <a:extLst>
                    <a:ext uri="{9D8B030D-6E8A-4147-A177-3AD203B41FA5}">
                      <a16:colId xmlns:a16="http://schemas.microsoft.com/office/drawing/2014/main" val="2509592193"/>
                    </a:ext>
                  </a:extLst>
                </a:gridCol>
                <a:gridCol w="1197974">
                  <a:extLst>
                    <a:ext uri="{9D8B030D-6E8A-4147-A177-3AD203B41FA5}">
                      <a16:colId xmlns:a16="http://schemas.microsoft.com/office/drawing/2014/main" val="467341071"/>
                    </a:ext>
                  </a:extLst>
                </a:gridCol>
                <a:gridCol w="1197974">
                  <a:extLst>
                    <a:ext uri="{9D8B030D-6E8A-4147-A177-3AD203B41FA5}">
                      <a16:colId xmlns:a16="http://schemas.microsoft.com/office/drawing/2014/main" val="2034766704"/>
                    </a:ext>
                  </a:extLst>
                </a:gridCol>
              </a:tblGrid>
              <a:tr h="406213">
                <a:tc>
                  <a:txBody>
                    <a:bodyPr/>
                    <a:lstStyle/>
                    <a:p>
                      <a:r>
                        <a:rPr lang="en-US" dirty="0"/>
                        <a:t>Autumn 1</a:t>
                      </a:r>
                      <a:endParaRPr lang="en-GB" dirty="0"/>
                    </a:p>
                  </a:txBody>
                  <a:tcPr/>
                </a:tc>
                <a:tc>
                  <a:txBody>
                    <a:bodyPr/>
                    <a:lstStyle/>
                    <a:p>
                      <a:r>
                        <a:rPr lang="en-US" dirty="0"/>
                        <a:t>Autumn 2 </a:t>
                      </a:r>
                      <a:endParaRPr lang="en-GB" dirty="0"/>
                    </a:p>
                  </a:txBody>
                  <a:tcPr/>
                </a:tc>
                <a:tc>
                  <a:txBody>
                    <a:bodyPr/>
                    <a:lstStyle/>
                    <a:p>
                      <a:r>
                        <a:rPr lang="en-US" dirty="0"/>
                        <a:t>Spring 1 </a:t>
                      </a:r>
                      <a:endParaRPr lang="en-GB" dirty="0"/>
                    </a:p>
                  </a:txBody>
                  <a:tcPr/>
                </a:tc>
                <a:tc>
                  <a:txBody>
                    <a:bodyPr/>
                    <a:lstStyle/>
                    <a:p>
                      <a:r>
                        <a:rPr lang="en-US" dirty="0"/>
                        <a:t>Spring 2 </a:t>
                      </a:r>
                      <a:endParaRPr lang="en-GB" dirty="0"/>
                    </a:p>
                  </a:txBody>
                  <a:tcPr/>
                </a:tc>
                <a:tc>
                  <a:txBody>
                    <a:bodyPr/>
                    <a:lstStyle/>
                    <a:p>
                      <a:r>
                        <a:rPr lang="en-US" dirty="0"/>
                        <a:t>Summer 1 </a:t>
                      </a:r>
                      <a:endParaRPr lang="en-GB" dirty="0"/>
                    </a:p>
                  </a:txBody>
                  <a:tcPr/>
                </a:tc>
                <a:tc>
                  <a:txBody>
                    <a:bodyPr/>
                    <a:lstStyle/>
                    <a:p>
                      <a:r>
                        <a:rPr lang="en-US" dirty="0"/>
                        <a:t>Summer 2</a:t>
                      </a:r>
                      <a:endParaRPr lang="en-GB" dirty="0"/>
                    </a:p>
                  </a:txBody>
                  <a:tcPr/>
                </a:tc>
                <a:extLst>
                  <a:ext uri="{0D108BD9-81ED-4DB2-BD59-A6C34878D82A}">
                    <a16:rowId xmlns:a16="http://schemas.microsoft.com/office/drawing/2014/main" val="1884073543"/>
                  </a:ext>
                </a:extLst>
              </a:tr>
              <a:tr h="406213">
                <a:tc>
                  <a:txBody>
                    <a:bodyPr/>
                    <a:lstStyle/>
                    <a:p>
                      <a:r>
                        <a:rPr lang="en-US" dirty="0"/>
                        <a:t>Science </a:t>
                      </a:r>
                    </a:p>
                    <a:p>
                      <a:r>
                        <a:rPr lang="en-US" dirty="0"/>
                        <a:t>PSHE</a:t>
                      </a:r>
                    </a:p>
                    <a:p>
                      <a:r>
                        <a:rPr lang="en-US" dirty="0"/>
                        <a:t>PE </a:t>
                      </a:r>
                    </a:p>
                    <a:p>
                      <a:r>
                        <a:rPr lang="en-US" dirty="0"/>
                        <a:t>RE</a:t>
                      </a:r>
                    </a:p>
                    <a:p>
                      <a:r>
                        <a:rPr lang="en-US" dirty="0"/>
                        <a:t>Music</a:t>
                      </a:r>
                    </a:p>
                    <a:p>
                      <a:r>
                        <a:rPr lang="en-US" dirty="0"/>
                        <a:t>French</a:t>
                      </a:r>
                    </a:p>
                    <a:p>
                      <a:r>
                        <a:rPr lang="en-US" dirty="0"/>
                        <a:t>DT</a:t>
                      </a:r>
                    </a:p>
                    <a:p>
                      <a:r>
                        <a:rPr lang="en-US" dirty="0"/>
                        <a:t>History</a:t>
                      </a:r>
                    </a:p>
                  </a:txBody>
                  <a:tcPr/>
                </a:tc>
                <a:tc>
                  <a:txBody>
                    <a:bodyPr/>
                    <a:lstStyle/>
                    <a:p>
                      <a:r>
                        <a:rPr lang="en-US" dirty="0"/>
                        <a:t>Science </a:t>
                      </a:r>
                    </a:p>
                    <a:p>
                      <a:r>
                        <a:rPr lang="en-US" dirty="0"/>
                        <a:t>PSHE</a:t>
                      </a:r>
                    </a:p>
                    <a:p>
                      <a:r>
                        <a:rPr lang="en-US" dirty="0"/>
                        <a:t>PE </a:t>
                      </a:r>
                    </a:p>
                    <a:p>
                      <a:r>
                        <a:rPr lang="en-US" dirty="0"/>
                        <a:t>RE</a:t>
                      </a:r>
                    </a:p>
                    <a:p>
                      <a:r>
                        <a:rPr lang="en-US" dirty="0"/>
                        <a:t>Music</a:t>
                      </a:r>
                    </a:p>
                    <a:p>
                      <a:r>
                        <a:rPr lang="en-US" dirty="0"/>
                        <a:t>French</a:t>
                      </a:r>
                    </a:p>
                    <a:p>
                      <a:r>
                        <a:rPr lang="en-US" dirty="0"/>
                        <a:t>Art</a:t>
                      </a:r>
                    </a:p>
                    <a:p>
                      <a:r>
                        <a:rPr lang="en-US" dirty="0"/>
                        <a:t>History </a:t>
                      </a:r>
                      <a:endParaRPr lang="en-GB" dirty="0"/>
                    </a:p>
                  </a:txBody>
                  <a:tcPr/>
                </a:tc>
                <a:tc>
                  <a:txBody>
                    <a:bodyPr/>
                    <a:lstStyle/>
                    <a:p>
                      <a:r>
                        <a:rPr lang="en-US" dirty="0"/>
                        <a:t>Science </a:t>
                      </a:r>
                    </a:p>
                    <a:p>
                      <a:r>
                        <a:rPr lang="en-US" dirty="0"/>
                        <a:t>PSHE</a:t>
                      </a:r>
                    </a:p>
                    <a:p>
                      <a:r>
                        <a:rPr lang="en-US" dirty="0"/>
                        <a:t>PE </a:t>
                      </a:r>
                    </a:p>
                    <a:p>
                      <a:r>
                        <a:rPr lang="en-US" dirty="0"/>
                        <a:t>RE</a:t>
                      </a:r>
                    </a:p>
                    <a:p>
                      <a:r>
                        <a:rPr lang="en-US" dirty="0"/>
                        <a:t>Music</a:t>
                      </a:r>
                    </a:p>
                    <a:p>
                      <a:r>
                        <a:rPr lang="en-US" dirty="0"/>
                        <a:t>French</a:t>
                      </a:r>
                    </a:p>
                    <a:p>
                      <a:r>
                        <a:rPr lang="en-US" dirty="0"/>
                        <a:t>Art</a:t>
                      </a:r>
                    </a:p>
                    <a:p>
                      <a:r>
                        <a:rPr lang="en-US" dirty="0"/>
                        <a:t>History</a:t>
                      </a:r>
                      <a:endParaRPr lang="en-GB" dirty="0"/>
                    </a:p>
                  </a:txBody>
                  <a:tcPr/>
                </a:tc>
                <a:tc>
                  <a:txBody>
                    <a:bodyPr/>
                    <a:lstStyle/>
                    <a:p>
                      <a:r>
                        <a:rPr lang="en-US" dirty="0"/>
                        <a:t>Science </a:t>
                      </a:r>
                    </a:p>
                    <a:p>
                      <a:r>
                        <a:rPr lang="en-US" dirty="0"/>
                        <a:t>PSHE</a:t>
                      </a:r>
                    </a:p>
                    <a:p>
                      <a:r>
                        <a:rPr lang="en-US" dirty="0"/>
                        <a:t>PE </a:t>
                      </a:r>
                    </a:p>
                    <a:p>
                      <a:r>
                        <a:rPr lang="en-US" dirty="0"/>
                        <a:t>RE</a:t>
                      </a:r>
                    </a:p>
                    <a:p>
                      <a:r>
                        <a:rPr lang="en-US" dirty="0"/>
                        <a:t>Music</a:t>
                      </a:r>
                    </a:p>
                    <a:p>
                      <a:r>
                        <a:rPr lang="en-US" dirty="0"/>
                        <a:t>French</a:t>
                      </a:r>
                    </a:p>
                    <a:p>
                      <a:r>
                        <a:rPr lang="en-US" dirty="0"/>
                        <a:t>DT</a:t>
                      </a:r>
                    </a:p>
                    <a:p>
                      <a:r>
                        <a:rPr lang="en-US" dirty="0"/>
                        <a:t>Geography </a:t>
                      </a:r>
                      <a:endParaRPr lang="en-GB" dirty="0"/>
                    </a:p>
                  </a:txBody>
                  <a:tcPr/>
                </a:tc>
                <a:tc>
                  <a:txBody>
                    <a:bodyPr/>
                    <a:lstStyle/>
                    <a:p>
                      <a:r>
                        <a:rPr lang="en-US" dirty="0"/>
                        <a:t>Science </a:t>
                      </a:r>
                    </a:p>
                    <a:p>
                      <a:r>
                        <a:rPr lang="en-US" dirty="0"/>
                        <a:t>PSHE</a:t>
                      </a:r>
                    </a:p>
                    <a:p>
                      <a:r>
                        <a:rPr lang="en-US" dirty="0"/>
                        <a:t>PE </a:t>
                      </a:r>
                    </a:p>
                    <a:p>
                      <a:r>
                        <a:rPr lang="en-US" dirty="0"/>
                        <a:t>RE</a:t>
                      </a:r>
                    </a:p>
                    <a:p>
                      <a:r>
                        <a:rPr lang="en-US" dirty="0"/>
                        <a:t>Music</a:t>
                      </a:r>
                    </a:p>
                    <a:p>
                      <a:r>
                        <a:rPr lang="en-US" dirty="0"/>
                        <a:t>French</a:t>
                      </a:r>
                    </a:p>
                    <a:p>
                      <a:r>
                        <a:rPr lang="en-US" dirty="0"/>
                        <a:t>Art</a:t>
                      </a:r>
                    </a:p>
                    <a:p>
                      <a:r>
                        <a:rPr lang="en-US" dirty="0"/>
                        <a:t>Geography</a:t>
                      </a:r>
                      <a:endParaRPr lang="en-GB" dirty="0"/>
                    </a:p>
                  </a:txBody>
                  <a:tcPr/>
                </a:tc>
                <a:tc>
                  <a:txBody>
                    <a:bodyPr/>
                    <a:lstStyle/>
                    <a:p>
                      <a:r>
                        <a:rPr lang="en-US" dirty="0"/>
                        <a:t>Science </a:t>
                      </a:r>
                    </a:p>
                    <a:p>
                      <a:r>
                        <a:rPr lang="en-US" dirty="0"/>
                        <a:t>PSHE</a:t>
                      </a:r>
                    </a:p>
                    <a:p>
                      <a:r>
                        <a:rPr lang="en-US" dirty="0"/>
                        <a:t>PE </a:t>
                      </a:r>
                    </a:p>
                    <a:p>
                      <a:r>
                        <a:rPr lang="en-US" dirty="0"/>
                        <a:t>RE</a:t>
                      </a:r>
                    </a:p>
                    <a:p>
                      <a:r>
                        <a:rPr lang="en-US" dirty="0"/>
                        <a:t>Music</a:t>
                      </a:r>
                    </a:p>
                    <a:p>
                      <a:r>
                        <a:rPr lang="en-US" dirty="0"/>
                        <a:t>French</a:t>
                      </a:r>
                    </a:p>
                    <a:p>
                      <a:r>
                        <a:rPr lang="en-US" dirty="0"/>
                        <a:t>DT</a:t>
                      </a:r>
                    </a:p>
                    <a:p>
                      <a:r>
                        <a:rPr lang="en-US" dirty="0"/>
                        <a:t>Geography</a:t>
                      </a:r>
                      <a:endParaRPr lang="en-GB" dirty="0"/>
                    </a:p>
                  </a:txBody>
                  <a:tcPr/>
                </a:tc>
                <a:extLst>
                  <a:ext uri="{0D108BD9-81ED-4DB2-BD59-A6C34878D82A}">
                    <a16:rowId xmlns:a16="http://schemas.microsoft.com/office/drawing/2014/main" val="1575749483"/>
                  </a:ext>
                </a:extLst>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0" name="Google Shape;220;p34"/>
          <p:cNvSpPr txBox="1">
            <a:spLocks noGrp="1"/>
          </p:cNvSpPr>
          <p:nvPr>
            <p:ph type="title"/>
          </p:nvPr>
        </p:nvSpPr>
        <p:spPr>
          <a:xfrm>
            <a:off x="1172369" y="349480"/>
            <a:ext cx="6799262" cy="978694"/>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D47F77"/>
              </a:buClr>
              <a:buSzPts val="4000"/>
              <a:buFont typeface="Overlock"/>
              <a:buNone/>
            </a:pPr>
            <a:r>
              <a:rPr lang="en-GB" sz="4000" b="0" i="0" u="sng" cap="none" dirty="0">
                <a:solidFill>
                  <a:schemeClr val="tx1"/>
                </a:solidFill>
                <a:latin typeface="Calibri Light" panose="020F0302020204030204" pitchFamily="34" charset="0"/>
                <a:ea typeface="Overlock"/>
                <a:cs typeface="Calibri Light" panose="020F0302020204030204" pitchFamily="34" charset="0"/>
                <a:sym typeface="Overlock"/>
              </a:rPr>
              <a:t>Visits, Visitors and Special day</a:t>
            </a:r>
            <a:endParaRPr lang="en-GB" cap="none" dirty="0">
              <a:solidFill>
                <a:schemeClr val="tx1"/>
              </a:solidFill>
              <a:latin typeface="Calibri Light" panose="020F0302020204030204" pitchFamily="34" charset="0"/>
              <a:cs typeface="Calibri Light" panose="020F0302020204030204" pitchFamily="34" charset="0"/>
            </a:endParaRPr>
          </a:p>
        </p:txBody>
      </p:sp>
      <p:sp>
        <p:nvSpPr>
          <p:cNvPr id="221" name="Google Shape;221;p34"/>
          <p:cNvSpPr txBox="1">
            <a:spLocks noGrp="1"/>
          </p:cNvSpPr>
          <p:nvPr>
            <p:ph idx="1"/>
          </p:nvPr>
        </p:nvSpPr>
        <p:spPr>
          <a:xfrm>
            <a:off x="827087" y="1869281"/>
            <a:ext cx="7131050" cy="4030265"/>
          </a:xfrm>
          <a:prstGeom prst="rect">
            <a:avLst/>
          </a:prstGeom>
          <a:noFill/>
          <a:ln>
            <a:noFill/>
          </a:ln>
        </p:spPr>
        <p:txBody>
          <a:bodyPr spcFirstLastPara="1" wrap="square" lIns="91425" tIns="45700" rIns="91425" bIns="45700" anchor="t" anchorCtr="0">
            <a:noAutofit/>
          </a:bodyPr>
          <a:lstStyle/>
          <a:p>
            <a:pPr marL="285750" marR="0" lvl="0" indent="-285750" algn="l" rtl="0">
              <a:lnSpc>
                <a:spcPct val="90000"/>
              </a:lnSpc>
              <a:spcBef>
                <a:spcPts val="1000"/>
              </a:spcBef>
              <a:spcAft>
                <a:spcPts val="0"/>
              </a:spcAft>
              <a:buClr>
                <a:schemeClr val="accent1"/>
              </a:buClr>
              <a:buSzPts val="2300"/>
              <a:buFont typeface="Arial"/>
              <a:buNone/>
            </a:pPr>
            <a:endParaRPr sz="2000" b="0" i="0" u="none" dirty="0">
              <a:solidFill>
                <a:srgbClr val="0000FF"/>
              </a:solidFill>
              <a:latin typeface="Corsiva"/>
              <a:ea typeface="Corsiva"/>
              <a:cs typeface="Corsiva"/>
              <a:sym typeface="Corsiva"/>
            </a:endParaRPr>
          </a:p>
          <a:p>
            <a:pPr marL="285750" marR="0" lvl="0" indent="-285750" algn="l" rtl="0">
              <a:lnSpc>
                <a:spcPct val="90000"/>
              </a:lnSpc>
              <a:spcBef>
                <a:spcPts val="1000"/>
              </a:spcBef>
              <a:spcAft>
                <a:spcPts val="0"/>
              </a:spcAft>
              <a:buClr>
                <a:schemeClr val="accent1"/>
              </a:buClr>
              <a:buSzPts val="2300"/>
              <a:buFont typeface="Arial"/>
              <a:buNone/>
            </a:pPr>
            <a:endParaRPr sz="2000" b="0" i="0" u="none" dirty="0">
              <a:solidFill>
                <a:srgbClr val="0000FF"/>
              </a:solidFill>
              <a:latin typeface="Corsiva"/>
              <a:ea typeface="Corsiva"/>
              <a:cs typeface="Corsiva"/>
              <a:sym typeface="Corsiva"/>
            </a:endParaRPr>
          </a:p>
          <a:p>
            <a:pPr marL="285750" marR="0" lvl="0" indent="-285750" algn="l" rtl="0">
              <a:lnSpc>
                <a:spcPct val="90000"/>
              </a:lnSpc>
              <a:spcBef>
                <a:spcPts val="1000"/>
              </a:spcBef>
              <a:spcAft>
                <a:spcPts val="0"/>
              </a:spcAft>
              <a:buClr>
                <a:schemeClr val="accent1"/>
              </a:buClr>
              <a:buSzPts val="2300"/>
              <a:buFont typeface="Arial"/>
              <a:buNone/>
            </a:pPr>
            <a:endParaRPr sz="2000" b="0" i="0" u="none" dirty="0">
              <a:solidFill>
                <a:srgbClr val="0000FF"/>
              </a:solidFill>
              <a:latin typeface="Corsiva"/>
              <a:ea typeface="Corsiva"/>
              <a:cs typeface="Corsiva"/>
              <a:sym typeface="Corsiva"/>
            </a:endParaRPr>
          </a:p>
          <a:p>
            <a:pPr marL="285750" marR="0" lvl="0" indent="-139700" algn="l" rtl="0">
              <a:spcBef>
                <a:spcPts val="1000"/>
              </a:spcBef>
              <a:spcAft>
                <a:spcPts val="0"/>
              </a:spcAft>
              <a:buClr>
                <a:schemeClr val="accent1"/>
              </a:buClr>
              <a:buSzPts val="2300"/>
              <a:buFont typeface="Arial"/>
              <a:buNone/>
            </a:pPr>
            <a:endParaRPr sz="2000" b="0" i="0" u="none" dirty="0">
              <a:solidFill>
                <a:srgbClr val="0000FF"/>
              </a:solidFill>
              <a:latin typeface="Corsiva"/>
              <a:ea typeface="Corsiva"/>
              <a:cs typeface="Corsiva"/>
              <a:sym typeface="Corsiva"/>
            </a:endParaRPr>
          </a:p>
        </p:txBody>
      </p:sp>
      <p:sp>
        <p:nvSpPr>
          <p:cNvPr id="2" name="TextBox 1">
            <a:extLst>
              <a:ext uri="{FF2B5EF4-FFF2-40B4-BE49-F238E27FC236}">
                <a16:creationId xmlns:a16="http://schemas.microsoft.com/office/drawing/2014/main" id="{56D9E5EE-5D16-474E-86BA-22CB6384AA00}"/>
              </a:ext>
            </a:extLst>
          </p:cNvPr>
          <p:cNvSpPr txBox="1"/>
          <p:nvPr/>
        </p:nvSpPr>
        <p:spPr>
          <a:xfrm>
            <a:off x="434714" y="1693626"/>
            <a:ext cx="8476938" cy="1384995"/>
          </a:xfrm>
          <a:prstGeom prst="rect">
            <a:avLst/>
          </a:prstGeom>
          <a:noFill/>
        </p:spPr>
        <p:txBody>
          <a:bodyPr wrap="square" rtlCol="0">
            <a:spAutoFit/>
          </a:bodyPr>
          <a:lstStyle/>
          <a:p>
            <a:pPr marL="342900" indent="-342900">
              <a:buFont typeface="Arial" panose="020B0604020202020204" pitchFamily="34" charset="0"/>
              <a:buChar char="•"/>
            </a:pPr>
            <a:r>
              <a:rPr lang="en-US" sz="2800" dirty="0"/>
              <a:t>Autumn term –Visit to Nantwich Museum</a:t>
            </a:r>
          </a:p>
          <a:p>
            <a:pPr marL="342900" indent="-342900">
              <a:buFont typeface="Arial" panose="020B0604020202020204" pitchFamily="34" charset="0"/>
              <a:buChar char="•"/>
            </a:pPr>
            <a:r>
              <a:rPr lang="en-US" sz="2800" dirty="0"/>
              <a:t>Spring term – Visitor- Florence Nightingale</a:t>
            </a:r>
          </a:p>
          <a:p>
            <a:pPr marL="342900" indent="-342900">
              <a:buFont typeface="Arial" panose="020B0604020202020204" pitchFamily="34" charset="0"/>
              <a:buChar char="•"/>
            </a:pPr>
            <a:r>
              <a:rPr lang="en-US" sz="2800" dirty="0"/>
              <a:t>Summer term – Special Ocean’s day</a:t>
            </a:r>
            <a:endParaRPr lang="en-GB" sz="2800" dirty="0"/>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Dividend">
  <a:themeElements>
    <a:clrScheme name="Blue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C21699FF-00E4-43C8-BBCC-D7E5536C3717}"/>
    </a:ext>
  </a:ext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FCADE82A12695B45B706427850B29B00" ma:contentTypeVersion="14" ma:contentTypeDescription="Create a new document." ma:contentTypeScope="" ma:versionID="6123c0966d37fc082ae05a2613543c1b">
  <xsd:schema xmlns:xsd="http://www.w3.org/2001/XMLSchema" xmlns:xs="http://www.w3.org/2001/XMLSchema" xmlns:p="http://schemas.microsoft.com/office/2006/metadata/properties" xmlns:ns3="852598d2-89d4-4eeb-8405-9d385924b70a" xmlns:ns4="b9386936-34a4-4aae-82f7-3916904aff3f" targetNamespace="http://schemas.microsoft.com/office/2006/metadata/properties" ma:root="true" ma:fieldsID="dddae2e8fa3b47d384d01dc7c4a49575" ns3:_="" ns4:_="">
    <xsd:import namespace="852598d2-89d4-4eeb-8405-9d385924b70a"/>
    <xsd:import namespace="b9386936-34a4-4aae-82f7-3916904aff3f"/>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KeyPoints" minOccurs="0"/>
                <xsd:element ref="ns3:MediaServiceKeyPoints" minOccurs="0"/>
                <xsd:element ref="ns3:MediaServiceAutoTags" minOccurs="0"/>
                <xsd:element ref="ns3:MediaServiceGenerationTime" minOccurs="0"/>
                <xsd:element ref="ns3:MediaServiceEventHashCode" minOccurs="0"/>
                <xsd:element ref="ns3:MediaServiceOCR" minOccurs="0"/>
                <xsd:element ref="ns4:SharedWithUsers" minOccurs="0"/>
                <xsd:element ref="ns4:SharedWithDetails" minOccurs="0"/>
                <xsd:element ref="ns4:SharingHintHash" minOccurs="0"/>
                <xsd:element ref="ns3:_activity"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52598d2-89d4-4eeb-8405-9d385924b70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_activity" ma:index="20" nillable="true" ma:displayName="_activity" ma:hidden="true" ma:internalName="_activity">
      <xsd:simpleType>
        <xsd:restriction base="dms:Note"/>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9386936-34a4-4aae-82f7-3916904aff3f"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SharingHintHash" ma:index="19"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activity xmlns="852598d2-89d4-4eeb-8405-9d385924b70a" xsi:nil="true"/>
  </documentManagement>
</p:properties>
</file>

<file path=customXml/itemProps1.xml><?xml version="1.0" encoding="utf-8"?>
<ds:datastoreItem xmlns:ds="http://schemas.openxmlformats.org/officeDocument/2006/customXml" ds:itemID="{E4FA1468-7F03-4D6C-9463-229FC63E1790}">
  <ds:schemaRefs>
    <ds:schemaRef ds:uri="http://schemas.microsoft.com/sharepoint/v3/contenttype/forms"/>
  </ds:schemaRefs>
</ds:datastoreItem>
</file>

<file path=customXml/itemProps2.xml><?xml version="1.0" encoding="utf-8"?>
<ds:datastoreItem xmlns:ds="http://schemas.openxmlformats.org/officeDocument/2006/customXml" ds:itemID="{39EC4F24-E861-4DDE-A64B-E543EBFF2F3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52598d2-89d4-4eeb-8405-9d385924b70a"/>
    <ds:schemaRef ds:uri="b9386936-34a4-4aae-82f7-3916904aff3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18F5687-A664-486B-BF80-0EB2537312A1}">
  <ds:schemaRefs>
    <ds:schemaRef ds:uri="http://schemas.openxmlformats.org/package/2006/metadata/core-properties"/>
    <ds:schemaRef ds:uri="http://purl.org/dc/terms/"/>
    <ds:schemaRef ds:uri="http://www.w3.org/XML/1998/namespace"/>
    <ds:schemaRef ds:uri="http://schemas.microsoft.com/office/2006/documentManagement/types"/>
    <ds:schemaRef ds:uri="http://purl.org/dc/dcmitype/"/>
    <ds:schemaRef ds:uri="http://purl.org/dc/elements/1.1/"/>
    <ds:schemaRef ds:uri="http://schemas.microsoft.com/office/infopath/2007/PartnerControls"/>
    <ds:schemaRef ds:uri="b9386936-34a4-4aae-82f7-3916904aff3f"/>
    <ds:schemaRef ds:uri="852598d2-89d4-4eeb-8405-9d385924b70a"/>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otalTime>208</TotalTime>
  <Words>594</Words>
  <Application>Microsoft Office PowerPoint</Application>
  <PresentationFormat>On-screen Show (16:9)</PresentationFormat>
  <Paragraphs>116</Paragraphs>
  <Slides>10</Slides>
  <Notes>10</Notes>
  <HiddenSlides>0</HiddenSlides>
  <MMClips>0</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10</vt:i4>
      </vt:variant>
    </vt:vector>
  </HeadingPairs>
  <TitlesOfParts>
    <vt:vector size="22" baseType="lpstr">
      <vt:lpstr>Calibri Light</vt:lpstr>
      <vt:lpstr>Overlock</vt:lpstr>
      <vt:lpstr>Gill Sans MT</vt:lpstr>
      <vt:lpstr>Wingdings 2</vt:lpstr>
      <vt:lpstr>Garamond</vt:lpstr>
      <vt:lpstr>Noto Sans Symbols</vt:lpstr>
      <vt:lpstr>Didact Gothic</vt:lpstr>
      <vt:lpstr>Arial</vt:lpstr>
      <vt:lpstr>Corsiva</vt:lpstr>
      <vt:lpstr>Century Gothic</vt:lpstr>
      <vt:lpstr>Simple Light</vt:lpstr>
      <vt:lpstr>Dividend</vt:lpstr>
      <vt:lpstr>Welcome to Year 2 </vt:lpstr>
      <vt:lpstr>Meet the Team</vt:lpstr>
      <vt:lpstr>Procedures for Contacting Staff </vt:lpstr>
      <vt:lpstr>Communication </vt:lpstr>
      <vt:lpstr>Our Golden Rules</vt:lpstr>
      <vt:lpstr>High Expectations </vt:lpstr>
      <vt:lpstr>Homework</vt:lpstr>
      <vt:lpstr>Our Week</vt:lpstr>
      <vt:lpstr>Visits, Visitors and Special day</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Year 6</dc:title>
  <dc:creator>Daniel Savage</dc:creator>
  <cp:lastModifiedBy>Angela Culshaw</cp:lastModifiedBy>
  <cp:revision>12</cp:revision>
  <dcterms:modified xsi:type="dcterms:W3CDTF">2026-09-06T16:09:39Z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0x010100FCADE82A12695B45B706427850B29B00</vt:lpwstr>
  </property>
</Properties>
</file>