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5" r:id="rId4"/>
    <p:sldMasterId id="2147483777" r:id="rId5"/>
  </p:sldMasterIdLst>
  <p:notesMasterIdLst>
    <p:notesMasterId r:id="rId19"/>
  </p:notesMasterIdLst>
  <p:sldIdLst>
    <p:sldId id="256" r:id="rId6"/>
    <p:sldId id="257" r:id="rId7"/>
    <p:sldId id="277" r:id="rId8"/>
    <p:sldId id="280" r:id="rId9"/>
    <p:sldId id="281" r:id="rId10"/>
    <p:sldId id="258" r:id="rId11"/>
    <p:sldId id="259" r:id="rId12"/>
    <p:sldId id="260" r:id="rId13"/>
    <p:sldId id="261" r:id="rId14"/>
    <p:sldId id="263" r:id="rId15"/>
    <p:sldId id="268" r:id="rId16"/>
    <p:sldId id="262" r:id="rId17"/>
    <p:sldId id="273" r:id="rId18"/>
  </p:sldIdLst>
  <p:sldSz cx="9144000" cy="5143500" type="screen16x9"/>
  <p:notesSz cx="6858000" cy="9144000"/>
  <p:embeddedFontLst>
    <p:embeddedFont>
      <p:font typeface="Century Gothic" panose="020B0502020202020204" pitchFamily="34" charset="0"/>
      <p:regular r:id="rId20"/>
      <p:bold r:id="rId21"/>
      <p:italic r:id="rId22"/>
      <p:boldItalic r:id="rId23"/>
    </p:embeddedFont>
    <p:embeddedFont>
      <p:font typeface="Corsiva" panose="020B0604020202020204" charset="0"/>
      <p:regular r:id="rId24"/>
      <p:bold r:id="rId25"/>
      <p:italic r:id="rId26"/>
      <p:boldItalic r:id="rId27"/>
    </p:embeddedFont>
    <p:embeddedFont>
      <p:font typeface="Didact Gothic" panose="00000500000000000000" pitchFamily="2" charset="0"/>
      <p:regular r:id="rId28"/>
    </p:embeddedFont>
    <p:embeddedFont>
      <p:font typeface="Garamond" panose="02020404030301010803" pitchFamily="18" charset="0"/>
      <p:regular r:id="rId29"/>
      <p:bold r:id="rId30"/>
      <p:italic r:id="rId31"/>
    </p:embeddedFont>
    <p:embeddedFont>
      <p:font typeface="Gill Sans MT" panose="020B0502020104020203" pitchFamily="34" charset="0"/>
      <p:regular r:id="rId32"/>
      <p:bold r:id="rId33"/>
      <p:italic r:id="rId34"/>
      <p:boldItalic r:id="rId35"/>
    </p:embeddedFont>
    <p:embeddedFont>
      <p:font typeface="Overlock" panose="020B0604020202020204" charset="0"/>
      <p:regular r:id="rId36"/>
      <p:bold r:id="rId37"/>
      <p:italic r:id="rId38"/>
      <p:boldItalic r:id="rId39"/>
    </p:embeddedFont>
    <p:embeddedFont>
      <p:font typeface="Segoe UI" panose="020B0502040204020203" pitchFamily="34" charset="0"/>
      <p:regular r:id="rId40"/>
      <p:bold r:id="rId41"/>
      <p:italic r:id="rId42"/>
      <p:boldItalic r:id="rId43"/>
    </p:embeddedFont>
    <p:embeddedFont>
      <p:font typeface="Wingdings 2" panose="05020102010507070707" pitchFamily="18" charset="2"/>
      <p:regular r:id="rId4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108" d="100"/>
          <a:sy n="108" d="100"/>
        </p:scale>
        <p:origin x="732" y="7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font" Target="fonts/font7.fntdata"/><Relationship Id="rId39" Type="http://schemas.openxmlformats.org/officeDocument/2006/relationships/font" Target="fonts/font20.fntdata"/><Relationship Id="rId21" Type="http://schemas.openxmlformats.org/officeDocument/2006/relationships/font" Target="fonts/font2.fntdata"/><Relationship Id="rId34" Type="http://schemas.openxmlformats.org/officeDocument/2006/relationships/font" Target="fonts/font15.fntdata"/><Relationship Id="rId42" Type="http://schemas.openxmlformats.org/officeDocument/2006/relationships/font" Target="fonts/font23.fntdata"/><Relationship Id="rId47"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font" Target="fonts/font10.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font" Target="fonts/font5.fntdata"/><Relationship Id="rId32" Type="http://schemas.openxmlformats.org/officeDocument/2006/relationships/font" Target="fonts/font13.fntdata"/><Relationship Id="rId37" Type="http://schemas.openxmlformats.org/officeDocument/2006/relationships/font" Target="fonts/font18.fntdata"/><Relationship Id="rId40" Type="http://schemas.openxmlformats.org/officeDocument/2006/relationships/font" Target="fonts/font21.fntdata"/><Relationship Id="rId45"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font" Target="fonts/font4.fntdata"/><Relationship Id="rId28" Type="http://schemas.openxmlformats.org/officeDocument/2006/relationships/font" Target="fonts/font9.fntdata"/><Relationship Id="rId36" Type="http://schemas.openxmlformats.org/officeDocument/2006/relationships/font" Target="fonts/font17.fntdata"/><Relationship Id="rId10" Type="http://schemas.openxmlformats.org/officeDocument/2006/relationships/slide" Target="slides/slide5.xml"/><Relationship Id="rId19" Type="http://schemas.openxmlformats.org/officeDocument/2006/relationships/notesMaster" Target="notesMasters/notesMaster1.xml"/><Relationship Id="rId31" Type="http://schemas.openxmlformats.org/officeDocument/2006/relationships/font" Target="fonts/font12.fntdata"/><Relationship Id="rId44" Type="http://schemas.openxmlformats.org/officeDocument/2006/relationships/font" Target="fonts/font25.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font" Target="fonts/font11.fntdata"/><Relationship Id="rId35" Type="http://schemas.openxmlformats.org/officeDocument/2006/relationships/font" Target="fonts/font16.fntdata"/><Relationship Id="rId43" Type="http://schemas.openxmlformats.org/officeDocument/2006/relationships/font" Target="fonts/font24.fntdata"/><Relationship Id="rId48"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font" Target="fonts/font6.fntdata"/><Relationship Id="rId33" Type="http://schemas.openxmlformats.org/officeDocument/2006/relationships/font" Target="fonts/font14.fntdata"/><Relationship Id="rId38" Type="http://schemas.openxmlformats.org/officeDocument/2006/relationships/font" Target="fonts/font19.fntdata"/><Relationship Id="rId46" Type="http://schemas.openxmlformats.org/officeDocument/2006/relationships/viewProps" Target="viewProps.xml"/><Relationship Id="rId20" Type="http://schemas.openxmlformats.org/officeDocument/2006/relationships/font" Target="fonts/font1.fntdata"/><Relationship Id="rId41" Type="http://schemas.openxmlformats.org/officeDocument/2006/relationships/font" Target="fonts/font2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GB"/>
          </a:p>
        </p:txBody>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943984456"/>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ebbedf9b8a_2_18: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3" name="Google Shape;123;gebbedf9b8a_2_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GB"/>
          </a:p>
        </p:txBody>
      </p:sp>
    </p:spTree>
    <p:extLst>
      <p:ext uri="{BB962C8B-B14F-4D97-AF65-F5344CB8AC3E}">
        <p14:creationId xmlns:p14="http://schemas.microsoft.com/office/powerpoint/2010/main" val="19644693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ebbedf9b8a_2_1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524288"/>
            <a:headEnd type="none" w="sm" len="sm"/>
            <a:tailEnd type="none" w="sm" len="sm"/>
          </a:ln>
        </p:spPr>
        <p:txBody>
          <a:bodyPr/>
          <a:lstStyle/>
          <a:p>
            <a:endParaRPr lang="en-GB"/>
          </a:p>
        </p:txBody>
      </p:sp>
      <p:sp>
        <p:nvSpPr>
          <p:cNvPr id="252" name="Google Shape;252;gebbedf9b8a_2_17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
              <a:t>EJ</a:t>
            </a:r>
            <a:endParaRPr/>
          </a:p>
        </p:txBody>
      </p:sp>
      <p:sp>
        <p:nvSpPr>
          <p:cNvPr id="253" name="Google Shape;253;gebbedf9b8a_2_175:notes"/>
          <p:cNvSpPr txBox="1"/>
          <p:nvPr/>
        </p:nvSpPr>
        <p:spPr>
          <a:xfrm>
            <a:off x="3884612" y="8685212"/>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sng">
                <a:solidFill>
                  <a:srgbClr val="000000"/>
                </a:solidFill>
                <a:latin typeface="Arial"/>
                <a:ea typeface="Arial"/>
                <a:cs typeface="Arial"/>
                <a:sym typeface="Arial"/>
              </a:rPr>
              <a:t>13</a:t>
            </a:fld>
            <a:endParaRPr/>
          </a:p>
        </p:txBody>
      </p:sp>
    </p:spTree>
    <p:extLst>
      <p:ext uri="{BB962C8B-B14F-4D97-AF65-F5344CB8AC3E}">
        <p14:creationId xmlns:p14="http://schemas.microsoft.com/office/powerpoint/2010/main" val="9094430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ebbedf9b8a_2_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524288"/>
            <a:headEnd type="none" w="sm" len="sm"/>
            <a:tailEnd type="none" w="sm" len="sm"/>
          </a:ln>
        </p:spPr>
        <p:txBody>
          <a:bodyPr/>
          <a:lstStyle/>
          <a:p>
            <a:endParaRPr lang="en-GB"/>
          </a:p>
        </p:txBody>
      </p:sp>
      <p:sp>
        <p:nvSpPr>
          <p:cNvPr id="129" name="Google Shape;129;gebbedf9b8a_2_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
              <a:t>KN</a:t>
            </a:r>
            <a:endParaRPr/>
          </a:p>
        </p:txBody>
      </p:sp>
      <p:sp>
        <p:nvSpPr>
          <p:cNvPr id="130" name="Google Shape;130;gebbedf9b8a_2_42:notes"/>
          <p:cNvSpPr txBox="1"/>
          <p:nvPr/>
        </p:nvSpPr>
        <p:spPr>
          <a:xfrm>
            <a:off x="3884612" y="8685212"/>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sng" strike="noStrike" cap="none">
                <a:solidFill>
                  <a:srgbClr val="000000"/>
                </a:solidFill>
                <a:latin typeface="Arial"/>
                <a:ea typeface="Arial"/>
                <a:cs typeface="Arial"/>
                <a:sym typeface="Arial"/>
              </a:rPr>
              <a:t>2</a:t>
            </a:fld>
            <a:endParaRPr/>
          </a:p>
        </p:txBody>
      </p:sp>
    </p:spTree>
    <p:extLst>
      <p:ext uri="{BB962C8B-B14F-4D97-AF65-F5344CB8AC3E}">
        <p14:creationId xmlns:p14="http://schemas.microsoft.com/office/powerpoint/2010/main" val="22112116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ebbedf9b8a_2_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524288"/>
            <a:headEnd type="none" w="sm" len="sm"/>
            <a:tailEnd type="none" w="sm" len="sm"/>
          </a:ln>
        </p:spPr>
        <p:txBody>
          <a:bodyPr/>
          <a:lstStyle/>
          <a:p>
            <a:endParaRPr lang="en-GB"/>
          </a:p>
        </p:txBody>
      </p:sp>
      <p:sp>
        <p:nvSpPr>
          <p:cNvPr id="136" name="Google Shape;136;gebbedf9b8a_2_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
              <a:t>KN</a:t>
            </a:r>
            <a:endParaRPr/>
          </a:p>
        </p:txBody>
      </p:sp>
      <p:sp>
        <p:nvSpPr>
          <p:cNvPr id="137" name="Google Shape;137;gebbedf9b8a_2_48:notes"/>
          <p:cNvSpPr txBox="1"/>
          <p:nvPr/>
        </p:nvSpPr>
        <p:spPr>
          <a:xfrm>
            <a:off x="3884612" y="8685212"/>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sng" strike="noStrike" cap="none">
                <a:solidFill>
                  <a:srgbClr val="000000"/>
                </a:solidFill>
                <a:latin typeface="Arial"/>
                <a:ea typeface="Arial"/>
                <a:cs typeface="Arial"/>
                <a:sym typeface="Arial"/>
              </a:rPr>
              <a:t>6</a:t>
            </a:fld>
            <a:endParaRPr/>
          </a:p>
        </p:txBody>
      </p:sp>
    </p:spTree>
    <p:extLst>
      <p:ext uri="{BB962C8B-B14F-4D97-AF65-F5344CB8AC3E}">
        <p14:creationId xmlns:p14="http://schemas.microsoft.com/office/powerpoint/2010/main" val="33725987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ebbedf9b8a_2_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524288"/>
            <a:headEnd type="none" w="sm" len="sm"/>
            <a:tailEnd type="none" w="sm" len="sm"/>
          </a:ln>
        </p:spPr>
        <p:txBody>
          <a:bodyPr/>
          <a:lstStyle/>
          <a:p>
            <a:endParaRPr lang="en-GB"/>
          </a:p>
        </p:txBody>
      </p:sp>
      <p:sp>
        <p:nvSpPr>
          <p:cNvPr id="143" name="Google Shape;143;gebbedf9b8a_2_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
              <a:t>KN</a:t>
            </a:r>
            <a:endParaRPr/>
          </a:p>
        </p:txBody>
      </p:sp>
      <p:sp>
        <p:nvSpPr>
          <p:cNvPr id="144" name="Google Shape;144;gebbedf9b8a_2_54:notes"/>
          <p:cNvSpPr txBox="1"/>
          <p:nvPr/>
        </p:nvSpPr>
        <p:spPr>
          <a:xfrm>
            <a:off x="3884612" y="8685212"/>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sng">
                <a:solidFill>
                  <a:srgbClr val="000000"/>
                </a:solidFill>
                <a:latin typeface="Arial"/>
                <a:ea typeface="Arial"/>
                <a:cs typeface="Arial"/>
                <a:sym typeface="Arial"/>
              </a:rPr>
              <a:t>7</a:t>
            </a:fld>
            <a:endParaRPr/>
          </a:p>
        </p:txBody>
      </p:sp>
    </p:spTree>
    <p:extLst>
      <p:ext uri="{BB962C8B-B14F-4D97-AF65-F5344CB8AC3E}">
        <p14:creationId xmlns:p14="http://schemas.microsoft.com/office/powerpoint/2010/main" val="9011045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ebbedf9b8a_2_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524288"/>
            <a:headEnd type="none" w="sm" len="sm"/>
            <a:tailEnd type="none" w="sm" len="sm"/>
          </a:ln>
        </p:spPr>
        <p:txBody>
          <a:bodyPr/>
          <a:lstStyle/>
          <a:p>
            <a:endParaRPr lang="en-GB"/>
          </a:p>
        </p:txBody>
      </p:sp>
      <p:sp>
        <p:nvSpPr>
          <p:cNvPr id="151" name="Google Shape;151;gebbedf9b8a_2_6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
              <a:t>KN</a:t>
            </a:r>
            <a:endParaRPr/>
          </a:p>
        </p:txBody>
      </p:sp>
      <p:sp>
        <p:nvSpPr>
          <p:cNvPr id="152" name="Google Shape;152;gebbedf9b8a_2_61:notes"/>
          <p:cNvSpPr txBox="1"/>
          <p:nvPr/>
        </p:nvSpPr>
        <p:spPr>
          <a:xfrm>
            <a:off x="3884612" y="8685212"/>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sng">
                <a:solidFill>
                  <a:srgbClr val="000000"/>
                </a:solidFill>
                <a:latin typeface="Arial"/>
                <a:ea typeface="Arial"/>
                <a:cs typeface="Arial"/>
                <a:sym typeface="Arial"/>
              </a:rPr>
              <a:t>8</a:t>
            </a:fld>
            <a:endParaRPr/>
          </a:p>
        </p:txBody>
      </p:sp>
    </p:spTree>
    <p:extLst>
      <p:ext uri="{BB962C8B-B14F-4D97-AF65-F5344CB8AC3E}">
        <p14:creationId xmlns:p14="http://schemas.microsoft.com/office/powerpoint/2010/main" val="29671671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ebbedf9b8a_2_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524288"/>
            <a:headEnd type="none" w="sm" len="sm"/>
            <a:tailEnd type="none" w="sm" len="sm"/>
          </a:ln>
        </p:spPr>
        <p:txBody>
          <a:bodyPr/>
          <a:lstStyle/>
          <a:p>
            <a:endParaRPr lang="en-GB"/>
          </a:p>
        </p:txBody>
      </p:sp>
      <p:sp>
        <p:nvSpPr>
          <p:cNvPr id="163" name="Google Shape;163;gebbedf9b8a_2_6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
              <a:t>KN</a:t>
            </a:r>
            <a:endParaRPr/>
          </a:p>
        </p:txBody>
      </p:sp>
      <p:sp>
        <p:nvSpPr>
          <p:cNvPr id="164" name="Google Shape;164;gebbedf9b8a_2_68:notes"/>
          <p:cNvSpPr txBox="1"/>
          <p:nvPr/>
        </p:nvSpPr>
        <p:spPr>
          <a:xfrm>
            <a:off x="3884612" y="8685212"/>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sng">
                <a:solidFill>
                  <a:srgbClr val="000000"/>
                </a:solidFill>
                <a:latin typeface="Arial"/>
                <a:ea typeface="Arial"/>
                <a:cs typeface="Arial"/>
                <a:sym typeface="Arial"/>
              </a:rPr>
              <a:t>9</a:t>
            </a:fld>
            <a:endParaRPr/>
          </a:p>
        </p:txBody>
      </p:sp>
    </p:spTree>
    <p:extLst>
      <p:ext uri="{BB962C8B-B14F-4D97-AF65-F5344CB8AC3E}">
        <p14:creationId xmlns:p14="http://schemas.microsoft.com/office/powerpoint/2010/main" val="20287464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ebbedf9b8a_2_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524288"/>
            <a:headEnd type="none" w="sm" len="sm"/>
            <a:tailEnd type="none" w="sm" len="sm"/>
          </a:ln>
        </p:spPr>
        <p:txBody>
          <a:bodyPr/>
          <a:lstStyle/>
          <a:p>
            <a:endParaRPr lang="en-GB"/>
          </a:p>
        </p:txBody>
      </p:sp>
      <p:sp>
        <p:nvSpPr>
          <p:cNvPr id="179" name="Google Shape;179;gebbedf9b8a_2_8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
              <a:t>EJ</a:t>
            </a:r>
            <a:endParaRPr/>
          </a:p>
        </p:txBody>
      </p:sp>
      <p:sp>
        <p:nvSpPr>
          <p:cNvPr id="180" name="Google Shape;180;gebbedf9b8a_2_82:notes"/>
          <p:cNvSpPr txBox="1"/>
          <p:nvPr/>
        </p:nvSpPr>
        <p:spPr>
          <a:xfrm>
            <a:off x="3884612" y="8685212"/>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sng">
                <a:solidFill>
                  <a:srgbClr val="000000"/>
                </a:solidFill>
                <a:latin typeface="Arial"/>
                <a:ea typeface="Arial"/>
                <a:cs typeface="Arial"/>
                <a:sym typeface="Arial"/>
              </a:rPr>
              <a:t>10</a:t>
            </a:fld>
            <a:endParaRPr/>
          </a:p>
        </p:txBody>
      </p:sp>
    </p:spTree>
    <p:extLst>
      <p:ext uri="{BB962C8B-B14F-4D97-AF65-F5344CB8AC3E}">
        <p14:creationId xmlns:p14="http://schemas.microsoft.com/office/powerpoint/2010/main" val="24493777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ebbedf9b8a_2_1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524288"/>
            <a:headEnd type="none" w="sm" len="sm"/>
            <a:tailEnd type="none" w="sm" len="sm"/>
          </a:ln>
        </p:spPr>
        <p:txBody>
          <a:bodyPr/>
          <a:lstStyle/>
          <a:p>
            <a:endParaRPr lang="en-GB"/>
          </a:p>
        </p:txBody>
      </p:sp>
      <p:sp>
        <p:nvSpPr>
          <p:cNvPr id="217" name="Google Shape;217;gebbedf9b8a_2_1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
              <a:t>KN</a:t>
            </a:r>
            <a:endParaRPr/>
          </a:p>
        </p:txBody>
      </p:sp>
      <p:sp>
        <p:nvSpPr>
          <p:cNvPr id="218" name="Google Shape;218;gebbedf9b8a_2_116:notes"/>
          <p:cNvSpPr txBox="1"/>
          <p:nvPr/>
        </p:nvSpPr>
        <p:spPr>
          <a:xfrm>
            <a:off x="3884612" y="8685212"/>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sng">
                <a:solidFill>
                  <a:srgbClr val="000000"/>
                </a:solidFill>
                <a:latin typeface="Arial"/>
                <a:ea typeface="Arial"/>
                <a:cs typeface="Arial"/>
                <a:sym typeface="Arial"/>
              </a:rPr>
              <a:t>11</a:t>
            </a:fld>
            <a:endParaRPr/>
          </a:p>
        </p:txBody>
      </p:sp>
    </p:spTree>
    <p:extLst>
      <p:ext uri="{BB962C8B-B14F-4D97-AF65-F5344CB8AC3E}">
        <p14:creationId xmlns:p14="http://schemas.microsoft.com/office/powerpoint/2010/main" val="36316024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ebbedf9b8a_2_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524288"/>
            <a:headEnd type="none" w="sm" len="sm"/>
            <a:tailEnd type="none" w="sm" len="sm"/>
          </a:ln>
        </p:spPr>
        <p:txBody>
          <a:bodyPr/>
          <a:lstStyle/>
          <a:p>
            <a:endParaRPr lang="en-GB"/>
          </a:p>
        </p:txBody>
      </p:sp>
      <p:sp>
        <p:nvSpPr>
          <p:cNvPr id="171" name="Google Shape;171;gebbedf9b8a_2_7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
              <a:t>KN</a:t>
            </a:r>
            <a:endParaRPr/>
          </a:p>
        </p:txBody>
      </p:sp>
      <p:sp>
        <p:nvSpPr>
          <p:cNvPr id="172" name="Google Shape;172;gebbedf9b8a_2_75:notes"/>
          <p:cNvSpPr txBox="1"/>
          <p:nvPr/>
        </p:nvSpPr>
        <p:spPr>
          <a:xfrm>
            <a:off x="3884612" y="8685212"/>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sng">
                <a:solidFill>
                  <a:srgbClr val="000000"/>
                </a:solidFill>
                <a:latin typeface="Arial"/>
                <a:ea typeface="Arial"/>
                <a:cs typeface="Arial"/>
                <a:sym typeface="Arial"/>
              </a:rPr>
              <a:t>12</a:t>
            </a:fld>
            <a:endParaRPr/>
          </a:p>
        </p:txBody>
      </p:sp>
    </p:spTree>
    <p:extLst>
      <p:ext uri="{BB962C8B-B14F-4D97-AF65-F5344CB8AC3E}">
        <p14:creationId xmlns:p14="http://schemas.microsoft.com/office/powerpoint/2010/main" val="24762066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334900" y="2314324"/>
            <a:ext cx="8447150" cy="24786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 name="Title 1"/>
          <p:cNvSpPr>
            <a:spLocks noGrp="1"/>
          </p:cNvSpPr>
          <p:nvPr>
            <p:ph type="ctrTitle"/>
          </p:nvPr>
        </p:nvSpPr>
        <p:spPr>
          <a:xfrm>
            <a:off x="435894" y="765324"/>
            <a:ext cx="8245162" cy="1106260"/>
          </a:xfrm>
          <a:effectLst/>
        </p:spPr>
        <p:txBody>
          <a:bodyPr anchor="b">
            <a:normAutofit/>
          </a:bodyPr>
          <a:lstStyle>
            <a:lvl1pPr>
              <a:defRPr sz="2700">
                <a:solidFill>
                  <a:schemeClr val="accent1"/>
                </a:solidFill>
              </a:defRPr>
            </a:lvl1pPr>
          </a:lstStyle>
          <a:p>
            <a:r>
              <a:rPr lang="en-US"/>
              <a:t>Click to edit Master title style</a:t>
            </a:r>
          </a:p>
        </p:txBody>
      </p:sp>
      <p:sp>
        <p:nvSpPr>
          <p:cNvPr id="3" name="Subtitle 2"/>
          <p:cNvSpPr>
            <a:spLocks noGrp="1"/>
          </p:cNvSpPr>
          <p:nvPr>
            <p:ph type="subTitle" idx="1"/>
          </p:nvPr>
        </p:nvSpPr>
        <p:spPr>
          <a:xfrm>
            <a:off x="435895" y="1871584"/>
            <a:ext cx="8245160" cy="442741"/>
          </a:xfrm>
        </p:spPr>
        <p:txBody>
          <a:bodyPr anchor="t">
            <a:normAutofit/>
          </a:bodyPr>
          <a:lstStyle>
            <a:lvl1pPr marL="0" indent="0" algn="l">
              <a:buNone/>
              <a:defRPr sz="1200" cap="all">
                <a:solidFill>
                  <a:schemeClr val="accent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5704463" y="4467103"/>
            <a:ext cx="2133600" cy="273844"/>
          </a:xfrm>
        </p:spPr>
        <p:txBody>
          <a:bodyPr/>
          <a:lstStyle>
            <a:lvl1pPr>
              <a:defRPr>
                <a:solidFill>
                  <a:schemeClr val="accent1">
                    <a:lumMod val="75000"/>
                    <a:lumOff val="25000"/>
                  </a:schemeClr>
                </a:solidFill>
              </a:defRPr>
            </a:lvl1pPr>
          </a:lstStyle>
          <a:p>
            <a:endParaRPr lang="en-GB"/>
          </a:p>
        </p:txBody>
      </p:sp>
      <p:sp>
        <p:nvSpPr>
          <p:cNvPr id="5" name="Footer Placeholder 4"/>
          <p:cNvSpPr>
            <a:spLocks noGrp="1"/>
          </p:cNvSpPr>
          <p:nvPr>
            <p:ph type="ftr" sz="quarter" idx="11"/>
          </p:nvPr>
        </p:nvSpPr>
        <p:spPr>
          <a:xfrm>
            <a:off x="435894" y="4463859"/>
            <a:ext cx="5187908" cy="273844"/>
          </a:xfrm>
        </p:spPr>
        <p:txBody>
          <a:bodyPr/>
          <a:lstStyle>
            <a:lvl1pPr>
              <a:defRPr>
                <a:solidFill>
                  <a:schemeClr val="accent1">
                    <a:lumMod val="75000"/>
                    <a:lumOff val="25000"/>
                  </a:schemeClr>
                </a:solidFill>
              </a:defRPr>
            </a:lvl1pPr>
          </a:lstStyle>
          <a:p>
            <a:endParaRPr lang="en-GB"/>
          </a:p>
        </p:txBody>
      </p:sp>
      <p:sp>
        <p:nvSpPr>
          <p:cNvPr id="6" name="Slide Number Placeholder 5"/>
          <p:cNvSpPr>
            <a:spLocks noGrp="1"/>
          </p:cNvSpPr>
          <p:nvPr>
            <p:ph type="sldNum" sz="quarter" idx="12"/>
          </p:nvPr>
        </p:nvSpPr>
        <p:spPr>
          <a:xfrm>
            <a:off x="7918725" y="4467103"/>
            <a:ext cx="762330" cy="273844"/>
          </a:xfrm>
        </p:spPr>
        <p:txBody>
          <a:bodyPr/>
          <a:lstStyle>
            <a:lvl1pPr>
              <a:defRPr>
                <a:solidFill>
                  <a:schemeClr val="accent1">
                    <a:lumMod val="75000"/>
                    <a:lumOff val="25000"/>
                  </a:schemeClr>
                </a:solidFill>
              </a:defRPr>
            </a:lvl1p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5502057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330214" y="460805"/>
            <a:ext cx="8482004" cy="89197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 name="Title 1"/>
          <p:cNvSpPr>
            <a:spLocks noGrp="1"/>
          </p:cNvSpPr>
          <p:nvPr>
            <p:ph type="title"/>
          </p:nvPr>
        </p:nvSpPr>
        <p:spPr>
          <a:xfrm>
            <a:off x="435894" y="526617"/>
            <a:ext cx="8272212" cy="760350"/>
          </a:xfrm>
        </p:spPr>
        <p:txBody>
          <a:bodyPr/>
          <a:lstStyle/>
          <a:p>
            <a:r>
              <a:rPr lang="en-US"/>
              <a:t>Click to edit Master title style</a:t>
            </a:r>
          </a:p>
        </p:txBody>
      </p:sp>
      <p:sp>
        <p:nvSpPr>
          <p:cNvPr id="3" name="Content Placeholder 2"/>
          <p:cNvSpPr>
            <a:spLocks noGrp="1"/>
          </p:cNvSpPr>
          <p:nvPr>
            <p:ph idx="1"/>
          </p:nvPr>
        </p:nvSpPr>
        <p:spPr>
          <a:xfrm>
            <a:off x="435895" y="1635373"/>
            <a:ext cx="8272211" cy="275872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7918725" y="4467103"/>
            <a:ext cx="789381" cy="273844"/>
          </a:xfrm>
        </p:spPr>
        <p:txBody>
          <a:bodyPr/>
          <a:lstStyle/>
          <a:p>
            <a:pPr marL="0" lvl="0" indent="0" algn="r" rtl="0">
              <a:spcBef>
                <a:spcPts val="0"/>
              </a:spcBef>
              <a:spcAft>
                <a:spcPts val="0"/>
              </a:spcAft>
              <a:buNone/>
            </a:pPr>
            <a:fld id="{00000000-1234-1234-1234-123412341234}" type="slidenum">
              <a:rPr lang="en" smtClean="0"/>
              <a:t>‹#›</a:t>
            </a:fld>
            <a:endParaRPr lang="en"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3901934632"/>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335863" y="3856481"/>
            <a:ext cx="8468145" cy="94412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 name="Title 1"/>
          <p:cNvSpPr>
            <a:spLocks noGrp="1"/>
          </p:cNvSpPr>
          <p:nvPr>
            <p:ph type="title"/>
          </p:nvPr>
        </p:nvSpPr>
        <p:spPr>
          <a:xfrm>
            <a:off x="435895" y="2282933"/>
            <a:ext cx="8272211" cy="1123130"/>
          </a:xfrm>
        </p:spPr>
        <p:txBody>
          <a:bodyPr anchor="b">
            <a:normAutofit/>
          </a:bodyPr>
          <a:lstStyle>
            <a:lvl1pPr algn="l">
              <a:defRPr sz="2700" b="0" cap="all">
                <a:solidFill>
                  <a:schemeClr val="accent1"/>
                </a:solidFill>
              </a:defRPr>
            </a:lvl1pPr>
          </a:lstStyle>
          <a:p>
            <a:r>
              <a:rPr lang="en-US"/>
              <a:t>Click to edit Master title style</a:t>
            </a:r>
          </a:p>
        </p:txBody>
      </p:sp>
      <p:sp>
        <p:nvSpPr>
          <p:cNvPr id="3" name="Text Placeholder 2"/>
          <p:cNvSpPr>
            <a:spLocks noGrp="1"/>
          </p:cNvSpPr>
          <p:nvPr>
            <p:ph type="body" idx="1"/>
          </p:nvPr>
        </p:nvSpPr>
        <p:spPr>
          <a:xfrm>
            <a:off x="435895" y="3406063"/>
            <a:ext cx="8272211" cy="450417"/>
          </a:xfrm>
        </p:spPr>
        <p:txBody>
          <a:bodyPr anchor="t">
            <a:normAutofit/>
          </a:bodyPr>
          <a:lstStyle>
            <a:lvl1pPr marL="0" indent="0" algn="l">
              <a:buNone/>
              <a:defRPr sz="1350" cap="all">
                <a:solidFill>
                  <a:schemeClr val="accent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endParaRPr lang="en-GB"/>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GB"/>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pPr marL="0" lvl="0" indent="0" algn="r" rtl="0">
              <a:spcBef>
                <a:spcPts val="0"/>
              </a:spcBef>
              <a:spcAft>
                <a:spcPts val="0"/>
              </a:spcAft>
              <a:buNone/>
            </a:pPr>
            <a:fld id="{00000000-1234-1234-1234-123412341234}" type="slidenum">
              <a:rPr lang="en" smtClean="0"/>
              <a:t>‹#›</a:t>
            </a:fld>
            <a:endParaRPr lang="en"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320102151"/>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334487" y="454916"/>
            <a:ext cx="8475027" cy="94412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 name="Title 1"/>
          <p:cNvSpPr>
            <a:spLocks noGrp="1"/>
          </p:cNvSpPr>
          <p:nvPr>
            <p:ph type="title"/>
          </p:nvPr>
        </p:nvSpPr>
        <p:spPr>
          <a:xfrm>
            <a:off x="435895" y="547244"/>
            <a:ext cx="8272212" cy="741249"/>
          </a:xfrm>
        </p:spPr>
        <p:txBody>
          <a:bodyPr/>
          <a:lstStyle/>
          <a:p>
            <a:r>
              <a:rPr lang="en-US"/>
              <a:t>Click to edit Master title style</a:t>
            </a:r>
          </a:p>
        </p:txBody>
      </p:sp>
      <p:sp>
        <p:nvSpPr>
          <p:cNvPr id="3" name="Content Placeholder 2"/>
          <p:cNvSpPr>
            <a:spLocks noGrp="1"/>
          </p:cNvSpPr>
          <p:nvPr>
            <p:ph sz="half" idx="1"/>
          </p:nvPr>
        </p:nvSpPr>
        <p:spPr>
          <a:xfrm>
            <a:off x="435895" y="1671003"/>
            <a:ext cx="4066793" cy="2724785"/>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1313" y="1671003"/>
            <a:ext cx="4066794" cy="2724785"/>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926218344"/>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334487" y="454916"/>
            <a:ext cx="8475027" cy="94412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2" name="Title 1"/>
          <p:cNvSpPr>
            <a:spLocks noGrp="1"/>
          </p:cNvSpPr>
          <p:nvPr>
            <p:ph type="title"/>
          </p:nvPr>
        </p:nvSpPr>
        <p:spPr>
          <a:xfrm>
            <a:off x="435895" y="547244"/>
            <a:ext cx="8272212" cy="741249"/>
          </a:xfrm>
        </p:spPr>
        <p:txBody>
          <a:bodyPr/>
          <a:lstStyle/>
          <a:p>
            <a:r>
              <a:rPr lang="en-US"/>
              <a:t>Click to edit Master title style</a:t>
            </a:r>
          </a:p>
        </p:txBody>
      </p:sp>
      <p:sp>
        <p:nvSpPr>
          <p:cNvPr id="3" name="Text Placeholder 2"/>
          <p:cNvSpPr>
            <a:spLocks noGrp="1"/>
          </p:cNvSpPr>
          <p:nvPr>
            <p:ph type="body" idx="1"/>
          </p:nvPr>
        </p:nvSpPr>
        <p:spPr>
          <a:xfrm>
            <a:off x="665415" y="1688169"/>
            <a:ext cx="3815306" cy="402004"/>
          </a:xfrm>
        </p:spPr>
        <p:txBody>
          <a:bodyPr anchor="b">
            <a:noAutofit/>
          </a:bodyPr>
          <a:lstStyle>
            <a:lvl1pPr marL="0" indent="0">
              <a:buNone/>
              <a:defRPr sz="1650" b="0">
                <a:solidFill>
                  <a:schemeClr val="accent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435896" y="2194540"/>
            <a:ext cx="4044825" cy="220124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892802" y="1688169"/>
            <a:ext cx="3815305" cy="415030"/>
          </a:xfrm>
        </p:spPr>
        <p:txBody>
          <a:bodyPr anchor="b">
            <a:noAutofit/>
          </a:bodyPr>
          <a:lstStyle>
            <a:lvl1pPr marL="0" indent="0">
              <a:buNone/>
              <a:defRPr sz="1650" b="0">
                <a:solidFill>
                  <a:schemeClr val="accent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63282" y="2194540"/>
            <a:ext cx="4044825" cy="220124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3086402963"/>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330512" y="454916"/>
            <a:ext cx="8475027" cy="94412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8" name="Title 1"/>
          <p:cNvSpPr>
            <a:spLocks noGrp="1"/>
          </p:cNvSpPr>
          <p:nvPr>
            <p:ph type="title"/>
          </p:nvPr>
        </p:nvSpPr>
        <p:spPr>
          <a:xfrm>
            <a:off x="431921" y="547244"/>
            <a:ext cx="8272212" cy="741249"/>
          </a:xfrm>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3771104202"/>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436625188"/>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335863" y="3856480"/>
            <a:ext cx="8473650" cy="9560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 name="Title 1"/>
          <p:cNvSpPr>
            <a:spLocks noGrp="1"/>
          </p:cNvSpPr>
          <p:nvPr>
            <p:ph type="title"/>
          </p:nvPr>
        </p:nvSpPr>
        <p:spPr>
          <a:xfrm>
            <a:off x="435894" y="3946722"/>
            <a:ext cx="3682084" cy="517136"/>
          </a:xfrm>
        </p:spPr>
        <p:txBody>
          <a:bodyPr anchor="ctr"/>
          <a:lstStyle>
            <a:lvl1pPr algn="l">
              <a:defRPr sz="1500" b="0">
                <a:solidFill>
                  <a:schemeClr val="accent1">
                    <a:lumMod val="75000"/>
                    <a:lumOff val="25000"/>
                  </a:schemeClr>
                </a:solidFill>
              </a:defRPr>
            </a:lvl1pPr>
          </a:lstStyle>
          <a:p>
            <a:r>
              <a:rPr lang="en-US"/>
              <a:t>Click to edit Master title style</a:t>
            </a:r>
          </a:p>
        </p:txBody>
      </p:sp>
      <p:sp>
        <p:nvSpPr>
          <p:cNvPr id="3" name="Content Placeholder 2"/>
          <p:cNvSpPr>
            <a:spLocks noGrp="1"/>
          </p:cNvSpPr>
          <p:nvPr>
            <p:ph idx="1"/>
          </p:nvPr>
        </p:nvSpPr>
        <p:spPr>
          <a:xfrm>
            <a:off x="335862" y="450900"/>
            <a:ext cx="8469630" cy="3153600"/>
          </a:xfrm>
        </p:spPr>
        <p:txBody>
          <a:bodyPr anchor="ctr">
            <a:normAutofit/>
          </a:bodyPr>
          <a:lstStyle>
            <a:lvl1pPr>
              <a:defRPr sz="1500">
                <a:solidFill>
                  <a:schemeClr val="tx2"/>
                </a:solidFill>
              </a:defRPr>
            </a:lvl1pPr>
            <a:lvl2pPr>
              <a:defRPr sz="1350">
                <a:solidFill>
                  <a:schemeClr val="tx2"/>
                </a:solidFill>
              </a:defRPr>
            </a:lvl2pPr>
            <a:lvl3pPr>
              <a:defRPr sz="1200">
                <a:solidFill>
                  <a:schemeClr val="tx2"/>
                </a:solidFill>
              </a:defRPr>
            </a:lvl3pPr>
            <a:lvl4pPr>
              <a:defRPr sz="1050">
                <a:solidFill>
                  <a:schemeClr val="tx2"/>
                </a:solidFill>
              </a:defRPr>
            </a:lvl4pPr>
            <a:lvl5pPr>
              <a:defRPr sz="1050">
                <a:solidFill>
                  <a:schemeClr val="tx2"/>
                </a:solidFill>
              </a:defRPr>
            </a:lvl5pPr>
            <a:lvl6pPr>
              <a:defRPr sz="1050">
                <a:solidFill>
                  <a:schemeClr val="tx2"/>
                </a:solidFill>
              </a:defRPr>
            </a:lvl6pPr>
            <a:lvl7pPr>
              <a:defRPr sz="1050">
                <a:solidFill>
                  <a:schemeClr val="tx2"/>
                </a:solidFill>
              </a:defRPr>
            </a:lvl7pPr>
            <a:lvl8pPr>
              <a:defRPr sz="1050">
                <a:solidFill>
                  <a:schemeClr val="tx2"/>
                </a:solidFill>
              </a:defRPr>
            </a:lvl8pPr>
            <a:lvl9pPr>
              <a:defRPr sz="1050">
                <a:solidFill>
                  <a:schemeClr val="tx2"/>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305618" y="3946723"/>
            <a:ext cx="4402490" cy="517136"/>
          </a:xfrm>
        </p:spPr>
        <p:txBody>
          <a:bodyPr anchor="ctr">
            <a:normAutofit/>
          </a:bodyPr>
          <a:lstStyle>
            <a:lvl1pPr marL="0" indent="0" algn="r">
              <a:buNone/>
              <a:defRPr sz="825">
                <a:solidFill>
                  <a:schemeClr val="bg1"/>
                </a:solidFill>
              </a:defRPr>
            </a:lvl1pPr>
            <a:lvl2pPr marL="342900" indent="0">
              <a:buNone/>
              <a:defRPr sz="825"/>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endParaRPr lang="en-GB"/>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GB"/>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pPr marL="0" lvl="0" indent="0" algn="r" rtl="0">
              <a:spcBef>
                <a:spcPts val="0"/>
              </a:spcBef>
              <a:spcAft>
                <a:spcPts val="0"/>
              </a:spcAft>
              <a:buNone/>
            </a:pPr>
            <a:fld id="{00000000-1234-1234-1234-123412341234}" type="slidenum">
              <a:rPr lang="en" smtClean="0"/>
              <a:t>‹#›</a:t>
            </a:fld>
            <a:endParaRPr lang="en"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3890965768"/>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35895" y="3520042"/>
            <a:ext cx="8272212" cy="425054"/>
          </a:xfrm>
        </p:spPr>
        <p:txBody>
          <a:bodyPr anchor="b">
            <a:normAutofit/>
          </a:bodyPr>
          <a:lstStyle>
            <a:lvl1pPr algn="l">
              <a:defRPr sz="1800" b="0">
                <a:solidFill>
                  <a:schemeClr val="accent1"/>
                </a:solidFill>
              </a:defRPr>
            </a:lvl1pPr>
          </a:lstStyle>
          <a:p>
            <a:r>
              <a:rPr lang="en-US"/>
              <a:t>Click to edit Master title style</a:t>
            </a:r>
          </a:p>
        </p:txBody>
      </p:sp>
      <p:sp>
        <p:nvSpPr>
          <p:cNvPr id="3" name="Picture Placeholder 2"/>
          <p:cNvSpPr>
            <a:spLocks noGrp="1" noChangeAspect="1"/>
          </p:cNvSpPr>
          <p:nvPr>
            <p:ph type="pic" idx="1"/>
          </p:nvPr>
        </p:nvSpPr>
        <p:spPr>
          <a:xfrm>
            <a:off x="335863" y="449794"/>
            <a:ext cx="8468144" cy="2667939"/>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p>
        </p:txBody>
      </p:sp>
      <p:sp>
        <p:nvSpPr>
          <p:cNvPr id="4" name="Text Placeholder 3"/>
          <p:cNvSpPr>
            <a:spLocks noGrp="1"/>
          </p:cNvSpPr>
          <p:nvPr>
            <p:ph type="body" sz="half" idx="2"/>
          </p:nvPr>
        </p:nvSpPr>
        <p:spPr>
          <a:xfrm>
            <a:off x="435894" y="3945096"/>
            <a:ext cx="8272213" cy="449003"/>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1333618817"/>
      </p:ext>
    </p:extLst>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330214" y="460805"/>
            <a:ext cx="8482004" cy="89197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9" name="Title 1"/>
          <p:cNvSpPr>
            <a:spLocks noGrp="1"/>
          </p:cNvSpPr>
          <p:nvPr>
            <p:ph type="title"/>
          </p:nvPr>
        </p:nvSpPr>
        <p:spPr>
          <a:xfrm>
            <a:off x="435894" y="526617"/>
            <a:ext cx="8272212" cy="760350"/>
          </a:xfr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4205468719"/>
      </p:ext>
    </p:extLst>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6629401" y="449794"/>
            <a:ext cx="2180113" cy="4362713"/>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 name="Vertical Title 1"/>
          <p:cNvSpPr>
            <a:spLocks noGrp="1"/>
          </p:cNvSpPr>
          <p:nvPr>
            <p:ph type="title" orient="vert"/>
          </p:nvPr>
        </p:nvSpPr>
        <p:spPr>
          <a:xfrm>
            <a:off x="6629401" y="506795"/>
            <a:ext cx="1503123" cy="388730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81193" y="506795"/>
            <a:ext cx="5922209" cy="3887305"/>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745255" y="4467103"/>
            <a:ext cx="996106" cy="273844"/>
          </a:xfrm>
        </p:spPr>
        <p:txBody>
          <a:bodyPr/>
          <a:lstStyle>
            <a:lvl1pPr>
              <a:defRPr>
                <a:solidFill>
                  <a:schemeClr val="accent1">
                    <a:lumMod val="75000"/>
                    <a:lumOff val="25000"/>
                  </a:schemeClr>
                </a:solidFill>
              </a:defRPr>
            </a:lvl1pPr>
          </a:lstStyle>
          <a:p>
            <a:endParaRPr lang="en-GB"/>
          </a:p>
        </p:txBody>
      </p:sp>
      <p:sp>
        <p:nvSpPr>
          <p:cNvPr id="5" name="Footer Placeholder 4"/>
          <p:cNvSpPr>
            <a:spLocks noGrp="1"/>
          </p:cNvSpPr>
          <p:nvPr>
            <p:ph type="ftr" sz="quarter" idx="11"/>
          </p:nvPr>
        </p:nvSpPr>
        <p:spPr>
          <a:xfrm>
            <a:off x="581193" y="4463859"/>
            <a:ext cx="5922209" cy="273844"/>
          </a:xfrm>
        </p:spPr>
        <p:txBody>
          <a:bodyPr/>
          <a:lstStyle/>
          <a:p>
            <a:endParaRPr lang="en-GB"/>
          </a:p>
        </p:txBody>
      </p:sp>
      <p:sp>
        <p:nvSpPr>
          <p:cNvPr id="6" name="Slide Number Placeholder 5"/>
          <p:cNvSpPr>
            <a:spLocks noGrp="1"/>
          </p:cNvSpPr>
          <p:nvPr>
            <p:ph type="sldNum" sz="quarter" idx="12"/>
          </p:nvPr>
        </p:nvSpPr>
        <p:spPr>
          <a:xfrm>
            <a:off x="7834962" y="4467103"/>
            <a:ext cx="873146" cy="273844"/>
          </a:xfrm>
        </p:spPr>
        <p:txBody>
          <a:bodyPr/>
          <a:lstStyle>
            <a:lvl1pPr>
              <a:defRPr>
                <a:solidFill>
                  <a:schemeClr val="accent1">
                    <a:lumMod val="75000"/>
                    <a:lumOff val="25000"/>
                  </a:schemeClr>
                </a:solidFill>
              </a:defRPr>
            </a:lvl1pPr>
          </a:lstStyle>
          <a:p>
            <a:pPr marL="0" lvl="0" indent="0" algn="r" rtl="0">
              <a:spcBef>
                <a:spcPts val="0"/>
              </a:spcBef>
              <a:spcAft>
                <a:spcPts val="0"/>
              </a:spcAft>
              <a:buNone/>
            </a:pPr>
            <a:fld id="{00000000-1234-1234-1234-123412341234}" type="slidenum">
              <a:rPr lang="en" smtClean="0"/>
              <a:t>‹#›</a:t>
            </a:fld>
            <a:endParaRPr lang="en"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911040032"/>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5894" y="528843"/>
            <a:ext cx="8272212" cy="892166"/>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435894" y="1752002"/>
            <a:ext cx="8272212" cy="2642096"/>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5704464" y="4467103"/>
            <a:ext cx="2133599" cy="273844"/>
          </a:xfrm>
          <a:prstGeom prst="rect">
            <a:avLst/>
          </a:prstGeom>
        </p:spPr>
        <p:txBody>
          <a:bodyPr vert="horz" lIns="91440" tIns="45720" rIns="91440" bIns="45720" rtlCol="0" anchor="ctr"/>
          <a:lstStyle>
            <a:lvl1pPr algn="r">
              <a:defRPr sz="675">
                <a:solidFill>
                  <a:schemeClr val="accent2"/>
                </a:solidFill>
              </a:defRPr>
            </a:lvl1pPr>
          </a:lstStyle>
          <a:p>
            <a:fld id="{B61BEF0D-F0BB-DE4B-95CE-6DB70DBA9567}" type="datetimeFigureOut">
              <a:rPr lang="en-US" dirty="0"/>
              <a:pPr/>
              <a:t>9/10/2026</a:t>
            </a:fld>
            <a:endParaRPr lang="en-US"/>
          </a:p>
        </p:txBody>
      </p:sp>
      <p:sp>
        <p:nvSpPr>
          <p:cNvPr id="5" name="Footer Placeholder 4"/>
          <p:cNvSpPr>
            <a:spLocks noGrp="1"/>
          </p:cNvSpPr>
          <p:nvPr>
            <p:ph type="ftr" sz="quarter" idx="3"/>
          </p:nvPr>
        </p:nvSpPr>
        <p:spPr>
          <a:xfrm>
            <a:off x="435894" y="4463859"/>
            <a:ext cx="5187908" cy="273844"/>
          </a:xfrm>
          <a:prstGeom prst="rect">
            <a:avLst/>
          </a:prstGeom>
        </p:spPr>
        <p:txBody>
          <a:bodyPr vert="horz" lIns="91440" tIns="45720" rIns="91440" bIns="45720" rtlCol="0" anchor="ctr"/>
          <a:lstStyle>
            <a:lvl1pPr algn="l">
              <a:defRPr sz="675" cap="all">
                <a:solidFill>
                  <a:schemeClr val="accent2"/>
                </a:solidFill>
              </a:defRPr>
            </a:lvl1pPr>
          </a:lstStyle>
          <a:p>
            <a:endParaRPr lang="en-US"/>
          </a:p>
        </p:txBody>
      </p:sp>
      <p:sp>
        <p:nvSpPr>
          <p:cNvPr id="6" name="Slide Number Placeholder 5"/>
          <p:cNvSpPr>
            <a:spLocks noGrp="1"/>
          </p:cNvSpPr>
          <p:nvPr>
            <p:ph type="sldNum" sz="quarter" idx="4"/>
          </p:nvPr>
        </p:nvSpPr>
        <p:spPr>
          <a:xfrm>
            <a:off x="7918725" y="4467103"/>
            <a:ext cx="789383" cy="273844"/>
          </a:xfrm>
          <a:prstGeom prst="rect">
            <a:avLst/>
          </a:prstGeom>
        </p:spPr>
        <p:txBody>
          <a:bodyPr vert="horz" lIns="91440" tIns="45720" rIns="91440" bIns="45720" rtlCol="0" anchor="ctr"/>
          <a:lstStyle>
            <a:lvl1pPr algn="r">
              <a:defRPr sz="675">
                <a:solidFill>
                  <a:schemeClr val="accent2"/>
                </a:solidFill>
              </a:defRPr>
            </a:lvl1pPr>
          </a:lstStyle>
          <a:p>
            <a:pPr marL="0" lvl="0" indent="0" algn="r" rtl="0">
              <a:spcBef>
                <a:spcPts val="0"/>
              </a:spcBef>
              <a:spcAft>
                <a:spcPts val="0"/>
              </a:spcAft>
              <a:buNone/>
            </a:pPr>
            <a:fld id="{00000000-1234-1234-1234-123412341234}" type="slidenum">
              <a:rPr lang="en" smtClean="0"/>
              <a:t>‹#›</a:t>
            </a:fld>
            <a:endParaRPr lang="en"/>
          </a:p>
        </p:txBody>
      </p:sp>
      <p:sp>
        <p:nvSpPr>
          <p:cNvPr id="9" name="Rectangle 8"/>
          <p:cNvSpPr/>
          <p:nvPr/>
        </p:nvSpPr>
        <p:spPr>
          <a:xfrm>
            <a:off x="334901" y="342900"/>
            <a:ext cx="2777490" cy="7124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0" name="Rectangle 9"/>
          <p:cNvSpPr/>
          <p:nvPr/>
        </p:nvSpPr>
        <p:spPr>
          <a:xfrm>
            <a:off x="6031610" y="340232"/>
            <a:ext cx="2777490" cy="73916"/>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1" name="Rectangle 10"/>
          <p:cNvSpPr/>
          <p:nvPr/>
        </p:nvSpPr>
        <p:spPr>
          <a:xfrm>
            <a:off x="3181373" y="342900"/>
            <a:ext cx="2777490" cy="6858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Tree>
    <p:extLst>
      <p:ext uri="{BB962C8B-B14F-4D97-AF65-F5344CB8AC3E}">
        <p14:creationId xmlns:p14="http://schemas.microsoft.com/office/powerpoint/2010/main" val="347772082"/>
      </p:ext>
    </p:extLst>
  </p:cSld>
  <p:clrMap bg1="lt1" tx1="dk1" bg2="lt2" tx2="dk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Lst>
  <p:hf sldNum="0" hdr="0" ftr="0" dt="0"/>
  <p:txStyles>
    <p:titleStyle>
      <a:lvl1pPr algn="l" defTabSz="342900" rtl="0" eaLnBrk="1" latinLnBrk="0" hangingPunct="1">
        <a:spcBef>
          <a:spcPct val="0"/>
        </a:spcBef>
        <a:buNone/>
        <a:defRPr sz="21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9500" indent="-22950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1350" kern="1200">
          <a:solidFill>
            <a:schemeClr val="tx2"/>
          </a:solidFill>
          <a:latin typeface="+mn-lt"/>
          <a:ea typeface="+mn-ea"/>
          <a:cs typeface="+mn-cs"/>
        </a:defRPr>
      </a:lvl1pPr>
      <a:lvl2pPr marL="472500" indent="-22950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2pPr>
      <a:lvl3pPr marL="675000" indent="-20250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1050" kern="1200">
          <a:solidFill>
            <a:schemeClr val="tx2"/>
          </a:solidFill>
          <a:latin typeface="+mn-lt"/>
          <a:ea typeface="+mn-ea"/>
          <a:cs typeface="+mn-cs"/>
        </a:defRPr>
      </a:lvl3pPr>
      <a:lvl4pPr marL="931500" indent="-17550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4pPr>
      <a:lvl5pPr marL="1201500" indent="-17550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5pPr>
      <a:lvl6pPr marL="1425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6pPr>
      <a:lvl7pPr marL="1650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7pPr>
      <a:lvl8pPr marL="1875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8pPr>
      <a:lvl9pPr marL="2100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3.xml"/><Relationship Id="rId5" Type="http://schemas.openxmlformats.org/officeDocument/2006/relationships/image" Target="../media/image14.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3.xml"/><Relationship Id="rId5" Type="http://schemas.openxmlformats.org/officeDocument/2006/relationships/image" Target="../media/image18.pn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22"/>
          <p:cNvSpPr txBox="1">
            <a:spLocks noGrp="1"/>
          </p:cNvSpPr>
          <p:nvPr>
            <p:ph type="ctrTitle"/>
          </p:nvPr>
        </p:nvSpPr>
        <p:spPr>
          <a:xfrm>
            <a:off x="1003545" y="449942"/>
            <a:ext cx="7654679" cy="1274819"/>
          </a:xfrm>
          <a:prstGeom prst="rect">
            <a:avLst/>
          </a:prstGeom>
          <a:noFill/>
          <a:ln>
            <a:noFill/>
          </a:ln>
        </p:spPr>
        <p:txBody>
          <a:bodyPr spcFirstLastPara="1" wrap="square" lIns="91425" tIns="45700" rIns="91425" bIns="45700" anchor="b" anchorCtr="0">
            <a:noAutofit/>
          </a:bodyPr>
          <a:lstStyle/>
          <a:p>
            <a:pPr algn="ctr">
              <a:spcBef>
                <a:spcPts val="0"/>
              </a:spcBef>
              <a:buClr>
                <a:srgbClr val="D47F77"/>
              </a:buClr>
              <a:buSzPts val="8000"/>
            </a:pPr>
            <a:r>
              <a:rPr lang="en" sz="6000" b="0" i="0" u="none" dirty="0">
                <a:solidFill>
                  <a:schemeClr val="tx2">
                    <a:lumMod val="50000"/>
                  </a:schemeClr>
                </a:solidFill>
                <a:latin typeface="Calibri Light"/>
                <a:ea typeface="Overlock"/>
                <a:cs typeface="Calibri Light"/>
                <a:sym typeface="Overlock"/>
              </a:rPr>
              <a:t>Welcome to Year 3</a:t>
            </a:r>
            <a:br>
              <a:rPr lang="en" sz="6000" dirty="0">
                <a:latin typeface="Calibri Light"/>
                <a:ea typeface="Overlock"/>
                <a:cs typeface="Calibri Light"/>
              </a:rPr>
            </a:br>
            <a:r>
              <a:rPr lang="en-GB" sz="1800" dirty="0">
                <a:solidFill>
                  <a:schemeClr val="tx2">
                    <a:lumMod val="50000"/>
                  </a:schemeClr>
                </a:solidFill>
                <a:latin typeface="Calibri Light"/>
                <a:ea typeface="Overlock"/>
                <a:cs typeface="Calibri Light"/>
                <a:sym typeface="Overlock"/>
              </a:rPr>
              <a:t>Seoul </a:t>
            </a:r>
            <a:r>
              <a:rPr lang="en" sz="1800" dirty="0">
                <a:solidFill>
                  <a:srgbClr val="00B050"/>
                </a:solidFill>
                <a:latin typeface="Calibri Light"/>
                <a:ea typeface="Overlock"/>
                <a:cs typeface="Calibri Light"/>
                <a:sym typeface="Overlock"/>
              </a:rPr>
              <a:t>(mrs </a:t>
            </a:r>
            <a:r>
              <a:rPr lang="en-GB" sz="1800" dirty="0">
                <a:solidFill>
                  <a:srgbClr val="00B050"/>
                </a:solidFill>
                <a:latin typeface="Calibri Light"/>
                <a:ea typeface="Overlock"/>
                <a:cs typeface="Calibri Light"/>
                <a:sym typeface="Overlock"/>
              </a:rPr>
              <a:t>Horan</a:t>
            </a:r>
            <a:r>
              <a:rPr lang="en" sz="1800" dirty="0">
                <a:solidFill>
                  <a:srgbClr val="00B050"/>
                </a:solidFill>
                <a:latin typeface="Calibri Light"/>
                <a:ea typeface="Overlock"/>
                <a:cs typeface="Calibri Light"/>
                <a:sym typeface="Overlock"/>
              </a:rPr>
              <a:t>) </a:t>
            </a:r>
            <a:r>
              <a:rPr lang="en" sz="1800" dirty="0">
                <a:solidFill>
                  <a:schemeClr val="tx2">
                    <a:lumMod val="50000"/>
                  </a:schemeClr>
                </a:solidFill>
                <a:latin typeface="Calibri Light"/>
                <a:ea typeface="Overlock"/>
                <a:cs typeface="Calibri Light"/>
                <a:sym typeface="Overlock"/>
              </a:rPr>
              <a:t>&amp; tokyo</a:t>
            </a:r>
            <a:r>
              <a:rPr lang="en" sz="1800" dirty="0">
                <a:solidFill>
                  <a:srgbClr val="D47F77"/>
                </a:solidFill>
                <a:latin typeface="Calibri Light"/>
                <a:ea typeface="Overlock"/>
                <a:cs typeface="Calibri Light"/>
                <a:sym typeface="Overlock"/>
              </a:rPr>
              <a:t> </a:t>
            </a:r>
            <a:r>
              <a:rPr lang="en" sz="1800" dirty="0">
                <a:solidFill>
                  <a:srgbClr val="00B050"/>
                </a:solidFill>
                <a:latin typeface="Calibri Light"/>
                <a:ea typeface="Overlock"/>
                <a:cs typeface="Calibri Light"/>
                <a:sym typeface="Overlock"/>
              </a:rPr>
              <a:t>(Miss </a:t>
            </a:r>
            <a:r>
              <a:rPr lang="en-GB" sz="1800" dirty="0">
                <a:solidFill>
                  <a:srgbClr val="00B050"/>
                </a:solidFill>
                <a:latin typeface="Calibri Light"/>
                <a:ea typeface="Overlock"/>
                <a:cs typeface="Calibri Light"/>
                <a:sym typeface="Overlock"/>
              </a:rPr>
              <a:t>hillard</a:t>
            </a:r>
            <a:r>
              <a:rPr lang="en" sz="1800" dirty="0">
                <a:solidFill>
                  <a:srgbClr val="00B050"/>
                </a:solidFill>
                <a:latin typeface="Calibri Light"/>
                <a:ea typeface="Overlock"/>
                <a:cs typeface="Calibri Light"/>
                <a:sym typeface="Overlock"/>
              </a:rPr>
              <a:t>)</a:t>
            </a:r>
            <a:endParaRPr sz="1800" dirty="0">
              <a:solidFill>
                <a:srgbClr val="00B050"/>
              </a:solidFill>
              <a:latin typeface="Calibri Light" panose="020F0302020204030204" pitchFamily="34" charset="0"/>
              <a:cs typeface="Calibri Light" panose="020F0302020204030204" pitchFamily="34" charset="0"/>
            </a:endParaRPr>
          </a:p>
        </p:txBody>
      </p:sp>
      <p:sp>
        <p:nvSpPr>
          <p:cNvPr id="126" name="Google Shape;126;p22"/>
          <p:cNvSpPr txBox="1">
            <a:spLocks noGrp="1"/>
          </p:cNvSpPr>
          <p:nvPr>
            <p:ph type="subTitle" idx="1"/>
          </p:nvPr>
        </p:nvSpPr>
        <p:spPr>
          <a:xfrm>
            <a:off x="3537709" y="1780837"/>
            <a:ext cx="2068582" cy="1080000"/>
          </a:xfrm>
          <a:prstGeom prst="rect">
            <a:avLst/>
          </a:prstGeom>
          <a:noFill/>
          <a:ln>
            <a:noFill/>
          </a:ln>
        </p:spPr>
        <p:txBody>
          <a:bodyPr spcFirstLastPara="1" wrap="square" lIns="91425" tIns="45700" rIns="91425" bIns="45700" anchor="t" anchorCtr="0">
            <a:normAutofit/>
          </a:bodyPr>
          <a:lstStyle/>
          <a:p>
            <a:pPr algn="ctr">
              <a:spcBef>
                <a:spcPts val="0"/>
              </a:spcBef>
              <a:spcAft>
                <a:spcPts val="0"/>
              </a:spcAft>
              <a:buSzPts val="2300"/>
            </a:pPr>
            <a:r>
              <a:rPr lang="en" sz="2400" dirty="0">
                <a:solidFill>
                  <a:schemeClr val="tx1"/>
                </a:solidFill>
                <a:latin typeface="Calibri Light"/>
                <a:cs typeface="Calibri Light"/>
                <a:sym typeface="Garamond"/>
              </a:rPr>
              <a:t>2026 - 2027</a:t>
            </a:r>
            <a:endParaRPr sz="1400" dirty="0">
              <a:solidFill>
                <a:schemeClr val="tx1"/>
              </a:solidFill>
              <a:latin typeface="Calibri Light" panose="020F0302020204030204" pitchFamily="34" charset="0"/>
              <a:cs typeface="Calibri Light" panose="020F0302020204030204" pitchFamily="34" charset="0"/>
            </a:endParaRPr>
          </a:p>
        </p:txBody>
      </p:sp>
      <p:pic>
        <p:nvPicPr>
          <p:cNvPr id="1026" name="Picture 2" descr="Behaviour — Stanton Road Primary School">
            <a:extLst>
              <a:ext uri="{FF2B5EF4-FFF2-40B4-BE49-F238E27FC236}">
                <a16:creationId xmlns:a16="http://schemas.microsoft.com/office/drawing/2014/main" id="{9450252D-D408-4408-882C-9137881E2E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7587" y="2571750"/>
            <a:ext cx="5068826" cy="20002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6A5F31E4-2290-41F6-95A8-437541FAB418}"/>
              </a:ext>
            </a:extLst>
          </p:cNvPr>
          <p:cNvPicPr>
            <a:picLocks noChangeAspect="1"/>
          </p:cNvPicPr>
          <p:nvPr/>
        </p:nvPicPr>
        <p:blipFill>
          <a:blip r:embed="rId4"/>
          <a:stretch>
            <a:fillRect/>
          </a:stretch>
        </p:blipFill>
        <p:spPr>
          <a:xfrm>
            <a:off x="540289" y="446952"/>
            <a:ext cx="923914" cy="97187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29"/>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D47F77"/>
              </a:buClr>
              <a:buSzPts val="4000"/>
              <a:buFont typeface="Overlock"/>
              <a:buNone/>
            </a:pPr>
            <a:r>
              <a:rPr lang="en-GB" sz="4000" b="0" i="0" u="sng" cap="none">
                <a:solidFill>
                  <a:schemeClr val="tx1"/>
                </a:solidFill>
                <a:latin typeface="Calibri Light" panose="020F0302020204030204" pitchFamily="34" charset="0"/>
                <a:ea typeface="Overlock"/>
                <a:cs typeface="Calibri Light" panose="020F0302020204030204" pitchFamily="34" charset="0"/>
                <a:sym typeface="Overlock"/>
              </a:rPr>
              <a:t>Our Week</a:t>
            </a:r>
            <a:endParaRPr lang="en-GB" cap="none">
              <a:solidFill>
                <a:schemeClr val="tx1"/>
              </a:solidFill>
              <a:latin typeface="Calibri Light" panose="020F0302020204030204" pitchFamily="34" charset="0"/>
              <a:cs typeface="Calibri Light" panose="020F0302020204030204" pitchFamily="34" charset="0"/>
            </a:endParaRPr>
          </a:p>
        </p:txBody>
      </p:sp>
      <p:pic>
        <p:nvPicPr>
          <p:cNvPr id="4" name="Picture 3">
            <a:extLst>
              <a:ext uri="{FF2B5EF4-FFF2-40B4-BE49-F238E27FC236}">
                <a16:creationId xmlns:a16="http://schemas.microsoft.com/office/drawing/2014/main" id="{4584FEF3-34A6-5E4B-8E4B-D80ABF20D120}"/>
              </a:ext>
            </a:extLst>
          </p:cNvPr>
          <p:cNvPicPr>
            <a:picLocks noChangeAspect="1"/>
          </p:cNvPicPr>
          <p:nvPr/>
        </p:nvPicPr>
        <p:blipFill>
          <a:blip r:embed="rId3"/>
          <a:stretch>
            <a:fillRect/>
          </a:stretch>
        </p:blipFill>
        <p:spPr>
          <a:xfrm>
            <a:off x="1511166" y="1340513"/>
            <a:ext cx="6429676" cy="3802987"/>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34"/>
          <p:cNvSpPr txBox="1">
            <a:spLocks noGrp="1"/>
          </p:cNvSpPr>
          <p:nvPr>
            <p:ph type="title"/>
          </p:nvPr>
        </p:nvSpPr>
        <p:spPr>
          <a:xfrm>
            <a:off x="1172369" y="349480"/>
            <a:ext cx="6799262" cy="978694"/>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D47F77"/>
              </a:buClr>
              <a:buSzPts val="4000"/>
              <a:buFont typeface="Overlock"/>
              <a:buNone/>
            </a:pPr>
            <a:r>
              <a:rPr lang="en-GB" sz="4000" b="0" i="0" u="sng" cap="none">
                <a:solidFill>
                  <a:schemeClr val="tx1"/>
                </a:solidFill>
                <a:latin typeface="Calibri Light" panose="020F0302020204030204" pitchFamily="34" charset="0"/>
                <a:ea typeface="Overlock"/>
                <a:cs typeface="Calibri Light" panose="020F0302020204030204" pitchFamily="34" charset="0"/>
                <a:sym typeface="Overlock"/>
              </a:rPr>
              <a:t>Visits and Visitors</a:t>
            </a:r>
            <a:endParaRPr lang="en-GB" cap="none">
              <a:solidFill>
                <a:schemeClr val="tx1"/>
              </a:solidFill>
              <a:latin typeface="Calibri Light" panose="020F0302020204030204" pitchFamily="34" charset="0"/>
              <a:cs typeface="Calibri Light" panose="020F0302020204030204" pitchFamily="34" charset="0"/>
            </a:endParaRPr>
          </a:p>
        </p:txBody>
      </p:sp>
      <p:sp>
        <p:nvSpPr>
          <p:cNvPr id="221" name="Google Shape;221;p34"/>
          <p:cNvSpPr txBox="1">
            <a:spLocks noGrp="1"/>
          </p:cNvSpPr>
          <p:nvPr>
            <p:ph idx="1"/>
          </p:nvPr>
        </p:nvSpPr>
        <p:spPr>
          <a:xfrm>
            <a:off x="827087" y="1869281"/>
            <a:ext cx="4584885" cy="4030265"/>
          </a:xfrm>
          <a:prstGeom prst="rect">
            <a:avLst/>
          </a:prstGeom>
          <a:noFill/>
          <a:ln>
            <a:noFill/>
          </a:ln>
        </p:spPr>
        <p:txBody>
          <a:bodyPr spcFirstLastPara="1" wrap="square" lIns="91425" tIns="45700" rIns="91425" bIns="45700" anchor="t" anchorCtr="0">
            <a:noAutofit/>
          </a:bodyPr>
          <a:lstStyle/>
          <a:p>
            <a:pPr marL="285750" marR="0" lvl="0" indent="-285750" algn="l" rtl="0">
              <a:lnSpc>
                <a:spcPct val="90000"/>
              </a:lnSpc>
              <a:spcBef>
                <a:spcPts val="1000"/>
              </a:spcBef>
              <a:spcAft>
                <a:spcPts val="0"/>
              </a:spcAft>
              <a:buClr>
                <a:schemeClr val="accent1"/>
              </a:buClr>
              <a:buSzPts val="2300"/>
              <a:buFont typeface="Arial"/>
              <a:buNone/>
            </a:pPr>
            <a:endParaRPr sz="2000" b="0" i="0" u="none">
              <a:solidFill>
                <a:srgbClr val="0000FF"/>
              </a:solidFill>
              <a:latin typeface="Corsiva"/>
              <a:ea typeface="Corsiva"/>
              <a:cs typeface="Corsiva"/>
              <a:sym typeface="Corsiva"/>
            </a:endParaRPr>
          </a:p>
          <a:p>
            <a:pPr marL="285750" marR="0" lvl="0" indent="-285750" algn="l" rtl="0">
              <a:lnSpc>
                <a:spcPct val="90000"/>
              </a:lnSpc>
              <a:spcBef>
                <a:spcPts val="1000"/>
              </a:spcBef>
              <a:spcAft>
                <a:spcPts val="0"/>
              </a:spcAft>
              <a:buClr>
                <a:schemeClr val="accent1"/>
              </a:buClr>
              <a:buSzPts val="2300"/>
              <a:buFont typeface="Arial"/>
              <a:buNone/>
            </a:pPr>
            <a:endParaRPr sz="2000" b="0" i="0" u="none">
              <a:solidFill>
                <a:srgbClr val="0000FF"/>
              </a:solidFill>
              <a:latin typeface="Corsiva"/>
              <a:ea typeface="Corsiva"/>
              <a:cs typeface="Corsiva"/>
              <a:sym typeface="Corsiva"/>
            </a:endParaRPr>
          </a:p>
          <a:p>
            <a:pPr marL="285750" marR="0" lvl="0" indent="-285750" algn="l" rtl="0">
              <a:lnSpc>
                <a:spcPct val="90000"/>
              </a:lnSpc>
              <a:spcBef>
                <a:spcPts val="1000"/>
              </a:spcBef>
              <a:spcAft>
                <a:spcPts val="0"/>
              </a:spcAft>
              <a:buClr>
                <a:schemeClr val="accent1"/>
              </a:buClr>
              <a:buSzPts val="2300"/>
              <a:buFont typeface="Arial"/>
              <a:buNone/>
            </a:pPr>
            <a:endParaRPr sz="2000" b="0" i="0" u="none">
              <a:solidFill>
                <a:srgbClr val="0000FF"/>
              </a:solidFill>
              <a:latin typeface="Corsiva"/>
              <a:ea typeface="Corsiva"/>
              <a:cs typeface="Corsiva"/>
              <a:sym typeface="Corsiva"/>
            </a:endParaRPr>
          </a:p>
          <a:p>
            <a:pPr marL="285750" marR="0" lvl="0" indent="-139700" algn="l" rtl="0">
              <a:spcBef>
                <a:spcPts val="1000"/>
              </a:spcBef>
              <a:spcAft>
                <a:spcPts val="0"/>
              </a:spcAft>
              <a:buClr>
                <a:schemeClr val="accent1"/>
              </a:buClr>
              <a:buSzPts val="2300"/>
              <a:buFont typeface="Arial"/>
              <a:buNone/>
            </a:pPr>
            <a:endParaRPr sz="2000" b="0" i="0" u="none">
              <a:solidFill>
                <a:srgbClr val="0000FF"/>
              </a:solidFill>
              <a:latin typeface="Corsiva"/>
              <a:ea typeface="Corsiva"/>
              <a:cs typeface="Corsiva"/>
              <a:sym typeface="Corsiva"/>
            </a:endParaRPr>
          </a:p>
        </p:txBody>
      </p:sp>
      <p:sp>
        <p:nvSpPr>
          <p:cNvPr id="2" name="TextBox 1">
            <a:extLst>
              <a:ext uri="{FF2B5EF4-FFF2-40B4-BE49-F238E27FC236}">
                <a16:creationId xmlns:a16="http://schemas.microsoft.com/office/drawing/2014/main" id="{4647E336-0E8F-4A8C-9EBD-40E62C3B65DD}"/>
              </a:ext>
            </a:extLst>
          </p:cNvPr>
          <p:cNvSpPr txBox="1"/>
          <p:nvPr/>
        </p:nvSpPr>
        <p:spPr>
          <a:xfrm>
            <a:off x="515030" y="1515749"/>
            <a:ext cx="8109777" cy="3108543"/>
          </a:xfrm>
          <a:prstGeom prst="rect">
            <a:avLst/>
          </a:prstGeom>
          <a:noFill/>
        </p:spPr>
        <p:txBody>
          <a:bodyPr wrap="square" rtlCol="0">
            <a:spAutoFit/>
          </a:bodyPr>
          <a:lstStyle/>
          <a:p>
            <a:r>
              <a:rPr lang="en-GB" sz="2000" dirty="0"/>
              <a:t>Sea Life Centre (under the sea) – November (date to be confirmed)</a:t>
            </a:r>
            <a:endParaRPr lang="en-GB" sz="2000" b="0" i="0" dirty="0">
              <a:solidFill>
                <a:srgbClr val="242424"/>
              </a:solidFill>
              <a:effectLst/>
              <a:latin typeface="Segoe UI" panose="020B0502040204020203" pitchFamily="34" charset="0"/>
            </a:endParaRPr>
          </a:p>
          <a:p>
            <a:endParaRPr lang="en-GB" sz="2000" dirty="0">
              <a:solidFill>
                <a:srgbClr val="242424"/>
              </a:solidFill>
              <a:latin typeface="Segoe UI" panose="020B0502040204020203" pitchFamily="34" charset="0"/>
            </a:endParaRPr>
          </a:p>
          <a:p>
            <a:r>
              <a:rPr lang="en-GB" sz="2000" b="0" i="0" dirty="0">
                <a:solidFill>
                  <a:srgbClr val="242424"/>
                </a:solidFill>
                <a:effectLst/>
                <a:latin typeface="Helvetica Neue"/>
              </a:rPr>
              <a:t>Burwardsley Forest (Stone-age day) – March (date to be confirmed)</a:t>
            </a:r>
            <a:br>
              <a:rPr lang="en-GB" sz="2000" dirty="0"/>
            </a:br>
            <a:br>
              <a:rPr lang="en-GB" sz="2000" dirty="0"/>
            </a:br>
            <a:r>
              <a:rPr lang="en-GB" sz="2000" b="0" i="0" dirty="0">
                <a:solidFill>
                  <a:srgbClr val="242424"/>
                </a:solidFill>
                <a:effectLst/>
                <a:latin typeface="Helvetica Neue"/>
              </a:rPr>
              <a:t>Egyptian visitor – Summer Term 2027 (date to be confirmed)</a:t>
            </a:r>
          </a:p>
          <a:p>
            <a:endParaRPr lang="en-GB" sz="2000" dirty="0">
              <a:solidFill>
                <a:srgbClr val="242424"/>
              </a:solidFill>
              <a:latin typeface="Helvetica Neue"/>
            </a:endParaRPr>
          </a:p>
          <a:p>
            <a:r>
              <a:rPr lang="en-GB" sz="2000" dirty="0">
                <a:solidFill>
                  <a:srgbClr val="242424"/>
                </a:solidFill>
                <a:latin typeface="Helvetica Neue"/>
              </a:rPr>
              <a:t>Other local visits/visitors</a:t>
            </a:r>
            <a:br>
              <a:rPr lang="en-GB" dirty="0"/>
            </a:br>
            <a:endParaRPr lang="en-GB" dirty="0"/>
          </a:p>
          <a:p>
            <a:endParaRPr lang="en-GB" dirty="0"/>
          </a:p>
          <a:p>
            <a:endParaRPr lang="en-GB" dirty="0"/>
          </a:p>
          <a:p>
            <a:endParaRPr lang="en-GB" dirty="0"/>
          </a:p>
        </p:txBody>
      </p:sp>
      <p:sp>
        <p:nvSpPr>
          <p:cNvPr id="3" name="AutoShape 8" descr="Nantwich Swimming Pool">
            <a:extLst>
              <a:ext uri="{FF2B5EF4-FFF2-40B4-BE49-F238E27FC236}">
                <a16:creationId xmlns:a16="http://schemas.microsoft.com/office/drawing/2014/main" id="{9B755468-A05F-4C5B-9BC6-40910F6497D2}"/>
              </a:ext>
            </a:extLst>
          </p:cNvPr>
          <p:cNvSpPr>
            <a:spLocks noChangeAspect="1" noChangeArrowheads="1"/>
          </p:cNvSpPr>
          <p:nvPr/>
        </p:nvSpPr>
        <p:spPr bwMode="auto">
          <a:xfrm>
            <a:off x="4419600" y="24193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28"/>
          <p:cNvSpPr txBox="1">
            <a:spLocks noGrp="1"/>
          </p:cNvSpPr>
          <p:nvPr>
            <p:ph type="title"/>
          </p:nvPr>
        </p:nvSpPr>
        <p:spPr>
          <a:xfrm>
            <a:off x="395287" y="488642"/>
            <a:ext cx="8229600" cy="85725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D47F77"/>
              </a:buClr>
              <a:buSzPts val="4000"/>
              <a:buFont typeface="Overlock"/>
              <a:buNone/>
            </a:pPr>
            <a:r>
              <a:rPr lang="en-GB" sz="4000" b="0" i="0" u="sng" cap="none" dirty="0">
                <a:solidFill>
                  <a:schemeClr val="tx1"/>
                </a:solidFill>
                <a:latin typeface="Calibri Light" panose="020F0302020204030204" pitchFamily="34" charset="0"/>
                <a:ea typeface="Overlock"/>
                <a:cs typeface="Calibri Light" panose="020F0302020204030204" pitchFamily="34" charset="0"/>
                <a:sym typeface="Overlock"/>
              </a:rPr>
              <a:t>Homework</a:t>
            </a:r>
            <a:endParaRPr lang="en-GB" cap="none" dirty="0">
              <a:solidFill>
                <a:schemeClr val="tx1"/>
              </a:solidFill>
              <a:latin typeface="Calibri Light" panose="020F0302020204030204" pitchFamily="34" charset="0"/>
              <a:cs typeface="Calibri Light" panose="020F0302020204030204" pitchFamily="34" charset="0"/>
            </a:endParaRPr>
          </a:p>
        </p:txBody>
      </p:sp>
      <p:sp>
        <p:nvSpPr>
          <p:cNvPr id="175" name="Google Shape;175;p28"/>
          <p:cNvSpPr txBox="1">
            <a:spLocks noGrp="1"/>
          </p:cNvSpPr>
          <p:nvPr>
            <p:ph idx="1"/>
          </p:nvPr>
        </p:nvSpPr>
        <p:spPr>
          <a:xfrm>
            <a:off x="342306" y="1751325"/>
            <a:ext cx="8335562" cy="2746771"/>
          </a:xfrm>
          <a:prstGeom prst="rect">
            <a:avLst/>
          </a:prstGeom>
          <a:noFill/>
          <a:ln>
            <a:noFill/>
          </a:ln>
        </p:spPr>
        <p:txBody>
          <a:bodyPr spcFirstLastPara="1" wrap="square" lIns="91425" tIns="45700" rIns="91425" bIns="45700" anchor="t" anchorCtr="0">
            <a:normAutofit fontScale="92500"/>
          </a:bodyPr>
          <a:lstStyle/>
          <a:p>
            <a:pPr marL="0" marR="0" lvl="0" indent="0" algn="l" rtl="0">
              <a:lnSpc>
                <a:spcPct val="100000"/>
              </a:lnSpc>
              <a:spcBef>
                <a:spcPts val="1000"/>
              </a:spcBef>
              <a:spcAft>
                <a:spcPts val="0"/>
              </a:spcAft>
              <a:buClr>
                <a:schemeClr val="accent1"/>
              </a:buClr>
              <a:buSzPts val="2300"/>
              <a:buNone/>
            </a:pPr>
            <a:r>
              <a:rPr lang="en" sz="2400" dirty="0">
                <a:latin typeface="Calibri Light" panose="020F0302020204030204" pitchFamily="34" charset="0"/>
                <a:cs typeface="Calibri Light" panose="020F0302020204030204" pitchFamily="34" charset="0"/>
              </a:rPr>
              <a:t>Homework is made up of </a:t>
            </a:r>
            <a:r>
              <a:rPr lang="en-GB" sz="2400" dirty="0">
                <a:latin typeface="Calibri Light" panose="020F0302020204030204" pitchFamily="34" charset="0"/>
                <a:cs typeface="Calibri Light" panose="020F0302020204030204" pitchFamily="34" charset="0"/>
              </a:rPr>
              <a:t>the following</a:t>
            </a:r>
            <a:r>
              <a:rPr lang="en" sz="2400" dirty="0">
                <a:latin typeface="Calibri Light" panose="020F0302020204030204" pitchFamily="34" charset="0"/>
                <a:cs typeface="Calibri Light" panose="020F0302020204030204" pitchFamily="34" charset="0"/>
              </a:rPr>
              <a:t> elements:</a:t>
            </a:r>
          </a:p>
          <a:p>
            <a:pPr>
              <a:spcBef>
                <a:spcPts val="1000"/>
              </a:spcBef>
              <a:spcAft>
                <a:spcPts val="0"/>
              </a:spcAft>
              <a:buClr>
                <a:schemeClr val="accent1"/>
              </a:buClr>
              <a:buSzPts val="2300"/>
              <a:buFont typeface="Arial" panose="020B0604020202020204" pitchFamily="34" charset="0"/>
              <a:buChar char="•"/>
            </a:pPr>
            <a:r>
              <a:rPr lang="en" sz="2400" b="1" dirty="0">
                <a:latin typeface="Calibri Light" panose="020F0302020204030204" pitchFamily="34" charset="0"/>
                <a:cs typeface="Calibri Light" panose="020F0302020204030204" pitchFamily="34" charset="0"/>
              </a:rPr>
              <a:t>Reading: </a:t>
            </a:r>
            <a:r>
              <a:rPr lang="en-GB" sz="2400" dirty="0">
                <a:latin typeface="Calibri Light" panose="020F0302020204030204" pitchFamily="34" charset="0"/>
                <a:cs typeface="Calibri Light" panose="020F0302020204030204" pitchFamily="34" charset="0"/>
              </a:rPr>
              <a:t>R</a:t>
            </a:r>
            <a:r>
              <a:rPr lang="en" sz="2400" dirty="0">
                <a:latin typeface="Calibri Light" panose="020F0302020204030204" pitchFamily="34" charset="0"/>
                <a:cs typeface="Calibri Light" panose="020F0302020204030204" pitchFamily="34" charset="0"/>
              </a:rPr>
              <a:t>ecording on Pageticker </a:t>
            </a:r>
            <a:r>
              <a:rPr lang="en-GB" sz="2400" dirty="0">
                <a:latin typeface="Calibri Light" panose="020F0302020204030204" pitchFamily="34" charset="0"/>
                <a:cs typeface="Calibri Light" panose="020F0302020204030204" pitchFamily="34" charset="0"/>
              </a:rPr>
              <a:t>at least 3 times per week </a:t>
            </a:r>
            <a:r>
              <a:rPr lang="en" sz="2400" dirty="0">
                <a:latin typeface="Calibri Light" panose="020F0302020204030204" pitchFamily="34" charset="0"/>
                <a:cs typeface="Calibri Light" panose="020F0302020204030204" pitchFamily="34" charset="0"/>
              </a:rPr>
              <a:t>from a parent/guardian. Reading records will be checked regu</a:t>
            </a:r>
            <a:r>
              <a:rPr lang="en-GB" sz="2400" dirty="0" err="1">
                <a:latin typeface="Calibri Light" panose="020F0302020204030204" pitchFamily="34" charset="0"/>
                <a:cs typeface="Calibri Light" panose="020F0302020204030204" pitchFamily="34" charset="0"/>
              </a:rPr>
              <a:t>larly</a:t>
            </a:r>
            <a:r>
              <a:rPr lang="en-GB" sz="2400" dirty="0">
                <a:latin typeface="Calibri Light" panose="020F0302020204030204" pitchFamily="34" charset="0"/>
                <a:cs typeface="Calibri Light" panose="020F0302020204030204" pitchFamily="34" charset="0"/>
              </a:rPr>
              <a:t>.</a:t>
            </a:r>
            <a:endParaRPr sz="2400" dirty="0">
              <a:latin typeface="Calibri Light" panose="020F0302020204030204" pitchFamily="34" charset="0"/>
              <a:cs typeface="Calibri Light" panose="020F0302020204030204" pitchFamily="34" charset="0"/>
            </a:endParaRPr>
          </a:p>
          <a:p>
            <a:pPr marL="300355" indent="-285750">
              <a:spcBef>
                <a:spcPts val="1000"/>
              </a:spcBef>
              <a:spcAft>
                <a:spcPts val="0"/>
              </a:spcAft>
              <a:buSzPts val="2070"/>
              <a:buFont typeface="Arial" panose="020B0604020202020204" pitchFamily="34" charset="0"/>
              <a:buChar char="•"/>
            </a:pPr>
            <a:r>
              <a:rPr lang="en-GB" sz="2400" b="1" dirty="0">
                <a:latin typeface="Calibri Light" panose="020F0302020204030204" pitchFamily="34" charset="0"/>
                <a:cs typeface="Calibri Light" panose="020F0302020204030204" pitchFamily="34" charset="0"/>
              </a:rPr>
              <a:t>S</a:t>
            </a:r>
            <a:r>
              <a:rPr lang="en" sz="2400" b="1" dirty="0">
                <a:latin typeface="Calibri Light" panose="020F0302020204030204" pitchFamily="34" charset="0"/>
                <a:cs typeface="Calibri Light" panose="020F0302020204030204" pitchFamily="34" charset="0"/>
              </a:rPr>
              <a:t>pelling: </a:t>
            </a:r>
            <a:r>
              <a:rPr lang="en-US" sz="2400" dirty="0">
                <a:latin typeface="Calibri Light" panose="020F0302020204030204" pitchFamily="34" charset="0"/>
                <a:cs typeface="Calibri Light" panose="020F0302020204030204" pitchFamily="34" charset="0"/>
              </a:rPr>
              <a:t>These will be sent out each week on the learning poster and should be </a:t>
            </a:r>
            <a:r>
              <a:rPr lang="en-US" sz="2400" dirty="0" err="1">
                <a:latin typeface="Calibri Light" panose="020F0302020204030204" pitchFamily="34" charset="0"/>
                <a:cs typeface="Calibri Light" panose="020F0302020204030204" pitchFamily="34" charset="0"/>
              </a:rPr>
              <a:t>practised</a:t>
            </a:r>
            <a:r>
              <a:rPr lang="en-US" sz="2400" dirty="0">
                <a:latin typeface="Calibri Light" panose="020F0302020204030204" pitchFamily="34" charset="0"/>
                <a:cs typeface="Calibri Light" panose="020F0302020204030204" pitchFamily="34" charset="0"/>
              </a:rPr>
              <a:t> in preparation for our test on Mondays.</a:t>
            </a:r>
            <a:endParaRPr sz="2400" dirty="0">
              <a:latin typeface="Calibri Light" panose="020F0302020204030204" pitchFamily="34" charset="0"/>
              <a:cs typeface="Calibri Light" panose="020F0302020204030204" pitchFamily="34" charset="0"/>
            </a:endParaRPr>
          </a:p>
          <a:p>
            <a:pPr marL="300355" indent="-285750">
              <a:spcBef>
                <a:spcPts val="1000"/>
              </a:spcBef>
              <a:spcAft>
                <a:spcPts val="0"/>
              </a:spcAft>
              <a:buSzPts val="2070"/>
              <a:buFont typeface="Arial" panose="020B0604020202020204" pitchFamily="34" charset="0"/>
              <a:buChar char="•"/>
            </a:pPr>
            <a:r>
              <a:rPr lang="en" sz="2400" b="1" dirty="0">
                <a:latin typeface="Calibri Light" panose="020F0302020204030204" pitchFamily="34" charset="0"/>
                <a:cs typeface="Calibri Light" panose="020F0302020204030204" pitchFamily="34" charset="0"/>
              </a:rPr>
              <a:t>Times tables: </a:t>
            </a:r>
            <a:r>
              <a:rPr lang="en" sz="2400" dirty="0">
                <a:latin typeface="Calibri Light" panose="020F0302020204030204" pitchFamily="34" charset="0"/>
                <a:cs typeface="Calibri Light" panose="020F0302020204030204" pitchFamily="34" charset="0"/>
              </a:rPr>
              <a:t>TTRS – 15 </a:t>
            </a:r>
            <a:r>
              <a:rPr lang="en-GB" sz="2400" dirty="0">
                <a:latin typeface="Calibri Light" panose="020F0302020204030204" pitchFamily="34" charset="0"/>
                <a:cs typeface="Calibri Light" panose="020F0302020204030204" pitchFamily="34" charset="0"/>
              </a:rPr>
              <a:t>mins a week</a:t>
            </a:r>
            <a:r>
              <a:rPr lang="en" sz="2400" dirty="0">
                <a:latin typeface="Calibri Light" panose="020F0302020204030204" pitchFamily="34" charset="0"/>
                <a:cs typeface="Calibri Light" panose="020F0302020204030204" pitchFamily="34" charset="0"/>
              </a:rPr>
              <a:t>.</a:t>
            </a:r>
          </a:p>
          <a:p>
            <a:pPr marL="285750" marR="0" lvl="0" indent="-139700" algn="l" rtl="0">
              <a:spcBef>
                <a:spcPts val="1000"/>
              </a:spcBef>
              <a:spcAft>
                <a:spcPts val="0"/>
              </a:spcAft>
              <a:buClr>
                <a:schemeClr val="accent1"/>
              </a:buClr>
              <a:buSzPts val="2300"/>
              <a:buFont typeface="Arial"/>
              <a:buNone/>
            </a:pPr>
            <a:endParaRPr sz="2000" b="0" i="0" u="none" dirty="0">
              <a:solidFill>
                <a:schemeClr val="dk1"/>
              </a:solidFill>
              <a:latin typeface="Calibri Light" panose="020F0302020204030204" pitchFamily="34" charset="0"/>
              <a:ea typeface="Garamond"/>
              <a:cs typeface="Calibri Light" panose="020F0302020204030204" pitchFamily="34" charset="0"/>
              <a:sym typeface="Garamon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39"/>
          <p:cNvSpPr txBox="1"/>
          <p:nvPr/>
        </p:nvSpPr>
        <p:spPr>
          <a:xfrm>
            <a:off x="787399" y="3581507"/>
            <a:ext cx="7650162" cy="2911078"/>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D47F77"/>
              </a:buClr>
              <a:buSzPts val="2400"/>
              <a:buFont typeface="Century Gothic"/>
              <a:buNone/>
            </a:pPr>
            <a:r>
              <a:rPr lang="en" sz="2400" b="0" i="0" u="none" dirty="0">
                <a:solidFill>
                  <a:schemeClr val="tx1"/>
                </a:solidFill>
                <a:latin typeface="Calibri Light" panose="020F0302020204030204" pitchFamily="34" charset="0"/>
                <a:ea typeface="Century Gothic"/>
                <a:cs typeface="Calibri Light" panose="020F0302020204030204" pitchFamily="34" charset="0"/>
                <a:sym typeface="Century Gothic"/>
              </a:rPr>
              <a:t>We </a:t>
            </a:r>
            <a:r>
              <a:rPr lang="en-GB" sz="2400" b="0" i="0" u="none" dirty="0">
                <a:solidFill>
                  <a:schemeClr val="tx1"/>
                </a:solidFill>
                <a:latin typeface="Calibri Light" panose="020F0302020204030204" pitchFamily="34" charset="0"/>
                <a:ea typeface="Century Gothic"/>
                <a:cs typeface="Calibri Light" panose="020F0302020204030204" pitchFamily="34" charset="0"/>
                <a:sym typeface="Century Gothic"/>
              </a:rPr>
              <a:t>are really </a:t>
            </a:r>
            <a:r>
              <a:rPr lang="en" sz="2400" b="0" i="0" u="none" dirty="0">
                <a:solidFill>
                  <a:schemeClr val="tx1"/>
                </a:solidFill>
                <a:latin typeface="Calibri Light" panose="020F0302020204030204" pitchFamily="34" charset="0"/>
                <a:ea typeface="Century Gothic"/>
                <a:cs typeface="Calibri Light" panose="020F0302020204030204" pitchFamily="34" charset="0"/>
                <a:sym typeface="Century Gothic"/>
              </a:rPr>
              <a:t>look</a:t>
            </a:r>
            <a:r>
              <a:rPr lang="en-GB" sz="2400" b="0" i="0" u="none" dirty="0">
                <a:solidFill>
                  <a:schemeClr val="tx1"/>
                </a:solidFill>
                <a:latin typeface="Calibri Light" panose="020F0302020204030204" pitchFamily="34" charset="0"/>
                <a:ea typeface="Century Gothic"/>
                <a:cs typeface="Calibri Light" panose="020F0302020204030204" pitchFamily="34" charset="0"/>
                <a:sym typeface="Century Gothic"/>
              </a:rPr>
              <a:t>ing</a:t>
            </a:r>
            <a:r>
              <a:rPr lang="en" sz="2400" b="0" i="0" u="none" dirty="0">
                <a:solidFill>
                  <a:schemeClr val="tx1"/>
                </a:solidFill>
                <a:latin typeface="Calibri Light" panose="020F0302020204030204" pitchFamily="34" charset="0"/>
                <a:ea typeface="Century Gothic"/>
                <a:cs typeface="Calibri Light" panose="020F0302020204030204" pitchFamily="34" charset="0"/>
                <a:sym typeface="Century Gothic"/>
              </a:rPr>
              <a:t> forward to the year ahead. Thank you for your continued support. Your children are making exceptional progress and we are extremely proud of them. </a:t>
            </a:r>
            <a:endParaRPr dirty="0">
              <a:solidFill>
                <a:schemeClr val="tx1"/>
              </a:solidFill>
              <a:latin typeface="Calibri Light" panose="020F0302020204030204" pitchFamily="34" charset="0"/>
              <a:cs typeface="Calibri Light" panose="020F0302020204030204" pitchFamily="34" charset="0"/>
            </a:endParaRPr>
          </a:p>
        </p:txBody>
      </p:sp>
      <p:pic>
        <p:nvPicPr>
          <p:cNvPr id="256" name="Google Shape;256;p39"/>
          <p:cNvPicPr preferRelativeResize="0"/>
          <p:nvPr/>
        </p:nvPicPr>
        <p:blipFill rotWithShape="1">
          <a:blip r:embed="rId3">
            <a:alphaModFix/>
          </a:blip>
          <a:srcRect/>
          <a:stretch/>
        </p:blipFill>
        <p:spPr>
          <a:xfrm>
            <a:off x="1797843" y="1431987"/>
            <a:ext cx="5629275" cy="194429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pic>
        <p:nvPicPr>
          <p:cNvPr id="4" name="Picture 3" descr="Info panel picture">
            <a:extLst>
              <a:ext uri="{FF2B5EF4-FFF2-40B4-BE49-F238E27FC236}">
                <a16:creationId xmlns:a16="http://schemas.microsoft.com/office/drawing/2014/main" id="{996969BF-AA99-1717-F806-1A6FEE4DF5E1}"/>
              </a:ext>
            </a:extLst>
          </p:cNvPr>
          <p:cNvPicPr>
            <a:picLocks noChangeAspect="1"/>
          </p:cNvPicPr>
          <p:nvPr/>
        </p:nvPicPr>
        <p:blipFill>
          <a:blip r:embed="rId3"/>
          <a:stretch>
            <a:fillRect/>
          </a:stretch>
        </p:blipFill>
        <p:spPr>
          <a:xfrm>
            <a:off x="6538761" y="3858812"/>
            <a:ext cx="1305828" cy="1305828"/>
          </a:xfrm>
          <a:prstGeom prst="rect">
            <a:avLst/>
          </a:prstGeom>
        </p:spPr>
      </p:pic>
      <p:pic>
        <p:nvPicPr>
          <p:cNvPr id="3" name="Picture 2" descr="Info panel picture">
            <a:extLst>
              <a:ext uri="{FF2B5EF4-FFF2-40B4-BE49-F238E27FC236}">
                <a16:creationId xmlns:a16="http://schemas.microsoft.com/office/drawing/2014/main" id="{A3A89F07-623C-6A4D-D764-28A550832894}"/>
              </a:ext>
            </a:extLst>
          </p:cNvPr>
          <p:cNvPicPr>
            <a:picLocks noChangeAspect="1"/>
          </p:cNvPicPr>
          <p:nvPr/>
        </p:nvPicPr>
        <p:blipFill>
          <a:blip r:embed="rId4"/>
          <a:stretch>
            <a:fillRect/>
          </a:stretch>
        </p:blipFill>
        <p:spPr>
          <a:xfrm>
            <a:off x="5499233" y="1956529"/>
            <a:ext cx="1543823" cy="1543823"/>
          </a:xfrm>
          <a:prstGeom prst="rect">
            <a:avLst/>
          </a:prstGeom>
        </p:spPr>
      </p:pic>
      <p:sp>
        <p:nvSpPr>
          <p:cNvPr id="132" name="Google Shape;132;p23"/>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D47F77"/>
              </a:buClr>
              <a:buSzPts val="4000"/>
              <a:buFont typeface="Overlock"/>
              <a:buNone/>
            </a:pPr>
            <a:r>
              <a:rPr lang="en-GB" sz="4000" b="0" i="0" u="sng" cap="none">
                <a:solidFill>
                  <a:schemeClr val="tx1"/>
                </a:solidFill>
                <a:latin typeface="Calibri Light" panose="020F0302020204030204" pitchFamily="34" charset="0"/>
                <a:ea typeface="Overlock"/>
                <a:cs typeface="Calibri Light" panose="020F0302020204030204" pitchFamily="34" charset="0"/>
                <a:sym typeface="Overlock"/>
              </a:rPr>
              <a:t>Meet the Team</a:t>
            </a:r>
            <a:endParaRPr lang="en-GB" cap="none">
              <a:solidFill>
                <a:schemeClr val="tx1"/>
              </a:solidFill>
              <a:latin typeface="Calibri Light" panose="020F0302020204030204" pitchFamily="34" charset="0"/>
              <a:cs typeface="Calibri Light" panose="020F0302020204030204" pitchFamily="34" charset="0"/>
            </a:endParaRPr>
          </a:p>
        </p:txBody>
      </p:sp>
      <p:sp>
        <p:nvSpPr>
          <p:cNvPr id="133" name="Google Shape;133;p23"/>
          <p:cNvSpPr txBox="1">
            <a:spLocks noGrp="1"/>
          </p:cNvSpPr>
          <p:nvPr>
            <p:ph idx="1"/>
          </p:nvPr>
        </p:nvSpPr>
        <p:spPr>
          <a:xfrm>
            <a:off x="340963" y="1598069"/>
            <a:ext cx="8994422" cy="2213698"/>
          </a:xfrm>
          <a:prstGeom prst="rect">
            <a:avLst/>
          </a:prstGeom>
          <a:noFill/>
          <a:ln>
            <a:noFill/>
          </a:ln>
        </p:spPr>
        <p:txBody>
          <a:bodyPr spcFirstLastPara="1" wrap="square" lIns="91425" tIns="45700" rIns="91425" bIns="45700" anchor="t" anchorCtr="0">
            <a:noAutofit/>
          </a:bodyPr>
          <a:lstStyle/>
          <a:p>
            <a:pPr marL="0" indent="0">
              <a:spcBef>
                <a:spcPts val="0"/>
              </a:spcBef>
              <a:spcAft>
                <a:spcPts val="0"/>
              </a:spcAft>
              <a:buClr>
                <a:schemeClr val="accent1"/>
              </a:buClr>
              <a:buSzPts val="2760"/>
              <a:buNone/>
            </a:pPr>
            <a:r>
              <a:rPr lang="en" sz="3200" i="0" u="none" strike="noStrike" cap="none" dirty="0">
                <a:solidFill>
                  <a:srgbClr val="262626"/>
                </a:solidFill>
                <a:latin typeface="Calibri Light"/>
                <a:ea typeface="Garamond"/>
                <a:cs typeface="Calibri Light"/>
                <a:sym typeface="Garamond"/>
              </a:rPr>
              <a:t>Class </a:t>
            </a:r>
            <a:r>
              <a:rPr lang="en" sz="3200" dirty="0">
                <a:solidFill>
                  <a:srgbClr val="262626"/>
                </a:solidFill>
                <a:latin typeface="Calibri Light"/>
                <a:ea typeface="Garamond"/>
                <a:cs typeface="Calibri Light"/>
                <a:sym typeface="Garamond"/>
              </a:rPr>
              <a:t>teachers</a:t>
            </a:r>
            <a:r>
              <a:rPr lang="en" sz="3200" i="0" u="none" strike="noStrike" cap="none" dirty="0">
                <a:solidFill>
                  <a:srgbClr val="262626"/>
                </a:solidFill>
                <a:latin typeface="Calibri Light"/>
                <a:ea typeface="Garamond"/>
                <a:cs typeface="Calibri Light"/>
                <a:sym typeface="Garamond"/>
              </a:rPr>
              <a:t>: </a:t>
            </a:r>
            <a:r>
              <a:rPr lang="en-US" sz="3200" dirty="0">
                <a:solidFill>
                  <a:srgbClr val="262626"/>
                </a:solidFill>
                <a:latin typeface="Calibri Light"/>
                <a:ea typeface="Garamond"/>
                <a:cs typeface="Calibri Light"/>
                <a:sym typeface="Garamond"/>
              </a:rPr>
              <a:t>Mrs. Horan &amp; Miss Hillard</a:t>
            </a:r>
            <a:endParaRPr sz="1600" dirty="0">
              <a:latin typeface="Calibri Light"/>
              <a:cs typeface="Calibri Light"/>
            </a:endParaRPr>
          </a:p>
          <a:p>
            <a:pPr marL="0" indent="0">
              <a:spcBef>
                <a:spcPts val="1080"/>
              </a:spcBef>
              <a:spcAft>
                <a:spcPts val="0"/>
              </a:spcAft>
              <a:buClr>
                <a:schemeClr val="accent1"/>
              </a:buClr>
              <a:buSzPts val="2760"/>
              <a:buNone/>
            </a:pPr>
            <a:endParaRPr lang="en" sz="3200" i="0" u="none" strike="noStrike" cap="none" dirty="0">
              <a:solidFill>
                <a:srgbClr val="262626"/>
              </a:solidFill>
              <a:latin typeface="Calibri Light"/>
              <a:ea typeface="Garamond"/>
              <a:cs typeface="Calibri Light"/>
              <a:sym typeface="Garamond"/>
            </a:endParaRPr>
          </a:p>
          <a:p>
            <a:pPr marL="0" indent="0">
              <a:spcBef>
                <a:spcPts val="1080"/>
              </a:spcBef>
              <a:spcAft>
                <a:spcPts val="0"/>
              </a:spcAft>
              <a:buClr>
                <a:schemeClr val="accent1"/>
              </a:buClr>
              <a:buSzPts val="2760"/>
              <a:buNone/>
            </a:pPr>
            <a:endParaRPr lang="en" sz="3200" dirty="0">
              <a:solidFill>
                <a:srgbClr val="262626"/>
              </a:solidFill>
              <a:latin typeface="Calibri Light"/>
              <a:ea typeface="Garamond"/>
              <a:cs typeface="Calibri Light"/>
              <a:sym typeface="Garamond"/>
            </a:endParaRPr>
          </a:p>
          <a:p>
            <a:pPr marL="0" indent="0">
              <a:spcBef>
                <a:spcPts val="1080"/>
              </a:spcBef>
              <a:spcAft>
                <a:spcPts val="0"/>
              </a:spcAft>
              <a:buClr>
                <a:schemeClr val="accent1"/>
              </a:buClr>
              <a:buSzPts val="2760"/>
              <a:buNone/>
            </a:pPr>
            <a:r>
              <a:rPr lang="en" sz="3200" i="0" u="none" strike="noStrike" cap="none" dirty="0">
                <a:solidFill>
                  <a:srgbClr val="262626"/>
                </a:solidFill>
                <a:latin typeface="Calibri Light"/>
                <a:ea typeface="Garamond"/>
                <a:cs typeface="Calibri Light"/>
                <a:sym typeface="Garamond"/>
              </a:rPr>
              <a:t>Class </a:t>
            </a:r>
            <a:r>
              <a:rPr lang="en-GB" sz="3200" i="0" u="none" strike="noStrike" cap="none" dirty="0">
                <a:solidFill>
                  <a:srgbClr val="262626"/>
                </a:solidFill>
                <a:latin typeface="Calibri Light"/>
                <a:ea typeface="Garamond"/>
                <a:cs typeface="Calibri Light"/>
                <a:sym typeface="Garamond"/>
              </a:rPr>
              <a:t>support staff</a:t>
            </a:r>
            <a:r>
              <a:rPr lang="en" sz="3200" i="0" u="none" strike="noStrike" cap="none" dirty="0">
                <a:solidFill>
                  <a:srgbClr val="262626"/>
                </a:solidFill>
                <a:latin typeface="Calibri Light"/>
                <a:ea typeface="Garamond"/>
                <a:cs typeface="Calibri Light"/>
                <a:sym typeface="Garamond"/>
              </a:rPr>
              <a:t>: </a:t>
            </a:r>
            <a:r>
              <a:rPr lang="en-GB" sz="3200" i="0" u="none" strike="noStrike" cap="none" dirty="0">
                <a:solidFill>
                  <a:srgbClr val="262626"/>
                </a:solidFill>
                <a:latin typeface="Calibri Light"/>
                <a:ea typeface="Garamond"/>
                <a:cs typeface="Calibri Light"/>
                <a:sym typeface="Garamond"/>
              </a:rPr>
              <a:t>Mr Farrall and Mrs Simpson</a:t>
            </a:r>
            <a:endParaRPr lang="en-GB" sz="3200" dirty="0">
              <a:solidFill>
                <a:srgbClr val="262626"/>
              </a:solidFill>
              <a:latin typeface="Calibri Light"/>
              <a:cs typeface="Calibri Light"/>
            </a:endParaRPr>
          </a:p>
        </p:txBody>
      </p:sp>
      <p:pic>
        <p:nvPicPr>
          <p:cNvPr id="1030" name="Picture 6" descr="Info panel picture">
            <a:extLst>
              <a:ext uri="{FF2B5EF4-FFF2-40B4-BE49-F238E27FC236}">
                <a16:creationId xmlns:a16="http://schemas.microsoft.com/office/drawing/2014/main" id="{55E60E26-857F-435B-8A56-E3AAC28A833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82876" y="3811767"/>
            <a:ext cx="1405051" cy="1405051"/>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 name="Picture 1" descr="Info panel picture">
            <a:extLst>
              <a:ext uri="{FF2B5EF4-FFF2-40B4-BE49-F238E27FC236}">
                <a16:creationId xmlns:a16="http://schemas.microsoft.com/office/drawing/2014/main" id="{27D2679D-5786-B4EA-5ABB-9C1668ECA0A0}"/>
              </a:ext>
            </a:extLst>
          </p:cNvPr>
          <p:cNvPicPr>
            <a:picLocks noChangeAspect="1"/>
          </p:cNvPicPr>
          <p:nvPr/>
        </p:nvPicPr>
        <p:blipFill>
          <a:blip r:embed="rId6"/>
          <a:stretch>
            <a:fillRect/>
          </a:stretch>
        </p:blipFill>
        <p:spPr>
          <a:xfrm>
            <a:off x="2989484" y="2025916"/>
            <a:ext cx="1405051" cy="1405051"/>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A59D20-D5E8-0F75-12EF-2E28D02BE283}"/>
              </a:ext>
            </a:extLst>
          </p:cNvPr>
          <p:cNvSpPr>
            <a:spLocks noGrp="1"/>
          </p:cNvSpPr>
          <p:nvPr>
            <p:ph type="title"/>
          </p:nvPr>
        </p:nvSpPr>
        <p:spPr>
          <a:xfrm>
            <a:off x="435893" y="308903"/>
            <a:ext cx="8272212" cy="760350"/>
          </a:xfrm>
        </p:spPr>
        <p:txBody>
          <a:bodyPr/>
          <a:lstStyle/>
          <a:p>
            <a:pPr algn="ctr"/>
            <a:r>
              <a:rPr lang="en-GB" dirty="0"/>
              <a:t>THE LEARNING ENVIRONMENT - Seoul </a:t>
            </a:r>
          </a:p>
        </p:txBody>
      </p:sp>
      <p:pic>
        <p:nvPicPr>
          <p:cNvPr id="4" name="Picture 3">
            <a:extLst>
              <a:ext uri="{FF2B5EF4-FFF2-40B4-BE49-F238E27FC236}">
                <a16:creationId xmlns:a16="http://schemas.microsoft.com/office/drawing/2014/main" id="{963FAABD-E160-4D25-987B-65F38701193A}"/>
              </a:ext>
            </a:extLst>
          </p:cNvPr>
          <p:cNvPicPr>
            <a:picLocks noChangeAspect="1"/>
          </p:cNvPicPr>
          <p:nvPr/>
        </p:nvPicPr>
        <p:blipFill rotWithShape="1">
          <a:blip r:embed="rId2"/>
          <a:srcRect t="13584" b="4943"/>
          <a:stretch/>
        </p:blipFill>
        <p:spPr>
          <a:xfrm rot="21265070">
            <a:off x="896866" y="1221372"/>
            <a:ext cx="3219096" cy="1875475"/>
          </a:xfrm>
          <a:prstGeom prst="rect">
            <a:avLst/>
          </a:prstGeom>
        </p:spPr>
      </p:pic>
      <p:pic>
        <p:nvPicPr>
          <p:cNvPr id="7" name="Picture 6">
            <a:extLst>
              <a:ext uri="{FF2B5EF4-FFF2-40B4-BE49-F238E27FC236}">
                <a16:creationId xmlns:a16="http://schemas.microsoft.com/office/drawing/2014/main" id="{910B04A9-99F2-40D3-BB16-E12290D49E14}"/>
              </a:ext>
            </a:extLst>
          </p:cNvPr>
          <p:cNvPicPr>
            <a:picLocks noChangeAspect="1"/>
          </p:cNvPicPr>
          <p:nvPr/>
        </p:nvPicPr>
        <p:blipFill rotWithShape="1">
          <a:blip r:embed="rId3"/>
          <a:srcRect t="15019" b="17363"/>
          <a:stretch/>
        </p:blipFill>
        <p:spPr>
          <a:xfrm rot="273916">
            <a:off x="4523220" y="1282278"/>
            <a:ext cx="3587223" cy="1822994"/>
          </a:xfrm>
          <a:prstGeom prst="rect">
            <a:avLst/>
          </a:prstGeom>
        </p:spPr>
      </p:pic>
      <p:pic>
        <p:nvPicPr>
          <p:cNvPr id="8" name="Picture 7">
            <a:extLst>
              <a:ext uri="{FF2B5EF4-FFF2-40B4-BE49-F238E27FC236}">
                <a16:creationId xmlns:a16="http://schemas.microsoft.com/office/drawing/2014/main" id="{1467731B-640E-4BA9-9999-A2F9C74B4209}"/>
              </a:ext>
            </a:extLst>
          </p:cNvPr>
          <p:cNvPicPr>
            <a:picLocks noChangeAspect="1"/>
          </p:cNvPicPr>
          <p:nvPr/>
        </p:nvPicPr>
        <p:blipFill rotWithShape="1">
          <a:blip r:embed="rId4"/>
          <a:srcRect t="12838" b="15361"/>
          <a:stretch/>
        </p:blipFill>
        <p:spPr>
          <a:xfrm rot="163556">
            <a:off x="834146" y="3085838"/>
            <a:ext cx="3388963" cy="1828801"/>
          </a:xfrm>
          <a:prstGeom prst="rect">
            <a:avLst/>
          </a:prstGeom>
        </p:spPr>
      </p:pic>
      <p:pic>
        <p:nvPicPr>
          <p:cNvPr id="9" name="Picture 8">
            <a:extLst>
              <a:ext uri="{FF2B5EF4-FFF2-40B4-BE49-F238E27FC236}">
                <a16:creationId xmlns:a16="http://schemas.microsoft.com/office/drawing/2014/main" id="{92522A31-9A03-474A-993A-A255586CFBAF}"/>
              </a:ext>
            </a:extLst>
          </p:cNvPr>
          <p:cNvPicPr>
            <a:picLocks noChangeAspect="1"/>
          </p:cNvPicPr>
          <p:nvPr/>
        </p:nvPicPr>
        <p:blipFill rotWithShape="1">
          <a:blip r:embed="rId5"/>
          <a:srcRect t="3214" b="25859"/>
          <a:stretch/>
        </p:blipFill>
        <p:spPr>
          <a:xfrm rot="21266312">
            <a:off x="4637974" y="2999263"/>
            <a:ext cx="3516812" cy="1885166"/>
          </a:xfrm>
          <a:prstGeom prst="rect">
            <a:avLst/>
          </a:prstGeom>
        </p:spPr>
      </p:pic>
    </p:spTree>
    <p:extLst>
      <p:ext uri="{BB962C8B-B14F-4D97-AF65-F5344CB8AC3E}">
        <p14:creationId xmlns:p14="http://schemas.microsoft.com/office/powerpoint/2010/main" val="7043964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A59D20-D5E8-0F75-12EF-2E28D02BE283}"/>
              </a:ext>
            </a:extLst>
          </p:cNvPr>
          <p:cNvSpPr>
            <a:spLocks noGrp="1"/>
          </p:cNvSpPr>
          <p:nvPr>
            <p:ph type="title"/>
          </p:nvPr>
        </p:nvSpPr>
        <p:spPr>
          <a:xfrm>
            <a:off x="435893" y="308903"/>
            <a:ext cx="8272212" cy="760350"/>
          </a:xfrm>
        </p:spPr>
        <p:txBody>
          <a:bodyPr/>
          <a:lstStyle/>
          <a:p>
            <a:pPr algn="ctr"/>
            <a:r>
              <a:rPr lang="en-GB" dirty="0"/>
              <a:t>THE LEARNING ENVIRONMENT - tokyo </a:t>
            </a:r>
          </a:p>
        </p:txBody>
      </p:sp>
      <p:pic>
        <p:nvPicPr>
          <p:cNvPr id="3" name="Picture 2">
            <a:extLst>
              <a:ext uri="{FF2B5EF4-FFF2-40B4-BE49-F238E27FC236}">
                <a16:creationId xmlns:a16="http://schemas.microsoft.com/office/drawing/2014/main" id="{ED623966-8822-46B1-B66E-9325D1E20CCB}"/>
              </a:ext>
            </a:extLst>
          </p:cNvPr>
          <p:cNvPicPr>
            <a:picLocks noChangeAspect="1"/>
          </p:cNvPicPr>
          <p:nvPr/>
        </p:nvPicPr>
        <p:blipFill rotWithShape="1">
          <a:blip r:embed="rId2"/>
          <a:srcRect t="17137" b="13707"/>
          <a:stretch/>
        </p:blipFill>
        <p:spPr>
          <a:xfrm rot="21346698">
            <a:off x="697280" y="1259661"/>
            <a:ext cx="3643456" cy="1878719"/>
          </a:xfrm>
          <a:prstGeom prst="rect">
            <a:avLst/>
          </a:prstGeom>
        </p:spPr>
      </p:pic>
      <p:pic>
        <p:nvPicPr>
          <p:cNvPr id="4" name="Picture 3">
            <a:extLst>
              <a:ext uri="{FF2B5EF4-FFF2-40B4-BE49-F238E27FC236}">
                <a16:creationId xmlns:a16="http://schemas.microsoft.com/office/drawing/2014/main" id="{24E591B5-F6EE-46E3-A988-540E52AA8636}"/>
              </a:ext>
            </a:extLst>
          </p:cNvPr>
          <p:cNvPicPr>
            <a:picLocks noChangeAspect="1"/>
          </p:cNvPicPr>
          <p:nvPr/>
        </p:nvPicPr>
        <p:blipFill rotWithShape="1">
          <a:blip r:embed="rId3"/>
          <a:srcRect t="8243" b="22240"/>
          <a:stretch/>
        </p:blipFill>
        <p:spPr>
          <a:xfrm rot="435415">
            <a:off x="4751504" y="1353659"/>
            <a:ext cx="3693615" cy="1929758"/>
          </a:xfrm>
          <a:prstGeom prst="rect">
            <a:avLst/>
          </a:prstGeom>
        </p:spPr>
      </p:pic>
      <p:pic>
        <p:nvPicPr>
          <p:cNvPr id="5" name="Picture 4">
            <a:extLst>
              <a:ext uri="{FF2B5EF4-FFF2-40B4-BE49-F238E27FC236}">
                <a16:creationId xmlns:a16="http://schemas.microsoft.com/office/drawing/2014/main" id="{0EC59F93-CB2C-4144-8BCF-955CDCD55957}"/>
              </a:ext>
            </a:extLst>
          </p:cNvPr>
          <p:cNvPicPr>
            <a:picLocks noChangeAspect="1"/>
          </p:cNvPicPr>
          <p:nvPr/>
        </p:nvPicPr>
        <p:blipFill rotWithShape="1">
          <a:blip r:embed="rId4"/>
          <a:srcRect t="13959" b="21670"/>
          <a:stretch/>
        </p:blipFill>
        <p:spPr>
          <a:xfrm rot="229642">
            <a:off x="705316" y="3029385"/>
            <a:ext cx="3641804" cy="1854280"/>
          </a:xfrm>
          <a:prstGeom prst="rect">
            <a:avLst/>
          </a:prstGeom>
        </p:spPr>
      </p:pic>
      <p:pic>
        <p:nvPicPr>
          <p:cNvPr id="6" name="Picture 5">
            <a:extLst>
              <a:ext uri="{FF2B5EF4-FFF2-40B4-BE49-F238E27FC236}">
                <a16:creationId xmlns:a16="http://schemas.microsoft.com/office/drawing/2014/main" id="{B206696F-6EB6-4AEA-91F0-EFAA6E063284}"/>
              </a:ext>
            </a:extLst>
          </p:cNvPr>
          <p:cNvPicPr>
            <a:picLocks noChangeAspect="1"/>
          </p:cNvPicPr>
          <p:nvPr/>
        </p:nvPicPr>
        <p:blipFill rotWithShape="1">
          <a:blip r:embed="rId5"/>
          <a:srcRect t="10269" b="24038"/>
          <a:stretch/>
        </p:blipFill>
        <p:spPr>
          <a:xfrm rot="21384838">
            <a:off x="4552419" y="3086426"/>
            <a:ext cx="3661415" cy="1803979"/>
          </a:xfrm>
          <a:prstGeom prst="rect">
            <a:avLst/>
          </a:prstGeom>
        </p:spPr>
      </p:pic>
    </p:spTree>
    <p:extLst>
      <p:ext uri="{BB962C8B-B14F-4D97-AF65-F5344CB8AC3E}">
        <p14:creationId xmlns:p14="http://schemas.microsoft.com/office/powerpoint/2010/main" val="40941328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A59D20-D5E8-0F75-12EF-2E28D02BE283}"/>
              </a:ext>
            </a:extLst>
          </p:cNvPr>
          <p:cNvSpPr>
            <a:spLocks noGrp="1"/>
          </p:cNvSpPr>
          <p:nvPr>
            <p:ph type="title"/>
          </p:nvPr>
        </p:nvSpPr>
        <p:spPr>
          <a:xfrm>
            <a:off x="435893" y="308903"/>
            <a:ext cx="8272212" cy="760350"/>
          </a:xfrm>
        </p:spPr>
        <p:txBody>
          <a:bodyPr/>
          <a:lstStyle/>
          <a:p>
            <a:pPr algn="ctr"/>
            <a:r>
              <a:rPr lang="en-GB" dirty="0"/>
              <a:t>THE LEARNING ENVIRONMENT – shared area </a:t>
            </a:r>
          </a:p>
        </p:txBody>
      </p:sp>
      <p:pic>
        <p:nvPicPr>
          <p:cNvPr id="3" name="Picture 2">
            <a:extLst>
              <a:ext uri="{FF2B5EF4-FFF2-40B4-BE49-F238E27FC236}">
                <a16:creationId xmlns:a16="http://schemas.microsoft.com/office/drawing/2014/main" id="{101BF500-7DF5-4D2E-936F-E0FAB224A1FA}"/>
              </a:ext>
            </a:extLst>
          </p:cNvPr>
          <p:cNvPicPr>
            <a:picLocks noChangeAspect="1"/>
          </p:cNvPicPr>
          <p:nvPr/>
        </p:nvPicPr>
        <p:blipFill rotWithShape="1">
          <a:blip r:embed="rId2"/>
          <a:srcRect l="21236" t="2540" b="33086"/>
          <a:stretch/>
        </p:blipFill>
        <p:spPr>
          <a:xfrm rot="231076">
            <a:off x="4743872" y="1277790"/>
            <a:ext cx="3329728" cy="1936883"/>
          </a:xfrm>
          <a:prstGeom prst="rect">
            <a:avLst/>
          </a:prstGeom>
        </p:spPr>
      </p:pic>
      <p:pic>
        <p:nvPicPr>
          <p:cNvPr id="4" name="Picture 3">
            <a:extLst>
              <a:ext uri="{FF2B5EF4-FFF2-40B4-BE49-F238E27FC236}">
                <a16:creationId xmlns:a16="http://schemas.microsoft.com/office/drawing/2014/main" id="{236E860D-F446-4C65-97A7-6D9AF46A8B04}"/>
              </a:ext>
            </a:extLst>
          </p:cNvPr>
          <p:cNvPicPr>
            <a:picLocks noChangeAspect="1"/>
          </p:cNvPicPr>
          <p:nvPr/>
        </p:nvPicPr>
        <p:blipFill rotWithShape="1">
          <a:blip r:embed="rId3"/>
          <a:srcRect b="24766"/>
          <a:stretch/>
        </p:blipFill>
        <p:spPr>
          <a:xfrm rot="21247896">
            <a:off x="799488" y="1331645"/>
            <a:ext cx="3245914" cy="1831526"/>
          </a:xfrm>
          <a:prstGeom prst="rect">
            <a:avLst/>
          </a:prstGeom>
        </p:spPr>
      </p:pic>
      <p:pic>
        <p:nvPicPr>
          <p:cNvPr id="5" name="Picture 4">
            <a:extLst>
              <a:ext uri="{FF2B5EF4-FFF2-40B4-BE49-F238E27FC236}">
                <a16:creationId xmlns:a16="http://schemas.microsoft.com/office/drawing/2014/main" id="{319C32D6-512D-4941-9178-DEA96A0925C8}"/>
              </a:ext>
            </a:extLst>
          </p:cNvPr>
          <p:cNvPicPr>
            <a:picLocks noChangeAspect="1"/>
          </p:cNvPicPr>
          <p:nvPr/>
        </p:nvPicPr>
        <p:blipFill rotWithShape="1">
          <a:blip r:embed="rId4"/>
          <a:srcRect t="15490" b="13396"/>
          <a:stretch/>
        </p:blipFill>
        <p:spPr>
          <a:xfrm rot="200719">
            <a:off x="807249" y="2990155"/>
            <a:ext cx="3274998" cy="1750379"/>
          </a:xfrm>
          <a:prstGeom prst="rect">
            <a:avLst/>
          </a:prstGeom>
        </p:spPr>
      </p:pic>
      <p:pic>
        <p:nvPicPr>
          <p:cNvPr id="6" name="Picture 5">
            <a:extLst>
              <a:ext uri="{FF2B5EF4-FFF2-40B4-BE49-F238E27FC236}">
                <a16:creationId xmlns:a16="http://schemas.microsoft.com/office/drawing/2014/main" id="{69881B07-E393-4F69-9446-1F3E5F6B046B}"/>
              </a:ext>
            </a:extLst>
          </p:cNvPr>
          <p:cNvPicPr>
            <a:picLocks noChangeAspect="1"/>
          </p:cNvPicPr>
          <p:nvPr/>
        </p:nvPicPr>
        <p:blipFill rotWithShape="1">
          <a:blip r:embed="rId5"/>
          <a:srcRect l="13016" t="12991" b="24439"/>
          <a:stretch/>
        </p:blipFill>
        <p:spPr>
          <a:xfrm rot="21167960">
            <a:off x="4603555" y="2864201"/>
            <a:ext cx="3428681" cy="1853641"/>
          </a:xfrm>
          <a:prstGeom prst="rect">
            <a:avLst/>
          </a:prstGeom>
        </p:spPr>
      </p:pic>
    </p:spTree>
    <p:extLst>
      <p:ext uri="{BB962C8B-B14F-4D97-AF65-F5344CB8AC3E}">
        <p14:creationId xmlns:p14="http://schemas.microsoft.com/office/powerpoint/2010/main" val="39194309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4"/>
          <p:cNvSpPr txBox="1">
            <a:spLocks noGrp="1"/>
          </p:cNvSpPr>
          <p:nvPr>
            <p:ph type="title"/>
          </p:nvPr>
        </p:nvSpPr>
        <p:spPr>
          <a:xfrm>
            <a:off x="394603" y="519960"/>
            <a:ext cx="8229600" cy="85725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D47F77"/>
              </a:buClr>
              <a:buSzPts val="4000"/>
              <a:buFont typeface="Overlock"/>
              <a:buNone/>
            </a:pPr>
            <a:r>
              <a:rPr lang="en" sz="4000" i="0" u="sng" cap="none" dirty="0">
                <a:ln w="0"/>
                <a:solidFill>
                  <a:schemeClr val="tx1"/>
                </a:solidFill>
                <a:latin typeface="Calibri Light" panose="020F0302020204030204" pitchFamily="34" charset="0"/>
                <a:ea typeface="Overlock"/>
                <a:cs typeface="Calibri Light" panose="020F0302020204030204" pitchFamily="34" charset="0"/>
                <a:sym typeface="Overlock"/>
              </a:rPr>
              <a:t>Procedures for Contacting Staff</a:t>
            </a:r>
            <a:r>
              <a:rPr lang="en" sz="4000" i="0" u="none" cap="none" dirty="0">
                <a:ln w="0"/>
                <a:solidFill>
                  <a:schemeClr val="tx1"/>
                </a:solidFill>
                <a:latin typeface="Calibri Light" panose="020F0302020204030204" pitchFamily="34" charset="0"/>
                <a:ea typeface="Overlock"/>
                <a:cs typeface="Calibri Light" panose="020F0302020204030204" pitchFamily="34" charset="0"/>
                <a:sym typeface="Overlock"/>
              </a:rPr>
              <a:t> </a:t>
            </a:r>
            <a:endParaRPr cap="none" dirty="0">
              <a:ln w="0"/>
              <a:solidFill>
                <a:schemeClr val="tx1"/>
              </a:solidFill>
              <a:latin typeface="Calibri Light" panose="020F0302020204030204" pitchFamily="34" charset="0"/>
              <a:cs typeface="Calibri Light" panose="020F0302020204030204" pitchFamily="34" charset="0"/>
            </a:endParaRPr>
          </a:p>
        </p:txBody>
      </p:sp>
      <p:sp>
        <p:nvSpPr>
          <p:cNvPr id="140" name="Google Shape;140;p24"/>
          <p:cNvSpPr txBox="1">
            <a:spLocks noGrp="1"/>
          </p:cNvSpPr>
          <p:nvPr>
            <p:ph idx="1"/>
          </p:nvPr>
        </p:nvSpPr>
        <p:spPr>
          <a:xfrm>
            <a:off x="394603" y="1583790"/>
            <a:ext cx="8509927" cy="254203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accent1"/>
              </a:buClr>
              <a:buSzPts val="2300"/>
              <a:buNone/>
            </a:pPr>
            <a:r>
              <a:rPr lang="en" sz="2400" b="1" i="0" u="none" strike="noStrike" cap="none" dirty="0">
                <a:solidFill>
                  <a:schemeClr val="dk1"/>
                </a:solidFill>
                <a:latin typeface="Calibri Light"/>
                <a:ea typeface="Garamond"/>
                <a:cs typeface="Calibri Light"/>
                <a:sym typeface="Garamond"/>
              </a:rPr>
              <a:t>First point of call: </a:t>
            </a:r>
            <a:r>
              <a:rPr lang="en" sz="2400" b="1" dirty="0">
                <a:solidFill>
                  <a:schemeClr val="dk1"/>
                </a:solidFill>
                <a:latin typeface="Calibri Light"/>
                <a:ea typeface="Garamond"/>
                <a:cs typeface="Calibri Light"/>
                <a:sym typeface="Garamond"/>
              </a:rPr>
              <a:t>F</a:t>
            </a:r>
            <a:r>
              <a:rPr lang="en" sz="2400" b="0" i="0" u="none" strike="noStrike" cap="none" dirty="0">
                <a:solidFill>
                  <a:schemeClr val="dk1"/>
                </a:solidFill>
                <a:latin typeface="Calibri Light"/>
                <a:ea typeface="Garamond"/>
                <a:cs typeface="Calibri Light"/>
                <a:sym typeface="Garamond"/>
              </a:rPr>
              <a:t>or quick, </a:t>
            </a:r>
            <a:r>
              <a:rPr lang="en-GB" sz="2400" b="0" i="0" u="none" strike="noStrike" cap="none" dirty="0">
                <a:solidFill>
                  <a:schemeClr val="dk1"/>
                </a:solidFill>
                <a:latin typeface="Calibri Light"/>
                <a:ea typeface="Garamond"/>
                <a:cs typeface="Calibri Light"/>
                <a:sym typeface="Garamond"/>
              </a:rPr>
              <a:t>non-urgent</a:t>
            </a:r>
            <a:r>
              <a:rPr lang="en" sz="2400" b="0" i="0" u="none" strike="noStrike" cap="none" dirty="0">
                <a:solidFill>
                  <a:schemeClr val="dk1"/>
                </a:solidFill>
                <a:latin typeface="Calibri Light"/>
                <a:ea typeface="Garamond"/>
                <a:cs typeface="Calibri Light"/>
                <a:sym typeface="Garamond"/>
              </a:rPr>
              <a:t> messages, </a:t>
            </a:r>
            <a:r>
              <a:rPr lang="en-GB" sz="2400" b="0" i="0" u="none" strike="noStrike" cap="none" dirty="0">
                <a:solidFill>
                  <a:schemeClr val="dk1"/>
                </a:solidFill>
                <a:latin typeface="Calibri Light"/>
                <a:ea typeface="Garamond"/>
                <a:cs typeface="Calibri Light"/>
                <a:sym typeface="Garamond"/>
              </a:rPr>
              <a:t>please pass these on to staff on the door in the morning, but preferably all messages should be emailed to the office. You can also come and speak to us at the end of the day to pass on any messages or ask us a question.</a:t>
            </a:r>
            <a:endParaRPr sz="1400" dirty="0">
              <a:solidFill>
                <a:schemeClr val="dk1"/>
              </a:solidFill>
              <a:latin typeface="Calibri Light"/>
              <a:cs typeface="Calibri Light"/>
            </a:endParaRPr>
          </a:p>
          <a:p>
            <a:pPr marL="0" indent="0">
              <a:buNone/>
            </a:pPr>
            <a:r>
              <a:rPr lang="en-GB" sz="2400" b="1" i="0" u="none" strike="noStrike" cap="none" dirty="0">
                <a:solidFill>
                  <a:schemeClr val="dk1"/>
                </a:solidFill>
                <a:latin typeface="Calibri Light"/>
                <a:ea typeface="Garamond"/>
                <a:cs typeface="Calibri Light"/>
                <a:sym typeface="Garamond"/>
              </a:rPr>
              <a:t>Important messages</a:t>
            </a:r>
            <a:r>
              <a:rPr lang="en" sz="2400" b="1" i="0" u="none" strike="noStrike" cap="none" dirty="0">
                <a:solidFill>
                  <a:schemeClr val="dk1"/>
                </a:solidFill>
                <a:latin typeface="Calibri Light"/>
                <a:ea typeface="Garamond"/>
                <a:cs typeface="Calibri Light"/>
                <a:sym typeface="Garamond"/>
              </a:rPr>
              <a:t>: </a:t>
            </a:r>
            <a:r>
              <a:rPr lang="en-GB" sz="2400" b="1" i="0" u="none" strike="noStrike" cap="none" dirty="0">
                <a:solidFill>
                  <a:schemeClr val="tx1"/>
                </a:solidFill>
                <a:latin typeface="Calibri Light"/>
                <a:ea typeface="Garamond"/>
                <a:cs typeface="Calibri Light"/>
                <a:sym typeface="Garamond"/>
              </a:rPr>
              <a:t>I</a:t>
            </a:r>
            <a:r>
              <a:rPr lang="en-GB" altLang="en-US" sz="2400" dirty="0">
                <a:solidFill>
                  <a:schemeClr val="tx1"/>
                </a:solidFill>
                <a:latin typeface="Calibri Light"/>
                <a:ea typeface="Calibri Light"/>
                <a:cs typeface="Calibri Light"/>
              </a:rPr>
              <a:t>f you wish to speak directly to a member of staff, please email the school office.  All enquiries will be passed on to the appropriate member of staff who will contact you ASAP and can arrange a meeting or call if necessary.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25"/>
          <p:cNvSpPr txBox="1">
            <a:spLocks noGrp="1"/>
          </p:cNvSpPr>
          <p:nvPr>
            <p:ph type="title"/>
          </p:nvPr>
        </p:nvSpPr>
        <p:spPr>
          <a:xfrm>
            <a:off x="1116010" y="377028"/>
            <a:ext cx="6797675" cy="977503"/>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D47F77"/>
              </a:buClr>
              <a:buSzPts val="4000"/>
              <a:buFont typeface="Overlock"/>
              <a:buNone/>
            </a:pPr>
            <a:r>
              <a:rPr lang="en-GB" sz="4000" b="0" i="0" u="sng" cap="none" dirty="0">
                <a:solidFill>
                  <a:schemeClr val="tx1"/>
                </a:solidFill>
                <a:latin typeface="Calibri Light" panose="020F0302020204030204" pitchFamily="34" charset="0"/>
                <a:ea typeface="Overlock"/>
                <a:cs typeface="Calibri Light" panose="020F0302020204030204" pitchFamily="34" charset="0"/>
                <a:sym typeface="Overlock"/>
              </a:rPr>
              <a:t>Communication </a:t>
            </a:r>
            <a:endParaRPr lang="en-GB" cap="none" dirty="0">
              <a:solidFill>
                <a:schemeClr val="tx1"/>
              </a:solidFill>
              <a:latin typeface="Calibri Light" panose="020F0302020204030204" pitchFamily="34" charset="0"/>
              <a:cs typeface="Calibri Light" panose="020F0302020204030204" pitchFamily="34" charset="0"/>
            </a:endParaRPr>
          </a:p>
        </p:txBody>
      </p:sp>
      <p:sp>
        <p:nvSpPr>
          <p:cNvPr id="148" name="Google Shape;148;p25"/>
          <p:cNvSpPr txBox="1"/>
          <p:nvPr/>
        </p:nvSpPr>
        <p:spPr>
          <a:xfrm>
            <a:off x="426746" y="1431727"/>
            <a:ext cx="8176205" cy="1331119"/>
          </a:xfrm>
          <a:prstGeom prst="rect">
            <a:avLst/>
          </a:prstGeom>
          <a:noFill/>
          <a:ln>
            <a:noFill/>
          </a:ln>
        </p:spPr>
        <p:txBody>
          <a:bodyPr spcFirstLastPara="1" wrap="square" lIns="91425" tIns="45700" rIns="91425" bIns="45700" anchor="t" anchorCtr="0">
            <a:noAutofit/>
          </a:bodyPr>
          <a:lstStyle/>
          <a:p>
            <a:pPr marL="285750" lvl="0" indent="-285750">
              <a:buClr>
                <a:schemeClr val="accent1"/>
              </a:buClr>
              <a:buSzPts val="1280"/>
              <a:buFont typeface="Noto Sans Symbols"/>
              <a:buChar char="►"/>
            </a:pPr>
            <a:r>
              <a:rPr lang="en-GB" sz="1600" b="1" i="0" u="none" strike="noStrike" cap="none" dirty="0">
                <a:solidFill>
                  <a:schemeClr val="dk1"/>
                </a:solidFill>
                <a:latin typeface="Calibri Light" panose="020F0302020204030204" pitchFamily="34" charset="0"/>
                <a:ea typeface="Garamond"/>
                <a:cs typeface="Calibri Light" panose="020F0302020204030204" pitchFamily="34" charset="0"/>
                <a:sym typeface="Garamond"/>
              </a:rPr>
              <a:t>Learning Posters: </a:t>
            </a:r>
            <a:r>
              <a:rPr lang="en" sz="1600" i="0" u="none" strike="noStrike" cap="none" dirty="0">
                <a:solidFill>
                  <a:schemeClr val="dk1"/>
                </a:solidFill>
                <a:latin typeface="Calibri Light" panose="020F0302020204030204" pitchFamily="34" charset="0"/>
                <a:ea typeface="Garamond"/>
                <a:cs typeface="Calibri Light" panose="020F0302020204030204" pitchFamily="34" charset="0"/>
                <a:sym typeface="Garamond"/>
              </a:rPr>
              <a:t>These </a:t>
            </a:r>
            <a:r>
              <a:rPr lang="en-GB" sz="1600" i="0" u="none" strike="noStrike" cap="none" dirty="0">
                <a:solidFill>
                  <a:schemeClr val="dk1"/>
                </a:solidFill>
                <a:latin typeface="Calibri Light" panose="020F0302020204030204" pitchFamily="34" charset="0"/>
                <a:ea typeface="Garamond"/>
                <a:cs typeface="Calibri Light" panose="020F0302020204030204" pitchFamily="34" charset="0"/>
                <a:sym typeface="Garamond"/>
              </a:rPr>
              <a:t>will be emailed out each week to let you know what we are learning about, any important messages and the weekly spelling list.</a:t>
            </a:r>
            <a:endParaRPr lang="en" sz="1600" i="0" u="none" strike="noStrike" cap="none" dirty="0">
              <a:solidFill>
                <a:schemeClr val="dk1"/>
              </a:solidFill>
              <a:latin typeface="Calibri Light" panose="020F0302020204030204" pitchFamily="34" charset="0"/>
              <a:ea typeface="Garamond"/>
              <a:cs typeface="Calibri Light" panose="020F0302020204030204" pitchFamily="34" charset="0"/>
              <a:sym typeface="Garamond"/>
            </a:endParaRPr>
          </a:p>
          <a:p>
            <a:pPr marL="285750" marR="0" lvl="0" indent="-285750" algn="l" rtl="0">
              <a:lnSpc>
                <a:spcPct val="100000"/>
              </a:lnSpc>
              <a:spcBef>
                <a:spcPts val="0"/>
              </a:spcBef>
              <a:spcAft>
                <a:spcPts val="0"/>
              </a:spcAft>
              <a:buClr>
                <a:schemeClr val="accent1"/>
              </a:buClr>
              <a:buSzPts val="1280"/>
              <a:buFont typeface="Noto Sans Symbols"/>
              <a:buChar char="►"/>
            </a:pPr>
            <a:endParaRPr lang="en" sz="1100" b="1" i="0" u="none" strike="noStrike" cap="none" dirty="0">
              <a:solidFill>
                <a:schemeClr val="dk1"/>
              </a:solidFill>
              <a:latin typeface="Calibri Light" panose="020F0302020204030204" pitchFamily="34" charset="0"/>
              <a:ea typeface="Garamond"/>
              <a:cs typeface="Calibri Light" panose="020F0302020204030204" pitchFamily="34" charset="0"/>
              <a:sym typeface="Garamond"/>
            </a:endParaRPr>
          </a:p>
          <a:p>
            <a:pPr marL="285750" marR="0" lvl="0" indent="-285750" algn="l" rtl="0">
              <a:lnSpc>
                <a:spcPct val="100000"/>
              </a:lnSpc>
              <a:spcBef>
                <a:spcPts val="0"/>
              </a:spcBef>
              <a:spcAft>
                <a:spcPts val="0"/>
              </a:spcAft>
              <a:buClr>
                <a:schemeClr val="accent1"/>
              </a:buClr>
              <a:buSzPts val="1280"/>
              <a:buFont typeface="Noto Sans Symbols"/>
              <a:buChar char="►"/>
            </a:pPr>
            <a:r>
              <a:rPr lang="en" sz="1600" b="1" i="0" u="none" strike="noStrike" cap="none" dirty="0">
                <a:solidFill>
                  <a:schemeClr val="dk1"/>
                </a:solidFill>
                <a:latin typeface="Calibri Light" panose="020F0302020204030204" pitchFamily="34" charset="0"/>
                <a:ea typeface="Garamond"/>
                <a:cs typeface="Calibri Light" panose="020F0302020204030204" pitchFamily="34" charset="0"/>
                <a:sym typeface="Garamond"/>
              </a:rPr>
              <a:t>School Website: </a:t>
            </a:r>
            <a:r>
              <a:rPr lang="en" sz="1600" b="0" i="0" u="none" strike="noStrike" cap="none" dirty="0">
                <a:solidFill>
                  <a:schemeClr val="dk1"/>
                </a:solidFill>
                <a:latin typeface="Calibri Light" panose="020F0302020204030204" pitchFamily="34" charset="0"/>
                <a:ea typeface="Garamond"/>
                <a:cs typeface="Calibri Light" panose="020F0302020204030204" pitchFamily="34" charset="0"/>
                <a:sym typeface="Garamond"/>
              </a:rPr>
              <a:t>The website will be updated with: events, dates, clubs, curriculum, forms and class information. </a:t>
            </a:r>
            <a:endParaRPr dirty="0">
              <a:latin typeface="Calibri Light" panose="020F0302020204030204" pitchFamily="34" charset="0"/>
              <a:cs typeface="Calibri Light" panose="020F0302020204030204" pitchFamily="34" charset="0"/>
            </a:endParaRPr>
          </a:p>
          <a:p>
            <a:pPr marL="285750" indent="-285750">
              <a:spcBef>
                <a:spcPts val="1000"/>
              </a:spcBef>
              <a:buClr>
                <a:schemeClr val="accent1"/>
              </a:buClr>
              <a:buSzPts val="1280"/>
              <a:buFont typeface="Noto Sans Symbols"/>
              <a:buChar char="►"/>
            </a:pPr>
            <a:r>
              <a:rPr lang="en-GB" sz="1600" b="1" dirty="0">
                <a:solidFill>
                  <a:schemeClr val="dk1"/>
                </a:solidFill>
                <a:latin typeface="Calibri Light" panose="020F0302020204030204" pitchFamily="34" charset="0"/>
                <a:ea typeface="Garamond"/>
                <a:cs typeface="Calibri Light" panose="020F0302020204030204" pitchFamily="34" charset="0"/>
                <a:sym typeface="Garamond"/>
              </a:rPr>
              <a:t>Newsletter: </a:t>
            </a:r>
            <a:r>
              <a:rPr lang="en-GB" sz="1600" dirty="0">
                <a:solidFill>
                  <a:schemeClr val="dk1"/>
                </a:solidFill>
                <a:latin typeface="Calibri Light" panose="020F0302020204030204" pitchFamily="34" charset="0"/>
                <a:ea typeface="Garamond"/>
                <a:cs typeface="Calibri Light" panose="020F0302020204030204" pitchFamily="34" charset="0"/>
                <a:sym typeface="Garamond"/>
              </a:rPr>
              <a:t>Newsletters will be updated every week with information of the children’s learning and important dates and will be emailed out by the office team.</a:t>
            </a:r>
            <a:endParaRPr lang="en-GB" sz="1600" dirty="0">
              <a:latin typeface="Calibri Light" panose="020F0302020204030204" pitchFamily="34" charset="0"/>
              <a:cs typeface="Calibri Light" panose="020F0302020204030204" pitchFamily="34" charset="0"/>
            </a:endParaRPr>
          </a:p>
          <a:p>
            <a:pPr marL="285750" indent="-285750">
              <a:spcBef>
                <a:spcPts val="1000"/>
              </a:spcBef>
              <a:buClr>
                <a:schemeClr val="accent1"/>
              </a:buClr>
              <a:buSzPts val="1280"/>
              <a:buFont typeface="Noto Sans Symbols"/>
              <a:buChar char="►"/>
            </a:pPr>
            <a:r>
              <a:rPr lang="en-GB" sz="1600" b="1" dirty="0">
                <a:solidFill>
                  <a:schemeClr val="dk1"/>
                </a:solidFill>
                <a:latin typeface="Calibri Light" panose="020F0302020204030204" pitchFamily="34" charset="0"/>
                <a:ea typeface="Garamond"/>
                <a:cs typeface="Calibri Light" panose="020F0302020204030204" pitchFamily="34" charset="0"/>
                <a:sym typeface="Garamond"/>
              </a:rPr>
              <a:t>Text Messages: </a:t>
            </a:r>
            <a:r>
              <a:rPr lang="en-GB" sz="1600" dirty="0">
                <a:solidFill>
                  <a:schemeClr val="dk1"/>
                </a:solidFill>
                <a:latin typeface="Calibri Light" panose="020F0302020204030204" pitchFamily="34" charset="0"/>
                <a:ea typeface="Garamond"/>
                <a:cs typeface="Calibri Light" panose="020F0302020204030204" pitchFamily="34" charset="0"/>
                <a:sym typeface="Garamond"/>
              </a:rPr>
              <a:t>These are sent as reminders and to inform you of important information.</a:t>
            </a:r>
          </a:p>
          <a:p>
            <a:pPr marL="285750" marR="0" lvl="0" indent="-285750" algn="l" rtl="0">
              <a:lnSpc>
                <a:spcPct val="100000"/>
              </a:lnSpc>
              <a:spcBef>
                <a:spcPts val="1000"/>
              </a:spcBef>
              <a:spcAft>
                <a:spcPts val="0"/>
              </a:spcAft>
              <a:buClr>
                <a:schemeClr val="accent1"/>
              </a:buClr>
              <a:buSzPts val="1280"/>
              <a:buFont typeface="Noto Sans Symbols"/>
              <a:buChar char="►"/>
            </a:pPr>
            <a:r>
              <a:rPr lang="en" sz="1600" b="1" i="0" u="none" strike="noStrike" cap="none" dirty="0">
                <a:solidFill>
                  <a:schemeClr val="dk1"/>
                </a:solidFill>
                <a:latin typeface="Calibri Light" panose="020F0302020204030204" pitchFamily="34" charset="0"/>
                <a:ea typeface="Garamond"/>
                <a:cs typeface="Calibri Light" panose="020F0302020204030204" pitchFamily="34" charset="0"/>
                <a:sym typeface="Garamond"/>
              </a:rPr>
              <a:t>Parents Evenings: </a:t>
            </a:r>
            <a:r>
              <a:rPr lang="en" sz="1600" dirty="0">
                <a:solidFill>
                  <a:schemeClr val="dk1"/>
                </a:solidFill>
                <a:latin typeface="Calibri Light" panose="020F0302020204030204" pitchFamily="34" charset="0"/>
                <a:ea typeface="Garamond"/>
                <a:cs typeface="Calibri Light" panose="020F0302020204030204" pitchFamily="34" charset="0"/>
                <a:sym typeface="Garamond"/>
              </a:rPr>
              <a:t>T</a:t>
            </a:r>
            <a:r>
              <a:rPr lang="en-GB" sz="1600" b="0" i="0" u="none" strike="noStrike" cap="none" dirty="0" err="1">
                <a:solidFill>
                  <a:schemeClr val="dk1"/>
                </a:solidFill>
                <a:latin typeface="Calibri Light" panose="020F0302020204030204" pitchFamily="34" charset="0"/>
                <a:ea typeface="Garamond"/>
                <a:cs typeface="Calibri Light" panose="020F0302020204030204" pitchFamily="34" charset="0"/>
                <a:sym typeface="Garamond"/>
              </a:rPr>
              <a:t>hese</a:t>
            </a:r>
            <a:r>
              <a:rPr lang="en-GB" sz="1600" b="0" i="0" u="none" strike="noStrike" cap="none" dirty="0">
                <a:solidFill>
                  <a:schemeClr val="dk1"/>
                </a:solidFill>
                <a:latin typeface="Calibri Light" panose="020F0302020204030204" pitchFamily="34" charset="0"/>
                <a:ea typeface="Garamond"/>
                <a:cs typeface="Calibri Light" panose="020F0302020204030204" pitchFamily="34" charset="0"/>
                <a:sym typeface="Garamond"/>
              </a:rPr>
              <a:t> t</a:t>
            </a:r>
            <a:r>
              <a:rPr lang="en" sz="1600" b="0" i="0" u="none" strike="noStrike" cap="none" dirty="0">
                <a:solidFill>
                  <a:schemeClr val="dk1"/>
                </a:solidFill>
                <a:latin typeface="Calibri Light" panose="020F0302020204030204" pitchFamily="34" charset="0"/>
                <a:ea typeface="Garamond"/>
                <a:cs typeface="Calibri Light" panose="020F0302020204030204" pitchFamily="34" charset="0"/>
                <a:sym typeface="Garamond"/>
              </a:rPr>
              <a:t>ake place in the Autumn and Spring term</a:t>
            </a:r>
            <a:r>
              <a:rPr lang="en-GB" sz="1600" b="0" i="0" u="none" strike="noStrike" cap="none" dirty="0">
                <a:solidFill>
                  <a:schemeClr val="dk1"/>
                </a:solidFill>
                <a:latin typeface="Calibri Light" panose="020F0302020204030204" pitchFamily="34" charset="0"/>
                <a:ea typeface="Garamond"/>
                <a:cs typeface="Calibri Light" panose="020F0302020204030204" pitchFamily="34" charset="0"/>
                <a:sym typeface="Garamond"/>
              </a:rPr>
              <a:t>s.</a:t>
            </a:r>
            <a:r>
              <a:rPr lang="en" sz="1600" b="0" i="0" u="none" strike="noStrike" cap="none" dirty="0">
                <a:solidFill>
                  <a:schemeClr val="dk1"/>
                </a:solidFill>
                <a:latin typeface="Calibri Light" panose="020F0302020204030204" pitchFamily="34" charset="0"/>
                <a:ea typeface="Garamond"/>
                <a:cs typeface="Calibri Light" panose="020F0302020204030204" pitchFamily="34" charset="0"/>
                <a:sym typeface="Garamond"/>
              </a:rPr>
              <a:t> </a:t>
            </a:r>
            <a:r>
              <a:rPr lang="en-US" sz="1600" b="0" i="1" u="none" strike="noStrike" cap="none" dirty="0">
                <a:solidFill>
                  <a:schemeClr val="dk1"/>
                </a:solidFill>
                <a:latin typeface="Calibri Light" panose="020F0302020204030204" pitchFamily="34" charset="0"/>
                <a:ea typeface="Garamond"/>
                <a:cs typeface="Calibri Light" panose="020F0302020204030204" pitchFamily="34" charset="0"/>
                <a:sym typeface="Garamond"/>
              </a:rPr>
              <a:t>(</a:t>
            </a:r>
            <a:r>
              <a:rPr lang="en" sz="1600" b="0" i="1" u="none" strike="noStrike" cap="none" dirty="0">
                <a:solidFill>
                  <a:schemeClr val="dk1"/>
                </a:solidFill>
                <a:latin typeface="Calibri Light" panose="020F0302020204030204" pitchFamily="34" charset="0"/>
                <a:ea typeface="Garamond"/>
                <a:cs typeface="Calibri Light" panose="020F0302020204030204" pitchFamily="34" charset="0"/>
                <a:sym typeface="Garamond"/>
              </a:rPr>
              <a:t>Extra Curricular Clubs </a:t>
            </a:r>
            <a:r>
              <a:rPr lang="en" sz="1600" i="1" dirty="0">
                <a:solidFill>
                  <a:schemeClr val="dk1"/>
                </a:solidFill>
                <a:latin typeface="Calibri Light" panose="020F0302020204030204" pitchFamily="34" charset="0"/>
                <a:ea typeface="Garamond"/>
                <a:cs typeface="Calibri Light" panose="020F0302020204030204" pitchFamily="34" charset="0"/>
                <a:sym typeface="Garamond"/>
              </a:rPr>
              <a:t>will</a:t>
            </a:r>
            <a:r>
              <a:rPr lang="en" sz="1600" b="0" i="1" u="none" strike="noStrike" cap="none" dirty="0">
                <a:solidFill>
                  <a:schemeClr val="dk1"/>
                </a:solidFill>
                <a:latin typeface="Calibri Light" panose="020F0302020204030204" pitchFamily="34" charset="0"/>
                <a:ea typeface="Garamond"/>
                <a:cs typeface="Calibri Light" panose="020F0302020204030204" pitchFamily="34" charset="0"/>
                <a:sym typeface="Garamond"/>
              </a:rPr>
              <a:t> NOT run on these evenings to allow all staff to sufficiently prepare)</a:t>
            </a:r>
            <a:r>
              <a:rPr lang="en" sz="1600" b="0" i="0" u="none" strike="noStrike" cap="none" dirty="0">
                <a:solidFill>
                  <a:schemeClr val="dk1"/>
                </a:solidFill>
                <a:latin typeface="Calibri Light" panose="020F0302020204030204" pitchFamily="34" charset="0"/>
                <a:ea typeface="Garamond"/>
                <a:cs typeface="Calibri Light" panose="020F0302020204030204" pitchFamily="34" charset="0"/>
                <a:sym typeface="Garamond"/>
              </a:rPr>
              <a:t>. </a:t>
            </a:r>
          </a:p>
          <a:p>
            <a:pPr marL="285750" marR="0" lvl="0" indent="-285750" algn="l" rtl="0">
              <a:lnSpc>
                <a:spcPct val="100000"/>
              </a:lnSpc>
              <a:spcBef>
                <a:spcPts val="1000"/>
              </a:spcBef>
              <a:spcAft>
                <a:spcPts val="0"/>
              </a:spcAft>
              <a:buClr>
                <a:schemeClr val="accent1"/>
              </a:buClr>
              <a:buSzPts val="1280"/>
              <a:buFont typeface="Noto Sans Symbols"/>
              <a:buChar char="►"/>
            </a:pPr>
            <a:r>
              <a:rPr lang="en" sz="1600" b="1" i="0" u="none" strike="noStrike" cap="none" dirty="0">
                <a:solidFill>
                  <a:schemeClr val="dk1"/>
                </a:solidFill>
                <a:latin typeface="Calibri Light" panose="020F0302020204030204" pitchFamily="34" charset="0"/>
                <a:ea typeface="Garamond"/>
                <a:cs typeface="Calibri Light" panose="020F0302020204030204" pitchFamily="34" charset="0"/>
                <a:sym typeface="Garamond"/>
              </a:rPr>
              <a:t>Reports: </a:t>
            </a:r>
            <a:r>
              <a:rPr lang="en" sz="1600" b="0" i="0" u="none" strike="noStrike" cap="none" dirty="0">
                <a:solidFill>
                  <a:schemeClr val="dk1"/>
                </a:solidFill>
                <a:latin typeface="Calibri Light" panose="020F0302020204030204" pitchFamily="34" charset="0"/>
                <a:ea typeface="Garamond"/>
                <a:cs typeface="Calibri Light" panose="020F0302020204030204" pitchFamily="34" charset="0"/>
                <a:sym typeface="Garamond"/>
              </a:rPr>
              <a:t>Report </a:t>
            </a:r>
            <a:r>
              <a:rPr lang="en-GB" sz="1600" b="0" i="0" u="none" strike="noStrike" cap="none" dirty="0">
                <a:solidFill>
                  <a:schemeClr val="dk1"/>
                </a:solidFill>
                <a:latin typeface="Calibri Light" panose="020F0302020204030204" pitchFamily="34" charset="0"/>
                <a:ea typeface="Garamond"/>
                <a:cs typeface="Calibri Light" panose="020F0302020204030204" pitchFamily="34" charset="0"/>
                <a:sym typeface="Garamond"/>
              </a:rPr>
              <a:t>will be sent out </a:t>
            </a:r>
            <a:r>
              <a:rPr lang="en" sz="1600" b="0" i="0" u="none" strike="noStrike" cap="none" dirty="0">
                <a:solidFill>
                  <a:schemeClr val="dk1"/>
                </a:solidFill>
                <a:latin typeface="Calibri Light" panose="020F0302020204030204" pitchFamily="34" charset="0"/>
                <a:ea typeface="Garamond"/>
                <a:cs typeface="Calibri Light" panose="020F0302020204030204" pitchFamily="34" charset="0"/>
                <a:sym typeface="Garamond"/>
              </a:rPr>
              <a:t>at </a:t>
            </a:r>
            <a:r>
              <a:rPr lang="en-GB" sz="1600" b="0" i="0" u="none" strike="noStrike" cap="none" dirty="0">
                <a:solidFill>
                  <a:schemeClr val="dk1"/>
                </a:solidFill>
                <a:latin typeface="Calibri Light" panose="020F0302020204030204" pitchFamily="34" charset="0"/>
                <a:ea typeface="Garamond"/>
                <a:cs typeface="Calibri Light" panose="020F0302020204030204" pitchFamily="34" charset="0"/>
                <a:sym typeface="Garamond"/>
              </a:rPr>
              <a:t>the</a:t>
            </a:r>
            <a:r>
              <a:rPr lang="en" sz="1600" b="0" i="0" u="none" strike="noStrike" cap="none" dirty="0">
                <a:solidFill>
                  <a:schemeClr val="dk1"/>
                </a:solidFill>
                <a:latin typeface="Calibri Light" panose="020F0302020204030204" pitchFamily="34" charset="0"/>
                <a:ea typeface="Garamond"/>
                <a:cs typeface="Calibri Light" panose="020F0302020204030204" pitchFamily="34" charset="0"/>
                <a:sym typeface="Garamond"/>
              </a:rPr>
              <a:t> end of Summer term. </a:t>
            </a:r>
            <a:endParaRPr dirty="0">
              <a:latin typeface="Calibri Light" panose="020F0302020204030204" pitchFamily="34" charset="0"/>
              <a:cs typeface="Calibri Light" panose="020F0302020204030204" pitchFamily="34" charset="0"/>
            </a:endParaRPr>
          </a:p>
          <a:p>
            <a:pPr marL="285750" marR="0" lvl="0" indent="-204470" algn="l" rtl="0">
              <a:lnSpc>
                <a:spcPct val="100000"/>
              </a:lnSpc>
              <a:spcBef>
                <a:spcPts val="1000"/>
              </a:spcBef>
              <a:spcAft>
                <a:spcPts val="0"/>
              </a:spcAft>
              <a:buClr>
                <a:schemeClr val="accent1"/>
              </a:buClr>
              <a:buSzPts val="1280"/>
              <a:buFont typeface="Noto Sans Symbols"/>
              <a:buNone/>
            </a:pPr>
            <a:endParaRPr sz="1600" b="1" i="0" u="none" strike="noStrike" cap="none" dirty="0">
              <a:solidFill>
                <a:schemeClr val="dk1"/>
              </a:solidFill>
              <a:latin typeface="Calibri Light" panose="020F0302020204030204" pitchFamily="34" charset="0"/>
              <a:ea typeface="Garamond"/>
              <a:cs typeface="Calibri Light" panose="020F0302020204030204" pitchFamily="34" charset="0"/>
              <a:sym typeface="Garamond"/>
            </a:endParaRPr>
          </a:p>
          <a:p>
            <a:pPr marL="285750" marR="0" lvl="0" indent="-204470" algn="l" rtl="0">
              <a:lnSpc>
                <a:spcPct val="100000"/>
              </a:lnSpc>
              <a:spcBef>
                <a:spcPts val="1000"/>
              </a:spcBef>
              <a:spcAft>
                <a:spcPts val="0"/>
              </a:spcAft>
              <a:buClr>
                <a:schemeClr val="accent1"/>
              </a:buClr>
              <a:buSzPts val="1280"/>
              <a:buFont typeface="Noto Sans Symbols"/>
              <a:buNone/>
            </a:pPr>
            <a:endParaRPr sz="1600" b="0" i="0" u="none" strike="noStrike" cap="none" dirty="0">
              <a:solidFill>
                <a:schemeClr val="dk1"/>
              </a:solidFill>
              <a:latin typeface="Calibri Light" panose="020F0302020204030204" pitchFamily="34" charset="0"/>
              <a:ea typeface="Garamond"/>
              <a:cs typeface="Calibri Light" panose="020F0302020204030204" pitchFamily="34" charset="0"/>
              <a:sym typeface="Garamond"/>
            </a:endParaRPr>
          </a:p>
          <a:p>
            <a:pPr marL="285750" marR="0" lvl="0" indent="-204470" algn="l" rtl="0">
              <a:lnSpc>
                <a:spcPct val="100000"/>
              </a:lnSpc>
              <a:spcBef>
                <a:spcPts val="1000"/>
              </a:spcBef>
              <a:spcAft>
                <a:spcPts val="0"/>
              </a:spcAft>
              <a:buClr>
                <a:schemeClr val="accent1"/>
              </a:buClr>
              <a:buSzPts val="1280"/>
              <a:buFont typeface="Noto Sans Symbols"/>
              <a:buNone/>
            </a:pPr>
            <a:endParaRPr sz="1600" b="0" i="0" u="none" strike="noStrike" cap="none" dirty="0">
              <a:solidFill>
                <a:schemeClr val="dk1"/>
              </a:solidFill>
              <a:latin typeface="Calibri Light" panose="020F0302020204030204" pitchFamily="34" charset="0"/>
              <a:ea typeface="Garamond"/>
              <a:cs typeface="Calibri Light" panose="020F0302020204030204" pitchFamily="34" charset="0"/>
              <a:sym typeface="Garamond"/>
            </a:endParaRPr>
          </a:p>
          <a:p>
            <a:pPr marL="0" marR="0" lvl="0" indent="0" algn="l" rtl="0">
              <a:lnSpc>
                <a:spcPct val="100000"/>
              </a:lnSpc>
              <a:spcBef>
                <a:spcPts val="0"/>
              </a:spcBef>
              <a:spcAft>
                <a:spcPts val="0"/>
              </a:spcAft>
              <a:buNone/>
            </a:pPr>
            <a:endParaRPr sz="1600" b="0" i="0" u="none" dirty="0">
              <a:solidFill>
                <a:schemeClr val="dk1"/>
              </a:solidFill>
              <a:latin typeface="Calibri Light" panose="020F0302020204030204" pitchFamily="34" charset="0"/>
              <a:ea typeface="Garamond"/>
              <a:cs typeface="Calibri Light" panose="020F0302020204030204" pitchFamily="34" charset="0"/>
              <a:sym typeface="Garamon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26"/>
          <p:cNvSpPr txBox="1">
            <a:spLocks noGrp="1"/>
          </p:cNvSpPr>
          <p:nvPr>
            <p:ph type="title"/>
          </p:nvPr>
        </p:nvSpPr>
        <p:spPr>
          <a:xfrm>
            <a:off x="982663" y="453875"/>
            <a:ext cx="7200897" cy="714128"/>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D47F77"/>
              </a:buClr>
              <a:buSzPct val="100000"/>
              <a:buFont typeface="Overlock"/>
              <a:buNone/>
            </a:pPr>
            <a:r>
              <a:rPr lang="en-GB" sz="3600" b="0" i="0" u="sng" cap="none">
                <a:solidFill>
                  <a:schemeClr val="tx1"/>
                </a:solidFill>
                <a:latin typeface="Calibri Light" panose="020F0302020204030204" pitchFamily="34" charset="0"/>
                <a:ea typeface="Overlock"/>
                <a:cs typeface="Calibri Light" panose="020F0302020204030204" pitchFamily="34" charset="0"/>
                <a:sym typeface="Overlock"/>
              </a:rPr>
              <a:t>Our Golden Rules</a:t>
            </a:r>
            <a:endParaRPr lang="en-GB" cap="none">
              <a:solidFill>
                <a:schemeClr val="tx1"/>
              </a:solidFill>
              <a:latin typeface="Calibri Light" panose="020F0302020204030204" pitchFamily="34" charset="0"/>
              <a:cs typeface="Calibri Light" panose="020F0302020204030204" pitchFamily="34" charset="0"/>
            </a:endParaRPr>
          </a:p>
        </p:txBody>
      </p:sp>
      <p:sp>
        <p:nvSpPr>
          <p:cNvPr id="155" name="Google Shape;155;p26"/>
          <p:cNvSpPr txBox="1">
            <a:spLocks noGrp="1"/>
          </p:cNvSpPr>
          <p:nvPr>
            <p:ph idx="1"/>
          </p:nvPr>
        </p:nvSpPr>
        <p:spPr>
          <a:xfrm>
            <a:off x="468312" y="1168003"/>
            <a:ext cx="8229600" cy="3888581"/>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chemeClr val="accent1"/>
              </a:buClr>
              <a:buSzPts val="1610"/>
              <a:buFont typeface="Arial"/>
              <a:buNone/>
            </a:pPr>
            <a:r>
              <a:rPr lang="en" sz="1400" b="0" i="0" u="none" strike="noStrike" cap="none">
                <a:solidFill>
                  <a:srgbClr val="0000FF"/>
                </a:solidFill>
                <a:latin typeface="Garamond"/>
                <a:ea typeface="Garamond"/>
                <a:cs typeface="Garamond"/>
                <a:sym typeface="Garamond"/>
              </a:rPr>
              <a:t>				</a:t>
            </a:r>
            <a:endParaRPr/>
          </a:p>
          <a:p>
            <a:pPr marL="0" marR="0" lvl="0" indent="0" algn="l" rtl="0">
              <a:lnSpc>
                <a:spcPct val="100000"/>
              </a:lnSpc>
              <a:spcBef>
                <a:spcPts val="280"/>
              </a:spcBef>
              <a:spcAft>
                <a:spcPts val="0"/>
              </a:spcAft>
              <a:buClr>
                <a:schemeClr val="accent1"/>
              </a:buClr>
              <a:buSzPts val="1610"/>
              <a:buFont typeface="Arial"/>
              <a:buNone/>
            </a:pPr>
            <a:r>
              <a:rPr lang="en" sz="1400" b="0" i="0" u="none" strike="noStrike" cap="none">
                <a:solidFill>
                  <a:srgbClr val="0000FF"/>
                </a:solidFill>
                <a:latin typeface="Garamond"/>
                <a:ea typeface="Garamond"/>
                <a:cs typeface="Garamond"/>
                <a:sym typeface="Garamond"/>
              </a:rPr>
              <a:t>															</a:t>
            </a:r>
            <a:endParaRPr/>
          </a:p>
        </p:txBody>
      </p:sp>
      <p:pic>
        <p:nvPicPr>
          <p:cNvPr id="5" name="Picture 2" descr="Behaviour — Stanton Road Primary School">
            <a:extLst>
              <a:ext uri="{FF2B5EF4-FFF2-40B4-BE49-F238E27FC236}">
                <a16:creationId xmlns:a16="http://schemas.microsoft.com/office/drawing/2014/main" id="{BE5332B1-E721-4575-B7A1-006AC2D236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6649" y="1736472"/>
            <a:ext cx="6972924" cy="275164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27"/>
          <p:cNvSpPr txBox="1">
            <a:spLocks noGrp="1"/>
          </p:cNvSpPr>
          <p:nvPr>
            <p:ph type="title"/>
          </p:nvPr>
        </p:nvSpPr>
        <p:spPr>
          <a:xfrm>
            <a:off x="545800" y="496885"/>
            <a:ext cx="8229600" cy="85725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D47F77"/>
              </a:buClr>
              <a:buSzPts val="4000"/>
              <a:buFont typeface="Overlock"/>
              <a:buNone/>
            </a:pPr>
            <a:r>
              <a:rPr lang="en-GB" sz="4000" b="0" i="0" u="sng" cap="none">
                <a:solidFill>
                  <a:schemeClr val="tx1"/>
                </a:solidFill>
                <a:latin typeface="Calibri Light" panose="020F0302020204030204" pitchFamily="34" charset="0"/>
                <a:ea typeface="Overlock"/>
                <a:cs typeface="Calibri Light" panose="020F0302020204030204" pitchFamily="34" charset="0"/>
                <a:sym typeface="Overlock"/>
              </a:rPr>
              <a:t>High Expectations</a:t>
            </a:r>
            <a:r>
              <a:rPr lang="en-GB" sz="4000" b="0" i="0" u="none" cap="none">
                <a:solidFill>
                  <a:schemeClr val="tx1"/>
                </a:solidFill>
                <a:latin typeface="Calibri Light" panose="020F0302020204030204" pitchFamily="34" charset="0"/>
                <a:ea typeface="Overlock"/>
                <a:cs typeface="Calibri Light" panose="020F0302020204030204" pitchFamily="34" charset="0"/>
                <a:sym typeface="Overlock"/>
              </a:rPr>
              <a:t> </a:t>
            </a:r>
            <a:endParaRPr lang="en-GB" cap="none">
              <a:solidFill>
                <a:schemeClr val="tx1"/>
              </a:solidFill>
              <a:latin typeface="Calibri Light" panose="020F0302020204030204" pitchFamily="34" charset="0"/>
              <a:cs typeface="Calibri Light" panose="020F0302020204030204" pitchFamily="34" charset="0"/>
            </a:endParaRPr>
          </a:p>
        </p:txBody>
      </p:sp>
      <p:sp>
        <p:nvSpPr>
          <p:cNvPr id="167" name="Google Shape;167;p27"/>
          <p:cNvSpPr txBox="1">
            <a:spLocks noGrp="1"/>
          </p:cNvSpPr>
          <p:nvPr>
            <p:ph idx="1"/>
          </p:nvPr>
        </p:nvSpPr>
        <p:spPr>
          <a:xfrm>
            <a:off x="941950" y="1515101"/>
            <a:ext cx="7437300" cy="3131514"/>
          </a:xfrm>
          <a:prstGeom prst="rect">
            <a:avLst/>
          </a:prstGeom>
          <a:noFill/>
          <a:ln>
            <a:noFill/>
          </a:ln>
        </p:spPr>
        <p:txBody>
          <a:bodyPr spcFirstLastPara="1" wrap="square" lIns="91425" tIns="45700" rIns="91425" bIns="45700" anchor="t" anchorCtr="0">
            <a:normAutofit lnSpcReduction="10000"/>
          </a:bodyPr>
          <a:lstStyle/>
          <a:p>
            <a:pPr marL="285750" marR="0" lvl="0" indent="-257390" algn="l" rtl="0">
              <a:lnSpc>
                <a:spcPct val="90000"/>
              </a:lnSpc>
              <a:spcBef>
                <a:spcPts val="0"/>
              </a:spcBef>
              <a:spcAft>
                <a:spcPts val="0"/>
              </a:spcAft>
              <a:buClr>
                <a:schemeClr val="accent1"/>
              </a:buClr>
              <a:buSzPct val="110251"/>
              <a:buFont typeface="Didact Gothic"/>
              <a:buChar char="•"/>
            </a:pPr>
            <a:r>
              <a:rPr lang="en" sz="2487" b="1" i="0" u="none" strike="noStrike" cap="none" dirty="0">
                <a:solidFill>
                  <a:schemeClr val="dk1"/>
                </a:solidFill>
                <a:latin typeface="Calibri Light" panose="020F0302020204030204" pitchFamily="34" charset="0"/>
                <a:ea typeface="Didact Gothic"/>
                <a:cs typeface="Calibri Light" panose="020F0302020204030204" pitchFamily="34" charset="0"/>
                <a:sym typeface="Didact Gothic"/>
              </a:rPr>
              <a:t>Behaviour</a:t>
            </a:r>
            <a:r>
              <a:rPr lang="en" sz="2487" i="0" u="none" strike="noStrike" cap="none" dirty="0">
                <a:solidFill>
                  <a:schemeClr val="dk1"/>
                </a:solidFill>
                <a:latin typeface="Calibri Light" panose="020F0302020204030204" pitchFamily="34" charset="0"/>
                <a:ea typeface="Didact Gothic"/>
                <a:cs typeface="Calibri Light" panose="020F0302020204030204" pitchFamily="34" charset="0"/>
                <a:sym typeface="Didact Gothic"/>
              </a:rPr>
              <a:t> – </a:t>
            </a:r>
            <a:r>
              <a:rPr lang="en-GB" sz="2487" i="0" u="none" strike="noStrike" cap="none" dirty="0">
                <a:solidFill>
                  <a:schemeClr val="dk1"/>
                </a:solidFill>
                <a:latin typeface="Calibri Light" panose="020F0302020204030204" pitchFamily="34" charset="0"/>
                <a:ea typeface="Didact Gothic"/>
                <a:cs typeface="Calibri Light" panose="020F0302020204030204" pitchFamily="34" charset="0"/>
                <a:sym typeface="Didact Gothic"/>
              </a:rPr>
              <a:t>Be Ready, Be Respectful, Be Safe</a:t>
            </a:r>
            <a:endParaRPr sz="3187" dirty="0">
              <a:latin typeface="Calibri Light" panose="020F0302020204030204" pitchFamily="34" charset="0"/>
              <a:ea typeface="Didact Gothic"/>
              <a:cs typeface="Calibri Light" panose="020F0302020204030204" pitchFamily="34" charset="0"/>
              <a:sym typeface="Didact Gothic"/>
            </a:endParaRPr>
          </a:p>
          <a:p>
            <a:pPr marL="285750" marR="0" lvl="0" indent="-257390" algn="l" rtl="0">
              <a:lnSpc>
                <a:spcPct val="90000"/>
              </a:lnSpc>
              <a:spcBef>
                <a:spcPts val="940"/>
              </a:spcBef>
              <a:spcAft>
                <a:spcPts val="0"/>
              </a:spcAft>
              <a:buClr>
                <a:schemeClr val="accent1"/>
              </a:buClr>
              <a:buSzPct val="110251"/>
              <a:buFont typeface="Didact Gothic"/>
              <a:buChar char="•"/>
            </a:pPr>
            <a:r>
              <a:rPr lang="en" sz="2487" b="1" i="0" u="none" strike="noStrike" cap="none" dirty="0">
                <a:solidFill>
                  <a:schemeClr val="dk1"/>
                </a:solidFill>
                <a:latin typeface="Calibri Light" panose="020F0302020204030204" pitchFamily="34" charset="0"/>
                <a:ea typeface="Didact Gothic"/>
                <a:cs typeface="Calibri Light" panose="020F0302020204030204" pitchFamily="34" charset="0"/>
                <a:sym typeface="Didact Gothic"/>
              </a:rPr>
              <a:t>Punctuality </a:t>
            </a:r>
            <a:r>
              <a:rPr lang="en" sz="2487" i="0" u="none" strike="noStrike" cap="none" dirty="0">
                <a:solidFill>
                  <a:schemeClr val="dk1"/>
                </a:solidFill>
                <a:latin typeface="Calibri Light" panose="020F0302020204030204" pitchFamily="34" charset="0"/>
                <a:ea typeface="Didact Gothic"/>
                <a:cs typeface="Calibri Light" panose="020F0302020204030204" pitchFamily="34" charset="0"/>
                <a:sym typeface="Didact Gothic"/>
              </a:rPr>
              <a:t>– </a:t>
            </a:r>
            <a:r>
              <a:rPr lang="en-US" sz="2487" i="0" u="none" strike="noStrike" cap="none" dirty="0">
                <a:solidFill>
                  <a:schemeClr val="dk1"/>
                </a:solidFill>
                <a:latin typeface="Calibri Light" panose="020F0302020204030204" pitchFamily="34" charset="0"/>
                <a:ea typeface="Didact Gothic"/>
                <a:cs typeface="Calibri Light" panose="020F0302020204030204" pitchFamily="34" charset="0"/>
                <a:sym typeface="Didact Gothic"/>
              </a:rPr>
              <a:t>Please aim to arrive at school</a:t>
            </a:r>
            <a:r>
              <a:rPr lang="en" sz="2487" i="0" u="none" strike="noStrike" cap="none" dirty="0">
                <a:solidFill>
                  <a:schemeClr val="dk1"/>
                </a:solidFill>
                <a:latin typeface="Calibri Light" panose="020F0302020204030204" pitchFamily="34" charset="0"/>
                <a:ea typeface="Didact Gothic"/>
                <a:cs typeface="Calibri Light" panose="020F0302020204030204" pitchFamily="34" charset="0"/>
                <a:sym typeface="Didact Gothic"/>
              </a:rPr>
              <a:t> </a:t>
            </a:r>
            <a:r>
              <a:rPr lang="en-GB" sz="2487" i="0" u="none" strike="noStrike" cap="none" dirty="0">
                <a:solidFill>
                  <a:schemeClr val="dk1"/>
                </a:solidFill>
                <a:latin typeface="Calibri Light" panose="020F0302020204030204" pitchFamily="34" charset="0"/>
                <a:ea typeface="Didact Gothic"/>
                <a:cs typeface="Calibri Light" panose="020F0302020204030204" pitchFamily="34" charset="0"/>
                <a:sym typeface="Didact Gothic"/>
              </a:rPr>
              <a:t>ready and </a:t>
            </a:r>
            <a:r>
              <a:rPr lang="en" sz="2487" i="0" u="none" strike="noStrike" cap="none" dirty="0">
                <a:solidFill>
                  <a:schemeClr val="dk1"/>
                </a:solidFill>
                <a:latin typeface="Calibri Light" panose="020F0302020204030204" pitchFamily="34" charset="0"/>
                <a:ea typeface="Didact Gothic"/>
                <a:cs typeface="Calibri Light" panose="020F0302020204030204" pitchFamily="34" charset="0"/>
                <a:sym typeface="Didact Gothic"/>
              </a:rPr>
              <a:t>on time. (Be a HERO!)</a:t>
            </a:r>
            <a:endParaRPr sz="3187" dirty="0">
              <a:latin typeface="Calibri Light" panose="020F0302020204030204" pitchFamily="34" charset="0"/>
              <a:ea typeface="Didact Gothic"/>
              <a:cs typeface="Calibri Light" panose="020F0302020204030204" pitchFamily="34" charset="0"/>
              <a:sym typeface="Didact Gothic"/>
            </a:endParaRPr>
          </a:p>
          <a:p>
            <a:pPr marL="285750" marR="0" lvl="0" indent="-257390" algn="l" rtl="0">
              <a:lnSpc>
                <a:spcPct val="90000"/>
              </a:lnSpc>
              <a:spcBef>
                <a:spcPts val="940"/>
              </a:spcBef>
              <a:spcAft>
                <a:spcPts val="0"/>
              </a:spcAft>
              <a:buClr>
                <a:schemeClr val="accent1"/>
              </a:buClr>
              <a:buSzPct val="110251"/>
              <a:buFont typeface="Didact Gothic"/>
              <a:buChar char="•"/>
            </a:pPr>
            <a:r>
              <a:rPr lang="en" sz="2487" b="1" i="0" u="none" strike="noStrike" cap="none" dirty="0">
                <a:solidFill>
                  <a:schemeClr val="dk1"/>
                </a:solidFill>
                <a:latin typeface="Calibri Light" panose="020F0302020204030204" pitchFamily="34" charset="0"/>
                <a:ea typeface="Didact Gothic"/>
                <a:cs typeface="Calibri Light" panose="020F0302020204030204" pitchFamily="34" charset="0"/>
                <a:sym typeface="Didact Gothic"/>
              </a:rPr>
              <a:t>Attendance</a:t>
            </a:r>
            <a:r>
              <a:rPr lang="en" sz="2487" i="0" u="none" strike="noStrike" cap="none" dirty="0">
                <a:solidFill>
                  <a:schemeClr val="dk1"/>
                </a:solidFill>
                <a:latin typeface="Calibri Light" panose="020F0302020204030204" pitchFamily="34" charset="0"/>
                <a:ea typeface="Didact Gothic"/>
                <a:cs typeface="Calibri Light" panose="020F0302020204030204" pitchFamily="34" charset="0"/>
                <a:sym typeface="Didact Gothic"/>
              </a:rPr>
              <a:t> – </a:t>
            </a:r>
            <a:r>
              <a:rPr lang="en-US" sz="2487" i="0" u="none" strike="noStrike" cap="none" dirty="0">
                <a:solidFill>
                  <a:schemeClr val="dk1"/>
                </a:solidFill>
                <a:latin typeface="Calibri Light" panose="020F0302020204030204" pitchFamily="34" charset="0"/>
                <a:ea typeface="Didact Gothic"/>
                <a:cs typeface="Calibri Light" panose="020F0302020204030204" pitchFamily="34" charset="0"/>
                <a:sym typeface="Didact Gothic"/>
              </a:rPr>
              <a:t>Attending school regularly is important, but if for some reason your child is absent,</a:t>
            </a:r>
            <a:r>
              <a:rPr lang="en" sz="2487" i="0" u="none" strike="noStrike" cap="none" dirty="0">
                <a:solidFill>
                  <a:schemeClr val="dk1"/>
                </a:solidFill>
                <a:latin typeface="Calibri Light" panose="020F0302020204030204" pitchFamily="34" charset="0"/>
                <a:ea typeface="Didact Gothic"/>
                <a:cs typeface="Calibri Light" panose="020F0302020204030204" pitchFamily="34" charset="0"/>
                <a:sym typeface="Didact Gothic"/>
              </a:rPr>
              <a:t> </a:t>
            </a:r>
            <a:r>
              <a:rPr lang="en-GB" sz="2487" i="0" u="none" strike="noStrike" cap="none" dirty="0">
                <a:solidFill>
                  <a:schemeClr val="dk1"/>
                </a:solidFill>
                <a:latin typeface="Calibri Light" panose="020F0302020204030204" pitchFamily="34" charset="0"/>
                <a:ea typeface="Didact Gothic"/>
                <a:cs typeface="Calibri Light" panose="020F0302020204030204" pitchFamily="34" charset="0"/>
                <a:sym typeface="Didact Gothic"/>
              </a:rPr>
              <a:t>please inform </a:t>
            </a:r>
            <a:r>
              <a:rPr lang="en" sz="2487" i="0" u="none" strike="noStrike" cap="none" dirty="0">
                <a:solidFill>
                  <a:schemeClr val="dk1"/>
                </a:solidFill>
                <a:latin typeface="Calibri Light" panose="020F0302020204030204" pitchFamily="34" charset="0"/>
                <a:ea typeface="Didact Gothic"/>
                <a:cs typeface="Calibri Light" panose="020F0302020204030204" pitchFamily="34" charset="0"/>
                <a:sym typeface="Didact Gothic"/>
              </a:rPr>
              <a:t>the school offic</a:t>
            </a:r>
            <a:r>
              <a:rPr lang="en-GB" sz="2487" i="0" u="none" strike="noStrike" cap="none" dirty="0">
                <a:solidFill>
                  <a:schemeClr val="dk1"/>
                </a:solidFill>
                <a:latin typeface="Calibri Light" panose="020F0302020204030204" pitchFamily="34" charset="0"/>
                <a:ea typeface="Didact Gothic"/>
                <a:cs typeface="Calibri Light" panose="020F0302020204030204" pitchFamily="34" charset="0"/>
                <a:sym typeface="Didact Gothic"/>
              </a:rPr>
              <a:t>e</a:t>
            </a:r>
            <a:r>
              <a:rPr lang="en" sz="2487" i="0" u="none" strike="noStrike" cap="none" dirty="0">
                <a:solidFill>
                  <a:schemeClr val="dk1"/>
                </a:solidFill>
                <a:latin typeface="Calibri Light" panose="020F0302020204030204" pitchFamily="34" charset="0"/>
                <a:ea typeface="Didact Gothic"/>
                <a:cs typeface="Calibri Light" panose="020F0302020204030204" pitchFamily="34" charset="0"/>
                <a:sym typeface="Didact Gothic"/>
              </a:rPr>
              <a:t>.</a:t>
            </a:r>
            <a:endParaRPr sz="3187" dirty="0">
              <a:latin typeface="Calibri Light" panose="020F0302020204030204" pitchFamily="34" charset="0"/>
              <a:ea typeface="Didact Gothic"/>
              <a:cs typeface="Calibri Light" panose="020F0302020204030204" pitchFamily="34" charset="0"/>
              <a:sym typeface="Didact Gothic"/>
            </a:endParaRPr>
          </a:p>
          <a:p>
            <a:pPr marL="285750" marR="0" lvl="0" indent="-257390" algn="l" rtl="0">
              <a:lnSpc>
                <a:spcPct val="90000"/>
              </a:lnSpc>
              <a:spcBef>
                <a:spcPts val="940"/>
              </a:spcBef>
              <a:spcAft>
                <a:spcPts val="0"/>
              </a:spcAft>
              <a:buClr>
                <a:schemeClr val="accent1"/>
              </a:buClr>
              <a:buSzPct val="110251"/>
              <a:buFont typeface="Didact Gothic"/>
              <a:buChar char="•"/>
            </a:pPr>
            <a:r>
              <a:rPr lang="en" sz="2487" b="1" i="0" u="none" strike="noStrike" cap="none" dirty="0">
                <a:solidFill>
                  <a:schemeClr val="dk1"/>
                </a:solidFill>
                <a:latin typeface="Calibri Light" panose="020F0302020204030204" pitchFamily="34" charset="0"/>
                <a:ea typeface="Didact Gothic"/>
                <a:cs typeface="Calibri Light" panose="020F0302020204030204" pitchFamily="34" charset="0"/>
                <a:sym typeface="Didact Gothic"/>
              </a:rPr>
              <a:t>Uniform</a:t>
            </a:r>
            <a:r>
              <a:rPr lang="en" sz="2487" i="0" u="none" strike="noStrike" cap="none" dirty="0">
                <a:solidFill>
                  <a:schemeClr val="dk1"/>
                </a:solidFill>
                <a:latin typeface="Calibri Light" panose="020F0302020204030204" pitchFamily="34" charset="0"/>
                <a:ea typeface="Didact Gothic"/>
                <a:cs typeface="Calibri Light" panose="020F0302020204030204" pitchFamily="34" charset="0"/>
                <a:sym typeface="Didact Gothic"/>
              </a:rPr>
              <a:t> – Neatness and </a:t>
            </a:r>
            <a:r>
              <a:rPr lang="en-GB" sz="2487" i="0" u="none" strike="noStrike" cap="none" dirty="0">
                <a:solidFill>
                  <a:schemeClr val="dk1"/>
                </a:solidFill>
                <a:latin typeface="Calibri Light" panose="020F0302020204030204" pitchFamily="34" charset="0"/>
                <a:ea typeface="Didact Gothic"/>
                <a:cs typeface="Calibri Light" panose="020F0302020204030204" pitchFamily="34" charset="0"/>
                <a:sym typeface="Didact Gothic"/>
              </a:rPr>
              <a:t>p</a:t>
            </a:r>
            <a:r>
              <a:rPr lang="en" sz="2487" i="0" u="none" strike="noStrike" cap="none" dirty="0">
                <a:solidFill>
                  <a:schemeClr val="dk1"/>
                </a:solidFill>
                <a:latin typeface="Calibri Light" panose="020F0302020204030204" pitchFamily="34" charset="0"/>
                <a:ea typeface="Didact Gothic"/>
                <a:cs typeface="Calibri Light" panose="020F0302020204030204" pitchFamily="34" charset="0"/>
                <a:sym typeface="Didact Gothic"/>
              </a:rPr>
              <a:t>resentation (PE kit and </a:t>
            </a:r>
            <a:r>
              <a:rPr lang="en-GB" sz="2487" i="0" u="none" strike="noStrike" cap="none" dirty="0">
                <a:solidFill>
                  <a:schemeClr val="dk1"/>
                </a:solidFill>
                <a:latin typeface="Calibri Light" panose="020F0302020204030204" pitchFamily="34" charset="0"/>
                <a:ea typeface="Didact Gothic"/>
                <a:cs typeface="Calibri Light" panose="020F0302020204030204" pitchFamily="34" charset="0"/>
                <a:sym typeface="Didact Gothic"/>
              </a:rPr>
              <a:t>s</a:t>
            </a:r>
            <a:r>
              <a:rPr lang="en" sz="2487" i="0" u="none" strike="noStrike" cap="none" dirty="0">
                <a:solidFill>
                  <a:schemeClr val="dk1"/>
                </a:solidFill>
                <a:latin typeface="Calibri Light" panose="020F0302020204030204" pitchFamily="34" charset="0"/>
                <a:ea typeface="Didact Gothic"/>
                <a:cs typeface="Calibri Light" panose="020F0302020204030204" pitchFamily="34" charset="0"/>
                <a:sym typeface="Didact Gothic"/>
              </a:rPr>
              <a:t>chool uniform).</a:t>
            </a:r>
            <a:endParaRPr sz="3187" dirty="0">
              <a:latin typeface="Calibri Light" panose="020F0302020204030204" pitchFamily="34" charset="0"/>
              <a:ea typeface="Didact Gothic"/>
              <a:cs typeface="Calibri Light" panose="020F0302020204030204" pitchFamily="34" charset="0"/>
              <a:sym typeface="Didact Gothic"/>
            </a:endParaRPr>
          </a:p>
          <a:p>
            <a:pPr marL="285750" marR="0" lvl="0" indent="-161607" algn="l" rtl="0">
              <a:spcBef>
                <a:spcPts val="940"/>
              </a:spcBef>
              <a:spcAft>
                <a:spcPts val="0"/>
              </a:spcAft>
              <a:buClr>
                <a:schemeClr val="accent1"/>
              </a:buClr>
              <a:buSzPct val="115000"/>
              <a:buFont typeface="Arial"/>
              <a:buNone/>
            </a:pPr>
            <a:endParaRPr sz="1700" b="0" i="0" u="none" dirty="0">
              <a:solidFill>
                <a:schemeClr val="dk1"/>
              </a:solidFill>
              <a:latin typeface="Garamond"/>
              <a:ea typeface="Garamond"/>
              <a:cs typeface="Garamond"/>
              <a:sym typeface="Garamond"/>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ividend">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3F236EEEF937A498D4BE0E4A2B2EAD6" ma:contentTypeVersion="16" ma:contentTypeDescription="Create a new document." ma:contentTypeScope="" ma:versionID="de814cdfa7ce16da43244e899cfef433">
  <xsd:schema xmlns:xsd="http://www.w3.org/2001/XMLSchema" xmlns:xs="http://www.w3.org/2001/XMLSchema" xmlns:p="http://schemas.microsoft.com/office/2006/metadata/properties" xmlns:ns3="74bb58d6-075d-4fbb-a32b-161a8faa99a3" xmlns:ns4="91113c34-f8f5-4adb-96a0-6dc1812ad0e9" targetNamespace="http://schemas.microsoft.com/office/2006/metadata/properties" ma:root="true" ma:fieldsID="883cf8296e966205473e35aa5d5f8368" ns3:_="" ns4:_="">
    <xsd:import namespace="74bb58d6-075d-4fbb-a32b-161a8faa99a3"/>
    <xsd:import namespace="91113c34-f8f5-4adb-96a0-6dc1812ad0e9"/>
    <xsd:element name="properties">
      <xsd:complexType>
        <xsd:sequence>
          <xsd:element name="documentManagement">
            <xsd:complexType>
              <xsd:all>
                <xsd:element ref="ns3:MediaServiceMetadata" minOccurs="0"/>
                <xsd:element ref="ns3:MediaServiceFastMetadata" minOccurs="0"/>
                <xsd:element ref="ns3:MediaServiceObjectDetectorVersions" minOccurs="0"/>
                <xsd:element ref="ns3:_activity" minOccurs="0"/>
                <xsd:element ref="ns4:SharedWithUsers" minOccurs="0"/>
                <xsd:element ref="ns4:SharedWithDetails" minOccurs="0"/>
                <xsd:element ref="ns4:SharingHintHash" minOccurs="0"/>
                <xsd:element ref="ns3:MediaServiceSystemTags" minOccurs="0"/>
                <xsd:element ref="ns3:MediaServiceGenerationTime" minOccurs="0"/>
                <xsd:element ref="ns3:MediaServiceEventHashCode" minOccurs="0"/>
                <xsd:element ref="ns3:MediaServiceDateTaken" minOccurs="0"/>
                <xsd:element ref="ns3:MediaLengthInSeconds" minOccurs="0"/>
                <xsd:element ref="ns3:MediaServiceSearchProperties" minOccurs="0"/>
                <xsd:element ref="ns3:MediaServiceLocation" minOccurs="0"/>
                <xsd:element ref="ns3:MediaServiceOCR"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4bb58d6-075d-4fbb-a32b-161a8faa99a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_activity" ma:index="11" nillable="true" ma:displayName="_activity" ma:hidden="true" ma:internalName="_activity">
      <xsd:simpleType>
        <xsd:restriction base="dms:Note"/>
      </xsd:simpleType>
    </xsd:element>
    <xsd:element name="MediaServiceSystemTags" ma:index="15" nillable="true" ma:displayName="MediaServiceSystemTags" ma:hidden="true" ma:internalName="MediaServiceSystemTags" ma:readOnly="true">
      <xsd:simpleType>
        <xsd:restriction base="dms:Note"/>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Location" ma:index="21" nillable="true" ma:displayName="Location" ma:indexed="true" ma:internalName="MediaServiceLocation" ma:readOnly="true">
      <xsd:simpleType>
        <xsd:restriction base="dms:Text"/>
      </xsd:simpleType>
    </xsd:element>
    <xsd:element name="MediaServiceOCR" ma:index="22" nillable="true" ma:displayName="Extracted Text" ma:internalName="MediaServiceOCR" ma:readOnly="true">
      <xsd:simpleType>
        <xsd:restriction base="dms:Note">
          <xsd:maxLength value="255"/>
        </xsd:restrictio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1113c34-f8f5-4adb-96a0-6dc1812ad0e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74bb58d6-075d-4fbb-a32b-161a8faa99a3" xsi:nil="true"/>
  </documentManagement>
</p:properties>
</file>

<file path=customXml/itemProps1.xml><?xml version="1.0" encoding="utf-8"?>
<ds:datastoreItem xmlns:ds="http://schemas.openxmlformats.org/officeDocument/2006/customXml" ds:itemID="{D1F4B020-8CE8-49C7-822C-7E99E0DEA3B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4bb58d6-075d-4fbb-a32b-161a8faa99a3"/>
    <ds:schemaRef ds:uri="91113c34-f8f5-4adb-96a0-6dc1812ad0e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4FA1468-7F03-4D6C-9463-229FC63E1790}">
  <ds:schemaRefs>
    <ds:schemaRef ds:uri="http://schemas.microsoft.com/sharepoint/v3/contenttype/forms"/>
  </ds:schemaRefs>
</ds:datastoreItem>
</file>

<file path=customXml/itemProps3.xml><?xml version="1.0" encoding="utf-8"?>
<ds:datastoreItem xmlns:ds="http://schemas.openxmlformats.org/officeDocument/2006/customXml" ds:itemID="{C18F5687-A664-486B-BF80-0EB2537312A1}">
  <ds:schemaRefs>
    <ds:schemaRef ds:uri="74bb58d6-075d-4fbb-a32b-161a8faa99a3"/>
    <ds:schemaRef ds:uri="http://schemas.microsoft.com/office/2006/documentManagement/types"/>
    <ds:schemaRef ds:uri="http://purl.org/dc/elements/1.1/"/>
    <ds:schemaRef ds:uri="http://www.w3.org/XML/1998/namespace"/>
    <ds:schemaRef ds:uri="http://schemas.openxmlformats.org/package/2006/metadata/core-properties"/>
    <ds:schemaRef ds:uri="http://schemas.microsoft.com/office/infopath/2007/PartnerControls"/>
    <ds:schemaRef ds:uri="http://purl.org/dc/terms/"/>
    <ds:schemaRef ds:uri="91113c34-f8f5-4adb-96a0-6dc1812ad0e9"/>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0</TotalTime>
  <Words>580</Words>
  <Application>Microsoft Office PowerPoint</Application>
  <PresentationFormat>On-screen Show (16:9)</PresentationFormat>
  <Paragraphs>65</Paragraphs>
  <Slides>13</Slides>
  <Notes>10</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13</vt:i4>
      </vt:variant>
    </vt:vector>
  </HeadingPairs>
  <TitlesOfParts>
    <vt:vector size="27" baseType="lpstr">
      <vt:lpstr>Noto Sans Symbols</vt:lpstr>
      <vt:lpstr>Helvetica Neue</vt:lpstr>
      <vt:lpstr>Segoe UI</vt:lpstr>
      <vt:lpstr>Didact Gothic</vt:lpstr>
      <vt:lpstr>Calibri Light</vt:lpstr>
      <vt:lpstr>Corsiva</vt:lpstr>
      <vt:lpstr>Garamond</vt:lpstr>
      <vt:lpstr>Wingdings 2</vt:lpstr>
      <vt:lpstr>Century Gothic</vt:lpstr>
      <vt:lpstr>Overlock</vt:lpstr>
      <vt:lpstr>Gill Sans MT</vt:lpstr>
      <vt:lpstr>Arial</vt:lpstr>
      <vt:lpstr>Simple Light</vt:lpstr>
      <vt:lpstr>Dividend</vt:lpstr>
      <vt:lpstr>Welcome to Year 3 Seoul (mrs Horan) &amp; tokyo (Miss hillard)</vt:lpstr>
      <vt:lpstr>Meet the Team</vt:lpstr>
      <vt:lpstr>THE LEARNING ENVIRONMENT - Seoul </vt:lpstr>
      <vt:lpstr>THE LEARNING ENVIRONMENT - tokyo </vt:lpstr>
      <vt:lpstr>THE LEARNING ENVIRONMENT – shared area </vt:lpstr>
      <vt:lpstr>Procedures for Contacting Staff </vt:lpstr>
      <vt:lpstr>Communication </vt:lpstr>
      <vt:lpstr>Our Golden Rules</vt:lpstr>
      <vt:lpstr>High Expectations </vt:lpstr>
      <vt:lpstr>Our Week</vt:lpstr>
      <vt:lpstr>Visits and Visitors</vt:lpstr>
      <vt:lpstr>Homework</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Year 6</dc:title>
  <dc:creator>Daniel Savage</dc:creator>
  <cp:lastModifiedBy>Amy Hillard</cp:lastModifiedBy>
  <cp:revision>39</cp:revision>
  <dcterms:modified xsi:type="dcterms:W3CDTF">2026-09-10T13:54:33Z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0x010100A3F236EEEF937A498D4BE0E4A2B2EAD6</vt:lpwstr>
  </property>
</Properties>
</file>