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4"/>
    <p:sldMasterId id="2147483777" r:id="rId5"/>
  </p:sldMasterIdLst>
  <p:notesMasterIdLst>
    <p:notesMasterId r:id="rId19"/>
  </p:notesMasterIdLst>
  <p:sldIdLst>
    <p:sldId id="256" r:id="rId6"/>
    <p:sldId id="601" r:id="rId7"/>
    <p:sldId id="604" r:id="rId8"/>
    <p:sldId id="605" r:id="rId9"/>
    <p:sldId id="258" r:id="rId10"/>
    <p:sldId id="259" r:id="rId11"/>
    <p:sldId id="260" r:id="rId12"/>
    <p:sldId id="276" r:id="rId13"/>
    <p:sldId id="262" r:id="rId14"/>
    <p:sldId id="263" r:id="rId15"/>
    <p:sldId id="268" r:id="rId16"/>
    <p:sldId id="610" r:id="rId17"/>
    <p:sldId id="273" r:id="rId18"/>
  </p:sldIdLst>
  <p:sldSz cx="9144000" cy="5143500" type="screen16x9"/>
  <p:notesSz cx="6858000" cy="9144000"/>
  <p:embeddedFontLst>
    <p:embeddedFont>
      <p:font typeface="Century Gothic" panose="020B0502020202020204" pitchFamily="34" charset="0"/>
      <p:regular r:id="rId20"/>
      <p:bold r:id="rId21"/>
      <p:italic r:id="rId22"/>
      <p:boldItalic r:id="rId23"/>
    </p:embeddedFont>
    <p:embeddedFont>
      <p:font typeface="Corsiva" panose="020B0604020202020204" charset="0"/>
      <p:regular r:id="rId24"/>
      <p:bold r:id="rId25"/>
      <p:italic r:id="rId26"/>
      <p:boldItalic r:id="rId27"/>
    </p:embeddedFont>
    <p:embeddedFont>
      <p:font typeface="Garamond" panose="02020404030301010803" pitchFamily="18" charset="0"/>
      <p:regular r:id="rId28"/>
      <p:bold r:id="rId29"/>
      <p:italic r:id="rId30"/>
    </p:embeddedFont>
    <p:embeddedFont>
      <p:font typeface="Gill Sans MT" panose="020B0502020104020203" pitchFamily="34" charset="0"/>
      <p:regular r:id="rId31"/>
      <p:bold r:id="rId32"/>
      <p:italic r:id="rId33"/>
      <p:boldItalic r:id="rId34"/>
    </p:embeddedFont>
    <p:embeddedFont>
      <p:font typeface="Overlock" panose="020B0604020202020204" charset="0"/>
      <p:regular r:id="rId35"/>
      <p:bold r:id="rId36"/>
      <p:italic r:id="rId37"/>
      <p:boldItalic r:id="rId38"/>
    </p:embeddedFont>
    <p:embeddedFont>
      <p:font typeface="Wingdings 2" panose="05020102010507070707" pitchFamily="18" charset="2"/>
      <p:regular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68" y="2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7.fntdata"/><Relationship Id="rId39" Type="http://schemas.openxmlformats.org/officeDocument/2006/relationships/font" Target="fonts/font20.fntdata"/><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1.fntdata"/><Relationship Id="rId29" Type="http://schemas.openxmlformats.org/officeDocument/2006/relationships/font" Target="fonts/font10.fntdata"/><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5.xml"/><Relationship Id="rId19" Type="http://schemas.openxmlformats.org/officeDocument/2006/relationships/notesMaster" Target="notesMasters/notesMaster1.xml"/><Relationship Id="rId31" Type="http://schemas.openxmlformats.org/officeDocument/2006/relationships/font" Target="fonts/font12.fntdata"/><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ie Smith" userId="c0a856a7-aa92-44ed-a182-c6e0134382d4" providerId="ADAL" clId="{32D9C5B5-920F-45A0-8641-E1114F52BACF}"/>
    <pc:docChg chg="modSld">
      <pc:chgData name="Katie Smith" userId="c0a856a7-aa92-44ed-a182-c6e0134382d4" providerId="ADAL" clId="{32D9C5B5-920F-45A0-8641-E1114F52BACF}" dt="2026-09-04T07:08:48.339" v="24" actId="1076"/>
      <pc:docMkLst>
        <pc:docMk/>
      </pc:docMkLst>
      <pc:sldChg chg="modSp">
        <pc:chgData name="Katie Smith" userId="c0a856a7-aa92-44ed-a182-c6e0134382d4" providerId="ADAL" clId="{32D9C5B5-920F-45A0-8641-E1114F52BACF}" dt="2026-09-04T07:08:48.339" v="24" actId="1076"/>
        <pc:sldMkLst>
          <pc:docMk/>
          <pc:sldMk cId="3864871830" sldId="604"/>
        </pc:sldMkLst>
        <pc:picChg chg="mod">
          <ac:chgData name="Katie Smith" userId="c0a856a7-aa92-44ed-a182-c6e0134382d4" providerId="ADAL" clId="{32D9C5B5-920F-45A0-8641-E1114F52BACF}" dt="2026-09-04T07:08:41.707" v="19" actId="14100"/>
          <ac:picMkLst>
            <pc:docMk/>
            <pc:sldMk cId="3864871830" sldId="604"/>
            <ac:picMk id="5" creationId="{1FD05B34-CA4C-4585-9DD4-1A9DC9CB37EB}"/>
          </ac:picMkLst>
        </pc:picChg>
        <pc:picChg chg="mod">
          <ac:chgData name="Katie Smith" userId="c0a856a7-aa92-44ed-a182-c6e0134382d4" providerId="ADAL" clId="{32D9C5B5-920F-45A0-8641-E1114F52BACF}" dt="2026-09-04T07:08:42.730" v="20" actId="1076"/>
          <ac:picMkLst>
            <pc:docMk/>
            <pc:sldMk cId="3864871830" sldId="604"/>
            <ac:picMk id="6" creationId="{701BB9B6-DE57-497C-93A1-3961EA519CE8}"/>
          </ac:picMkLst>
        </pc:picChg>
        <pc:picChg chg="mod">
          <ac:chgData name="Katie Smith" userId="c0a856a7-aa92-44ed-a182-c6e0134382d4" providerId="ADAL" clId="{32D9C5B5-920F-45A0-8641-E1114F52BACF}" dt="2026-09-04T07:08:48.339" v="24" actId="1076"/>
          <ac:picMkLst>
            <pc:docMk/>
            <pc:sldMk cId="3864871830" sldId="604"/>
            <ac:picMk id="8" creationId="{F02B4291-9DEC-4333-B234-9F8898FD69C4}"/>
          </ac:picMkLst>
        </pc:picChg>
        <pc:picChg chg="mod">
          <ac:chgData name="Katie Smith" userId="c0a856a7-aa92-44ed-a182-c6e0134382d4" providerId="ADAL" clId="{32D9C5B5-920F-45A0-8641-E1114F52BACF}" dt="2026-09-04T07:08:47.049" v="23" actId="14100"/>
          <ac:picMkLst>
            <pc:docMk/>
            <pc:sldMk cId="3864871830" sldId="604"/>
            <ac:picMk id="9" creationId="{6B926353-AFE7-413A-B5CD-6987640B601B}"/>
          </ac:picMkLst>
        </pc:picChg>
      </pc:sldChg>
      <pc:sldChg chg="addSp modSp">
        <pc:chgData name="Katie Smith" userId="c0a856a7-aa92-44ed-a182-c6e0134382d4" providerId="ADAL" clId="{32D9C5B5-920F-45A0-8641-E1114F52BACF}" dt="2026-09-04T07:08:39.011" v="18" actId="1076"/>
        <pc:sldMkLst>
          <pc:docMk/>
          <pc:sldMk cId="16993141" sldId="605"/>
        </pc:sldMkLst>
        <pc:picChg chg="add mod modCrop">
          <ac:chgData name="Katie Smith" userId="c0a856a7-aa92-44ed-a182-c6e0134382d4" providerId="ADAL" clId="{32D9C5B5-920F-45A0-8641-E1114F52BACF}" dt="2026-09-04T07:07:59.011" v="10" actId="1076"/>
          <ac:picMkLst>
            <pc:docMk/>
            <pc:sldMk cId="16993141" sldId="605"/>
            <ac:picMk id="2" creationId="{1BE63865-5202-4C11-B7AC-4C8EBBECF532}"/>
          </ac:picMkLst>
        </pc:picChg>
        <pc:picChg chg="add mod">
          <ac:chgData name="Katie Smith" userId="c0a856a7-aa92-44ed-a182-c6e0134382d4" providerId="ADAL" clId="{32D9C5B5-920F-45A0-8641-E1114F52BACF}" dt="2026-09-04T07:07:57.683" v="9" actId="1076"/>
          <ac:picMkLst>
            <pc:docMk/>
            <pc:sldMk cId="16993141" sldId="605"/>
            <ac:picMk id="3" creationId="{F0DA8889-1666-4DF8-8E0D-37D698647A3B}"/>
          </ac:picMkLst>
        </pc:picChg>
        <pc:picChg chg="add mod">
          <ac:chgData name="Katie Smith" userId="c0a856a7-aa92-44ed-a182-c6e0134382d4" providerId="ADAL" clId="{32D9C5B5-920F-45A0-8641-E1114F52BACF}" dt="2026-09-04T07:08:14.715" v="13" actId="1076"/>
          <ac:picMkLst>
            <pc:docMk/>
            <pc:sldMk cId="16993141" sldId="605"/>
            <ac:picMk id="4" creationId="{C703A843-2E41-4ECB-95F9-97F3B3C88DB7}"/>
          </ac:picMkLst>
        </pc:picChg>
        <pc:picChg chg="add mod">
          <ac:chgData name="Katie Smith" userId="c0a856a7-aa92-44ed-a182-c6e0134382d4" providerId="ADAL" clId="{32D9C5B5-920F-45A0-8641-E1114F52BACF}" dt="2026-09-04T07:08:39.011" v="18" actId="1076"/>
          <ac:picMkLst>
            <pc:docMk/>
            <pc:sldMk cId="16993141" sldId="605"/>
            <ac:picMk id="6" creationId="{7FDE778C-829D-4065-A97A-5646BF63080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94398445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ebbedf9b8a_2_1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gebbedf9b8a_2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44693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ebbedf9b8a_2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79" name="Google Shape;179;gebbedf9b8a_2_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EJ</a:t>
            </a:r>
            <a:endParaRPr/>
          </a:p>
        </p:txBody>
      </p:sp>
      <p:sp>
        <p:nvSpPr>
          <p:cNvPr id="180" name="Google Shape;180;gebbedf9b8a_2_82: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10</a:t>
            </a:fld>
            <a:endParaRPr/>
          </a:p>
        </p:txBody>
      </p:sp>
    </p:spTree>
    <p:extLst>
      <p:ext uri="{BB962C8B-B14F-4D97-AF65-F5344CB8AC3E}">
        <p14:creationId xmlns:p14="http://schemas.microsoft.com/office/powerpoint/2010/main" val="2449377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ebbedf9b8a_2_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217" name="Google Shape;217;gebbedf9b8a_2_1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218" name="Google Shape;218;gebbedf9b8a_2_116: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11</a:t>
            </a:fld>
            <a:endParaRPr/>
          </a:p>
        </p:txBody>
      </p:sp>
    </p:spTree>
    <p:extLst>
      <p:ext uri="{BB962C8B-B14F-4D97-AF65-F5344CB8AC3E}">
        <p14:creationId xmlns:p14="http://schemas.microsoft.com/office/powerpoint/2010/main" val="36316024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t>in</a:t>
            </a:r>
          </a:p>
        </p:txBody>
      </p:sp>
      <p:sp>
        <p:nvSpPr>
          <p:cNvPr id="4" name="Slide Number Placeholder 3"/>
          <p:cNvSpPr>
            <a:spLocks noGrp="1"/>
          </p:cNvSpPr>
          <p:nvPr>
            <p:ph type="sldNum" sz="quarter" idx="5"/>
          </p:nvPr>
        </p:nvSpPr>
        <p:spPr/>
        <p:txBody>
          <a:bodyPr/>
          <a:lstStyle/>
          <a:p>
            <a:fld id="{46266771-A445-4C27-A245-9486EBB0E7A7}" type="slidenum">
              <a:rPr lang="en-GB" smtClean="0"/>
              <a:t>12</a:t>
            </a:fld>
            <a:endParaRPr lang="en-GB"/>
          </a:p>
        </p:txBody>
      </p:sp>
    </p:spTree>
    <p:extLst>
      <p:ext uri="{BB962C8B-B14F-4D97-AF65-F5344CB8AC3E}">
        <p14:creationId xmlns:p14="http://schemas.microsoft.com/office/powerpoint/2010/main" val="2119904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ebbedf9b8a_2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252" name="Google Shape;252;gebbedf9b8a_2_1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EJ</a:t>
            </a:r>
            <a:endParaRPr/>
          </a:p>
        </p:txBody>
      </p:sp>
      <p:sp>
        <p:nvSpPr>
          <p:cNvPr id="253" name="Google Shape;253;gebbedf9b8a_2_175: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13</a:t>
            </a:fld>
            <a:endParaRPr/>
          </a:p>
        </p:txBody>
      </p:sp>
    </p:spTree>
    <p:extLst>
      <p:ext uri="{BB962C8B-B14F-4D97-AF65-F5344CB8AC3E}">
        <p14:creationId xmlns:p14="http://schemas.microsoft.com/office/powerpoint/2010/main" val="909443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t>in</a:t>
            </a:r>
          </a:p>
        </p:txBody>
      </p:sp>
      <p:sp>
        <p:nvSpPr>
          <p:cNvPr id="4" name="Slide Number Placeholder 3"/>
          <p:cNvSpPr>
            <a:spLocks noGrp="1"/>
          </p:cNvSpPr>
          <p:nvPr>
            <p:ph type="sldNum" sz="quarter" idx="5"/>
          </p:nvPr>
        </p:nvSpPr>
        <p:spPr/>
        <p:txBody>
          <a:bodyPr/>
          <a:lstStyle/>
          <a:p>
            <a:fld id="{46266771-A445-4C27-A245-9486EBB0E7A7}" type="slidenum">
              <a:rPr lang="en-GB" smtClean="0"/>
              <a:t>2</a:t>
            </a:fld>
            <a:endParaRPr lang="en-GB"/>
          </a:p>
        </p:txBody>
      </p:sp>
    </p:spTree>
    <p:extLst>
      <p:ext uri="{BB962C8B-B14F-4D97-AF65-F5344CB8AC3E}">
        <p14:creationId xmlns:p14="http://schemas.microsoft.com/office/powerpoint/2010/main" val="2319349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in</a:t>
            </a:r>
          </a:p>
        </p:txBody>
      </p:sp>
      <p:sp>
        <p:nvSpPr>
          <p:cNvPr id="4" name="Slide Number Placeholder 3"/>
          <p:cNvSpPr>
            <a:spLocks noGrp="1"/>
          </p:cNvSpPr>
          <p:nvPr>
            <p:ph type="sldNum" sz="quarter" idx="5"/>
          </p:nvPr>
        </p:nvSpPr>
        <p:spPr/>
        <p:txBody>
          <a:bodyPr/>
          <a:lstStyle/>
          <a:p>
            <a:fld id="{46266771-A445-4C27-A245-9486EBB0E7A7}" type="slidenum">
              <a:rPr lang="en-GB" smtClean="0"/>
              <a:t>3</a:t>
            </a:fld>
            <a:endParaRPr lang="en-GB"/>
          </a:p>
        </p:txBody>
      </p:sp>
    </p:spTree>
    <p:extLst>
      <p:ext uri="{BB962C8B-B14F-4D97-AF65-F5344CB8AC3E}">
        <p14:creationId xmlns:p14="http://schemas.microsoft.com/office/powerpoint/2010/main" val="3857730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t>in</a:t>
            </a:r>
          </a:p>
        </p:txBody>
      </p:sp>
      <p:sp>
        <p:nvSpPr>
          <p:cNvPr id="4" name="Slide Number Placeholder 3"/>
          <p:cNvSpPr>
            <a:spLocks noGrp="1"/>
          </p:cNvSpPr>
          <p:nvPr>
            <p:ph type="sldNum" sz="quarter" idx="5"/>
          </p:nvPr>
        </p:nvSpPr>
        <p:spPr/>
        <p:txBody>
          <a:bodyPr/>
          <a:lstStyle/>
          <a:p>
            <a:fld id="{46266771-A445-4C27-A245-9486EBB0E7A7}" type="slidenum">
              <a:rPr lang="en-GB" smtClean="0"/>
              <a:t>4</a:t>
            </a:fld>
            <a:endParaRPr lang="en-GB"/>
          </a:p>
        </p:txBody>
      </p:sp>
    </p:spTree>
    <p:extLst>
      <p:ext uri="{BB962C8B-B14F-4D97-AF65-F5344CB8AC3E}">
        <p14:creationId xmlns:p14="http://schemas.microsoft.com/office/powerpoint/2010/main" val="3022502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ebbedf9b8a_2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36" name="Google Shape;136;gebbedf9b8a_2_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37" name="Google Shape;137;gebbedf9b8a_2_48: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strike="noStrike" cap="none">
                <a:solidFill>
                  <a:srgbClr val="000000"/>
                </a:solidFill>
                <a:latin typeface="Arial"/>
                <a:ea typeface="Arial"/>
                <a:cs typeface="Arial"/>
                <a:sym typeface="Arial"/>
              </a:rPr>
              <a:t>5</a:t>
            </a:fld>
            <a:endParaRPr/>
          </a:p>
        </p:txBody>
      </p:sp>
    </p:spTree>
    <p:extLst>
      <p:ext uri="{BB962C8B-B14F-4D97-AF65-F5344CB8AC3E}">
        <p14:creationId xmlns:p14="http://schemas.microsoft.com/office/powerpoint/2010/main" val="3372598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ebbedf9b8a_2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43" name="Google Shape;143;gebbedf9b8a_2_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44" name="Google Shape;144;gebbedf9b8a_2_54: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6</a:t>
            </a:fld>
            <a:endParaRPr/>
          </a:p>
        </p:txBody>
      </p:sp>
    </p:spTree>
    <p:extLst>
      <p:ext uri="{BB962C8B-B14F-4D97-AF65-F5344CB8AC3E}">
        <p14:creationId xmlns:p14="http://schemas.microsoft.com/office/powerpoint/2010/main" val="901104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ebbedf9b8a_2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51" name="Google Shape;151;gebbedf9b8a_2_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52" name="Google Shape;152;gebbedf9b8a_2_61: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7</a:t>
            </a:fld>
            <a:endParaRPr/>
          </a:p>
        </p:txBody>
      </p:sp>
    </p:spTree>
    <p:extLst>
      <p:ext uri="{BB962C8B-B14F-4D97-AF65-F5344CB8AC3E}">
        <p14:creationId xmlns:p14="http://schemas.microsoft.com/office/powerpoint/2010/main" val="29671671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ebbedf9b8a_2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63" name="Google Shape;163;gebbedf9b8a_2_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64" name="Google Shape;164;gebbedf9b8a_2_68: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8</a:t>
            </a:fld>
            <a:endParaRPr/>
          </a:p>
        </p:txBody>
      </p:sp>
    </p:spTree>
    <p:extLst>
      <p:ext uri="{BB962C8B-B14F-4D97-AF65-F5344CB8AC3E}">
        <p14:creationId xmlns:p14="http://schemas.microsoft.com/office/powerpoint/2010/main" val="1294341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ebbedf9b8a_2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71" name="Google Shape;171;gebbedf9b8a_2_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72" name="Google Shape;172;gebbedf9b8a_2_75: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9</a:t>
            </a:fld>
            <a:endParaRPr/>
          </a:p>
        </p:txBody>
      </p:sp>
    </p:spTree>
    <p:extLst>
      <p:ext uri="{BB962C8B-B14F-4D97-AF65-F5344CB8AC3E}">
        <p14:creationId xmlns:p14="http://schemas.microsoft.com/office/powerpoint/2010/main" val="2476206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34900" y="2314324"/>
            <a:ext cx="8447150" cy="2478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ctrTitle"/>
          </p:nvPr>
        </p:nvSpPr>
        <p:spPr>
          <a:xfrm>
            <a:off x="435894" y="765324"/>
            <a:ext cx="8245162" cy="1106260"/>
          </a:xfrm>
          <a:effectLst/>
        </p:spPr>
        <p:txBody>
          <a:bodyPr anchor="b">
            <a:normAutofit/>
          </a:bodyPr>
          <a:lstStyle>
            <a:lvl1pPr>
              <a:defRPr sz="27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5895" y="1871584"/>
            <a:ext cx="8245160" cy="442741"/>
          </a:xfrm>
        </p:spPr>
        <p:txBody>
          <a:bodyPr anchor="t">
            <a:normAutofit/>
          </a:bodyPr>
          <a:lstStyle>
            <a:lvl1pPr marL="0" indent="0" algn="l">
              <a:buNone/>
              <a:defRPr sz="1200" cap="all">
                <a:solidFill>
                  <a:schemeClr val="accent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704463" y="4467103"/>
            <a:ext cx="2133600" cy="273844"/>
          </a:xfrm>
        </p:spPr>
        <p:txBody>
          <a:bodyPr/>
          <a:lstStyle>
            <a:lvl1pPr>
              <a:defRPr>
                <a:solidFill>
                  <a:schemeClr val="accent1">
                    <a:lumMod val="75000"/>
                    <a:lumOff val="25000"/>
                  </a:schemeClr>
                </a:solidFill>
              </a:defRPr>
            </a:lvl1pPr>
          </a:lstStyle>
          <a:p>
            <a:endParaRPr lang="en-GB"/>
          </a:p>
        </p:txBody>
      </p:sp>
      <p:sp>
        <p:nvSpPr>
          <p:cNvPr id="5" name="Footer Placeholder 4"/>
          <p:cNvSpPr>
            <a:spLocks noGrp="1"/>
          </p:cNvSpPr>
          <p:nvPr>
            <p:ph type="ftr" sz="quarter" idx="11"/>
          </p:nvPr>
        </p:nvSpPr>
        <p:spPr>
          <a:xfrm>
            <a:off x="435894" y="4463859"/>
            <a:ext cx="5187908" cy="273844"/>
          </a:xfrm>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a:xfrm>
            <a:off x="7918725" y="4467103"/>
            <a:ext cx="762330" cy="273844"/>
          </a:xfrm>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550205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526617"/>
            <a:ext cx="8272212" cy="760350"/>
          </a:xfrm>
        </p:spPr>
        <p:txBody>
          <a:bodyPr/>
          <a:lstStyle/>
          <a:p>
            <a:r>
              <a:rPr lang="en-US"/>
              <a:t>Click to edit Master title style</a:t>
            </a:r>
          </a:p>
        </p:txBody>
      </p:sp>
      <p:sp>
        <p:nvSpPr>
          <p:cNvPr id="3" name="Content Placeholder 2"/>
          <p:cNvSpPr>
            <a:spLocks noGrp="1"/>
          </p:cNvSpPr>
          <p:nvPr>
            <p:ph idx="1"/>
          </p:nvPr>
        </p:nvSpPr>
        <p:spPr>
          <a:xfrm>
            <a:off x="435895" y="1635373"/>
            <a:ext cx="8272211" cy="2758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7918725" y="4467103"/>
            <a:ext cx="789381" cy="273844"/>
          </a:xfrm>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90193463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335863" y="3856481"/>
            <a:ext cx="8468145"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2282933"/>
            <a:ext cx="8272211" cy="1123130"/>
          </a:xfrm>
        </p:spPr>
        <p:txBody>
          <a:bodyPr anchor="b">
            <a:normAutofit/>
          </a:bodyPr>
          <a:lstStyle>
            <a:lvl1pPr algn="l">
              <a:defRPr sz="27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435895" y="3406063"/>
            <a:ext cx="8272211" cy="450417"/>
          </a:xfrm>
        </p:spPr>
        <p:txBody>
          <a:bodyPr anchor="t">
            <a:normAutofit/>
          </a:bodyPr>
          <a:lstStyle>
            <a:lvl1pPr marL="0" indent="0" algn="l">
              <a:buNone/>
              <a:defRPr sz="1350" cap="all">
                <a:solidFill>
                  <a:schemeClr val="accent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endParaRPr lang="en-GB"/>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2010215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547244"/>
            <a:ext cx="8272212" cy="741249"/>
          </a:xfrm>
        </p:spPr>
        <p:txBody>
          <a:bodyPr/>
          <a:lstStyle/>
          <a:p>
            <a:r>
              <a:rPr lang="en-US"/>
              <a:t>Click to edit Master title style</a:t>
            </a:r>
          </a:p>
        </p:txBody>
      </p:sp>
      <p:sp>
        <p:nvSpPr>
          <p:cNvPr id="3" name="Content Placeholder 2"/>
          <p:cNvSpPr>
            <a:spLocks noGrp="1"/>
          </p:cNvSpPr>
          <p:nvPr>
            <p:ph sz="half" idx="1"/>
          </p:nvPr>
        </p:nvSpPr>
        <p:spPr>
          <a:xfrm>
            <a:off x="435895" y="1671003"/>
            <a:ext cx="4066793" cy="2724785"/>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1313" y="1671003"/>
            <a:ext cx="4066794" cy="2724785"/>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926218344"/>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435895" y="547244"/>
            <a:ext cx="8272212" cy="741249"/>
          </a:xfrm>
        </p:spPr>
        <p:txBody>
          <a:bodyPr/>
          <a:lstStyle/>
          <a:p>
            <a:r>
              <a:rPr lang="en-US"/>
              <a:t>Click to edit Master title style</a:t>
            </a:r>
          </a:p>
        </p:txBody>
      </p:sp>
      <p:sp>
        <p:nvSpPr>
          <p:cNvPr id="3" name="Text Placeholder 2"/>
          <p:cNvSpPr>
            <a:spLocks noGrp="1"/>
          </p:cNvSpPr>
          <p:nvPr>
            <p:ph type="body" idx="1"/>
          </p:nvPr>
        </p:nvSpPr>
        <p:spPr>
          <a:xfrm>
            <a:off x="665415" y="1688169"/>
            <a:ext cx="3815306" cy="402004"/>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35896" y="2194540"/>
            <a:ext cx="4044825" cy="220124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92802" y="1688169"/>
            <a:ext cx="3815305" cy="415030"/>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63282" y="2194540"/>
            <a:ext cx="4044825" cy="220124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08640296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330512"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431921" y="547244"/>
            <a:ext cx="8272212" cy="741249"/>
          </a:xfrm>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77110420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3662518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35863" y="3856480"/>
            <a:ext cx="8473650" cy="9560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3946722"/>
            <a:ext cx="3682084" cy="517136"/>
          </a:xfrm>
        </p:spPr>
        <p:txBody>
          <a:bodyPr anchor="ctr"/>
          <a:lstStyle>
            <a:lvl1pPr algn="l">
              <a:defRPr sz="15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335862" y="450900"/>
            <a:ext cx="8469630" cy="3153600"/>
          </a:xfrm>
        </p:spPr>
        <p:txBody>
          <a:bodyPr anchor="ctr">
            <a:normAutofit/>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305618" y="3946723"/>
            <a:ext cx="4402490" cy="517136"/>
          </a:xfrm>
        </p:spPr>
        <p:txBody>
          <a:bodyPr anchor="ctr">
            <a:normAutofit/>
          </a:bodyPr>
          <a:lstStyle>
            <a:lvl1pPr marL="0" indent="0" algn="r">
              <a:buNone/>
              <a:defRPr sz="825">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endParaRPr lang="en-GB"/>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89096576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3520042"/>
            <a:ext cx="8272212" cy="425054"/>
          </a:xfrm>
        </p:spPr>
        <p:txBody>
          <a:bodyPr anchor="b">
            <a:normAutofit/>
          </a:bodyPr>
          <a:lstStyle>
            <a:lvl1pPr algn="l">
              <a:defRPr sz="18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335863" y="449794"/>
            <a:ext cx="8468144" cy="266793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p>
        </p:txBody>
      </p:sp>
      <p:sp>
        <p:nvSpPr>
          <p:cNvPr id="4" name="Text Placeholder 3"/>
          <p:cNvSpPr>
            <a:spLocks noGrp="1"/>
          </p:cNvSpPr>
          <p:nvPr>
            <p:ph type="body" sz="half" idx="2"/>
          </p:nvPr>
        </p:nvSpPr>
        <p:spPr>
          <a:xfrm>
            <a:off x="435894" y="3945096"/>
            <a:ext cx="8272213" cy="449003"/>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333618817"/>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435894" y="526617"/>
            <a:ext cx="8272212" cy="76035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205468719"/>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1" y="449794"/>
            <a:ext cx="2180113" cy="436271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1" y="506795"/>
            <a:ext cx="1503123" cy="38873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81193" y="506795"/>
            <a:ext cx="5922209" cy="3887305"/>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745255" y="4467103"/>
            <a:ext cx="996106" cy="273844"/>
          </a:xfrm>
        </p:spPr>
        <p:txBody>
          <a:bodyPr/>
          <a:lstStyle>
            <a:lvl1pPr>
              <a:defRPr>
                <a:solidFill>
                  <a:schemeClr val="accent1">
                    <a:lumMod val="75000"/>
                    <a:lumOff val="25000"/>
                  </a:schemeClr>
                </a:solidFill>
              </a:defRPr>
            </a:lvl1pPr>
          </a:lstStyle>
          <a:p>
            <a:endParaRPr lang="en-GB"/>
          </a:p>
        </p:txBody>
      </p:sp>
      <p:sp>
        <p:nvSpPr>
          <p:cNvPr id="5" name="Footer Placeholder 4"/>
          <p:cNvSpPr>
            <a:spLocks noGrp="1"/>
          </p:cNvSpPr>
          <p:nvPr>
            <p:ph type="ftr" sz="quarter" idx="11"/>
          </p:nvPr>
        </p:nvSpPr>
        <p:spPr>
          <a:xfrm>
            <a:off x="581193" y="4463859"/>
            <a:ext cx="5922209" cy="273844"/>
          </a:xfrm>
        </p:spPr>
        <p:txBody>
          <a:bodyPr/>
          <a:lstStyle/>
          <a:p>
            <a:endParaRPr lang="en-GB"/>
          </a:p>
        </p:txBody>
      </p:sp>
      <p:sp>
        <p:nvSpPr>
          <p:cNvPr id="6" name="Slide Number Placeholder 5"/>
          <p:cNvSpPr>
            <a:spLocks noGrp="1"/>
          </p:cNvSpPr>
          <p:nvPr>
            <p:ph type="sldNum" sz="quarter" idx="12"/>
          </p:nvPr>
        </p:nvSpPr>
        <p:spPr>
          <a:xfrm>
            <a:off x="7834962" y="4467103"/>
            <a:ext cx="873146" cy="273844"/>
          </a:xfrm>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91104003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5894" y="528843"/>
            <a:ext cx="8272212" cy="89216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435894" y="1752002"/>
            <a:ext cx="8272212" cy="2642096"/>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04464" y="4467103"/>
            <a:ext cx="2133599" cy="273844"/>
          </a:xfrm>
          <a:prstGeom prst="rect">
            <a:avLst/>
          </a:prstGeom>
        </p:spPr>
        <p:txBody>
          <a:bodyPr vert="horz" lIns="91440" tIns="45720" rIns="91440" bIns="45720" rtlCol="0" anchor="ctr"/>
          <a:lstStyle>
            <a:lvl1pPr algn="r">
              <a:defRPr sz="675">
                <a:solidFill>
                  <a:schemeClr val="accent2"/>
                </a:solidFill>
              </a:defRPr>
            </a:lvl1pPr>
          </a:lstStyle>
          <a:p>
            <a:fld id="{B61BEF0D-F0BB-DE4B-95CE-6DB70DBA9567}" type="datetimeFigureOut">
              <a:rPr lang="en-US" dirty="0"/>
              <a:pPr/>
              <a:t>9/4/2026</a:t>
            </a:fld>
            <a:endParaRPr lang="en-US"/>
          </a:p>
        </p:txBody>
      </p:sp>
      <p:sp>
        <p:nvSpPr>
          <p:cNvPr id="5" name="Footer Placeholder 4"/>
          <p:cNvSpPr>
            <a:spLocks noGrp="1"/>
          </p:cNvSpPr>
          <p:nvPr>
            <p:ph type="ftr" sz="quarter" idx="3"/>
          </p:nvPr>
        </p:nvSpPr>
        <p:spPr>
          <a:xfrm>
            <a:off x="435894" y="4463859"/>
            <a:ext cx="5187908" cy="273844"/>
          </a:xfrm>
          <a:prstGeom prst="rect">
            <a:avLst/>
          </a:prstGeom>
        </p:spPr>
        <p:txBody>
          <a:bodyPr vert="horz" lIns="91440" tIns="45720" rIns="91440" bIns="45720" rtlCol="0" anchor="ctr"/>
          <a:lstStyle>
            <a:lvl1pPr algn="l">
              <a:defRPr sz="675" cap="all">
                <a:solidFill>
                  <a:schemeClr val="accent2"/>
                </a:solidFill>
              </a:defRPr>
            </a:lvl1pPr>
          </a:lstStyle>
          <a:p>
            <a:endParaRPr lang="en-US"/>
          </a:p>
        </p:txBody>
      </p:sp>
      <p:sp>
        <p:nvSpPr>
          <p:cNvPr id="6" name="Slide Number Placeholder 5"/>
          <p:cNvSpPr>
            <a:spLocks noGrp="1"/>
          </p:cNvSpPr>
          <p:nvPr>
            <p:ph type="sldNum" sz="quarter" idx="4"/>
          </p:nvPr>
        </p:nvSpPr>
        <p:spPr>
          <a:xfrm>
            <a:off x="7918725" y="4467103"/>
            <a:ext cx="789383" cy="273844"/>
          </a:xfrm>
          <a:prstGeom prst="rect">
            <a:avLst/>
          </a:prstGeom>
        </p:spPr>
        <p:txBody>
          <a:bodyPr vert="horz" lIns="91440" tIns="45720" rIns="91440" bIns="45720" rtlCol="0" anchor="ctr"/>
          <a:lstStyle>
            <a:lvl1pPr algn="r">
              <a:defRPr sz="675">
                <a:solidFill>
                  <a:schemeClr val="accent2"/>
                </a:solidFill>
              </a:defRPr>
            </a:lvl1pPr>
          </a:lstStyle>
          <a:p>
            <a:pPr marL="0" lvl="0" indent="0" algn="r" rtl="0">
              <a:spcBef>
                <a:spcPts val="0"/>
              </a:spcBef>
              <a:spcAft>
                <a:spcPts val="0"/>
              </a:spcAft>
              <a:buNone/>
            </a:pPr>
            <a:fld id="{00000000-1234-1234-1234-123412341234}" type="slidenum">
              <a:rPr lang="en" smtClean="0"/>
              <a:t>‹#›</a:t>
            </a:fld>
            <a:endParaRPr lang="en"/>
          </a:p>
        </p:txBody>
      </p:sp>
      <p:sp>
        <p:nvSpPr>
          <p:cNvPr id="9" name="Rectangle 8"/>
          <p:cNvSpPr/>
          <p:nvPr/>
        </p:nvSpPr>
        <p:spPr>
          <a:xfrm>
            <a:off x="334901" y="342900"/>
            <a:ext cx="2777490" cy="7124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 name="Rectangle 9"/>
          <p:cNvSpPr/>
          <p:nvPr/>
        </p:nvSpPr>
        <p:spPr>
          <a:xfrm>
            <a:off x="6031610" y="340232"/>
            <a:ext cx="2777490" cy="7391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Rectangle 10"/>
          <p:cNvSpPr/>
          <p:nvPr/>
        </p:nvSpPr>
        <p:spPr>
          <a:xfrm>
            <a:off x="3181373"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347772082"/>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sldNum="0" hdr="0" ftr="0" dt="0"/>
  <p:txStyles>
    <p:title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9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350" kern="1200">
          <a:solidFill>
            <a:schemeClr val="tx2"/>
          </a:solidFill>
          <a:latin typeface="+mn-lt"/>
          <a:ea typeface="+mn-ea"/>
          <a:cs typeface="+mn-cs"/>
        </a:defRPr>
      </a:lvl1pPr>
      <a:lvl2pPr marL="472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2pPr>
      <a:lvl3pPr marL="675000" indent="-202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050" kern="1200">
          <a:solidFill>
            <a:schemeClr val="tx2"/>
          </a:solidFill>
          <a:latin typeface="+mn-lt"/>
          <a:ea typeface="+mn-ea"/>
          <a:cs typeface="+mn-cs"/>
        </a:defRPr>
      </a:lvl3pPr>
      <a:lvl4pPr marL="93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4pPr>
      <a:lvl5pPr marL="120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2"/>
          <p:cNvSpPr txBox="1">
            <a:spLocks noGrp="1"/>
          </p:cNvSpPr>
          <p:nvPr>
            <p:ph type="ctrTitle"/>
          </p:nvPr>
        </p:nvSpPr>
        <p:spPr>
          <a:xfrm>
            <a:off x="1047186" y="0"/>
            <a:ext cx="7654679" cy="1274819"/>
          </a:xfrm>
          <a:prstGeom prst="rect">
            <a:avLst/>
          </a:prstGeom>
          <a:noFill/>
          <a:ln>
            <a:noFill/>
          </a:ln>
        </p:spPr>
        <p:txBody>
          <a:bodyPr spcFirstLastPara="1" wrap="square" lIns="91425" tIns="45700" rIns="91425" bIns="45700" anchor="b" anchorCtr="0">
            <a:noAutofit/>
          </a:bodyPr>
          <a:lstStyle/>
          <a:p>
            <a:pPr algn="ctr">
              <a:spcBef>
                <a:spcPts val="0"/>
              </a:spcBef>
              <a:buClr>
                <a:srgbClr val="D47F77"/>
              </a:buClr>
              <a:buSzPts val="8000"/>
            </a:pPr>
            <a:r>
              <a:rPr lang="en" sz="6000" b="0" i="0" u="none" dirty="0">
                <a:solidFill>
                  <a:schemeClr val="tx2">
                    <a:lumMod val="50000"/>
                  </a:schemeClr>
                </a:solidFill>
                <a:latin typeface="Calibri Light"/>
                <a:ea typeface="Overlock"/>
                <a:cs typeface="Calibri Light"/>
                <a:sym typeface="Overlock"/>
              </a:rPr>
              <a:t>Welcome to Year 5</a:t>
            </a:r>
            <a:endParaRPr sz="1800" dirty="0">
              <a:solidFill>
                <a:srgbClr val="00B050"/>
              </a:solidFill>
              <a:latin typeface="Calibri Light" panose="020F0302020204030204" pitchFamily="34" charset="0"/>
              <a:cs typeface="Calibri Light" panose="020F0302020204030204" pitchFamily="34" charset="0"/>
            </a:endParaRPr>
          </a:p>
        </p:txBody>
      </p:sp>
      <p:sp>
        <p:nvSpPr>
          <p:cNvPr id="126" name="Google Shape;126;p22"/>
          <p:cNvSpPr txBox="1">
            <a:spLocks noGrp="1"/>
          </p:cNvSpPr>
          <p:nvPr>
            <p:ph type="subTitle" idx="1"/>
          </p:nvPr>
        </p:nvSpPr>
        <p:spPr>
          <a:xfrm>
            <a:off x="3537709" y="1780837"/>
            <a:ext cx="2068582" cy="1080000"/>
          </a:xfrm>
          <a:prstGeom prst="rect">
            <a:avLst/>
          </a:prstGeom>
          <a:noFill/>
          <a:ln>
            <a:noFill/>
          </a:ln>
        </p:spPr>
        <p:txBody>
          <a:bodyPr spcFirstLastPara="1" wrap="square" lIns="91425" tIns="45700" rIns="91425" bIns="45700" anchor="t" anchorCtr="0">
            <a:normAutofit/>
          </a:bodyPr>
          <a:lstStyle/>
          <a:p>
            <a:pPr algn="ctr">
              <a:spcBef>
                <a:spcPts val="0"/>
              </a:spcBef>
              <a:spcAft>
                <a:spcPts val="0"/>
              </a:spcAft>
              <a:buSzPts val="2300"/>
            </a:pPr>
            <a:r>
              <a:rPr lang="en" sz="2400" dirty="0">
                <a:solidFill>
                  <a:schemeClr val="tx1"/>
                </a:solidFill>
                <a:latin typeface="Calibri Light"/>
                <a:cs typeface="Calibri Light"/>
                <a:sym typeface="Garamond"/>
              </a:rPr>
              <a:t>2026 - 2027</a:t>
            </a:r>
            <a:endParaRPr sz="1400" dirty="0">
              <a:solidFill>
                <a:schemeClr val="tx1"/>
              </a:solidFill>
              <a:latin typeface="Calibri Light" panose="020F0302020204030204" pitchFamily="34" charset="0"/>
              <a:cs typeface="Calibri Light" panose="020F0302020204030204" pitchFamily="34" charset="0"/>
            </a:endParaRPr>
          </a:p>
        </p:txBody>
      </p:sp>
      <p:pic>
        <p:nvPicPr>
          <p:cNvPr id="1026" name="Picture 2" descr="Behaviour — Stanton Road Primary School">
            <a:extLst>
              <a:ext uri="{FF2B5EF4-FFF2-40B4-BE49-F238E27FC236}">
                <a16:creationId xmlns:a16="http://schemas.microsoft.com/office/drawing/2014/main" id="{9450252D-D408-4408-882C-9137881E2E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7587" y="2571750"/>
            <a:ext cx="5068826" cy="2000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A5F31E4-2290-41F6-95A8-437541FAB418}"/>
              </a:ext>
            </a:extLst>
          </p:cNvPr>
          <p:cNvPicPr>
            <a:picLocks noChangeAspect="1"/>
          </p:cNvPicPr>
          <p:nvPr/>
        </p:nvPicPr>
        <p:blipFill>
          <a:blip r:embed="rId4"/>
          <a:stretch>
            <a:fillRect/>
          </a:stretch>
        </p:blipFill>
        <p:spPr>
          <a:xfrm>
            <a:off x="540289" y="446952"/>
            <a:ext cx="923914" cy="971879"/>
          </a:xfrm>
          <a:prstGeom prst="rect">
            <a:avLst/>
          </a:prstGeom>
        </p:spPr>
      </p:pic>
      <p:sp>
        <p:nvSpPr>
          <p:cNvPr id="4" name="Oval 3">
            <a:extLst>
              <a:ext uri="{FF2B5EF4-FFF2-40B4-BE49-F238E27FC236}">
                <a16:creationId xmlns:a16="http://schemas.microsoft.com/office/drawing/2014/main" id="{C085039D-A1E0-4E87-87A6-A284E346DA0F}"/>
              </a:ext>
            </a:extLst>
          </p:cNvPr>
          <p:cNvSpPr/>
          <p:nvPr/>
        </p:nvSpPr>
        <p:spPr>
          <a:xfrm>
            <a:off x="8776742" y="4804347"/>
            <a:ext cx="292308" cy="28481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EFF030FA-642E-42E3-8575-5FCBA4B7E8BE}"/>
              </a:ext>
            </a:extLst>
          </p:cNvPr>
          <p:cNvSpPr txBox="1"/>
          <p:nvPr/>
        </p:nvSpPr>
        <p:spPr>
          <a:xfrm>
            <a:off x="1464203" y="1219452"/>
            <a:ext cx="6648138" cy="646331"/>
          </a:xfrm>
          <a:prstGeom prst="rect">
            <a:avLst/>
          </a:prstGeom>
          <a:noFill/>
        </p:spPr>
        <p:txBody>
          <a:bodyPr wrap="square" rtlCol="0">
            <a:spAutoFit/>
          </a:bodyPr>
          <a:lstStyle/>
          <a:p>
            <a:pPr algn="ctr"/>
            <a:r>
              <a:rPr lang="en-US" sz="1800" dirty="0"/>
              <a:t>Los Angeles (Miss Harvey) and Atlanta (Miss Smith)</a:t>
            </a:r>
          </a:p>
          <a:p>
            <a:pPr algn="ctr"/>
            <a:r>
              <a:rPr lang="en-US" sz="1800" dirty="0" err="1"/>
              <a:t>Mrs</a:t>
            </a:r>
            <a:r>
              <a:rPr lang="en-US" sz="1800" dirty="0"/>
              <a:t> </a:t>
            </a:r>
            <a:r>
              <a:rPr lang="en-US" sz="1800" dirty="0" err="1"/>
              <a:t>Dyde</a:t>
            </a:r>
            <a:r>
              <a:rPr lang="en-US" sz="1800" dirty="0"/>
              <a:t> and </a:t>
            </a:r>
            <a:r>
              <a:rPr lang="en-US" sz="1800" dirty="0" err="1"/>
              <a:t>Mrs</a:t>
            </a:r>
            <a:r>
              <a:rPr lang="en-US" sz="1800" dirty="0"/>
              <a:t> Machin will be working across both classes.  </a:t>
            </a:r>
            <a:endParaRPr lang="en-GB" sz="1800" dirty="0"/>
          </a:p>
        </p:txBody>
      </p:sp>
    </p:spTree>
  </p:cSld>
  <p:clrMapOvr>
    <a:masterClrMapping/>
  </p:clrMapOvr>
  <mc:AlternateContent xmlns:mc="http://schemas.openxmlformats.org/markup-compatibility/2006" xmlns:p14="http://schemas.microsoft.com/office/powerpoint/2010/main">
    <mc:Choice Requires="p14">
      <p:transition spd="slow" p14:dur="2000" advTm="11405"/>
    </mc:Choice>
    <mc:Fallback xmlns="">
      <p:transition spd="slow" advTm="1140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u="sng" cap="none" dirty="0">
                <a:solidFill>
                  <a:schemeClr val="tx1"/>
                </a:solidFill>
                <a:latin typeface="Calibri Light" panose="020F0302020204030204" pitchFamily="34" charset="0"/>
                <a:ea typeface="Overlock"/>
                <a:cs typeface="Calibri Light" panose="020F0302020204030204" pitchFamily="34" charset="0"/>
                <a:sym typeface="Overlock"/>
              </a:rPr>
              <a:t>A Typical</a:t>
            </a:r>
            <a:r>
              <a:rPr lang="en-GB" sz="4000" b="0" i="0" u="sng" cap="none" dirty="0">
                <a:solidFill>
                  <a:schemeClr val="tx1"/>
                </a:solidFill>
                <a:latin typeface="Calibri Light" panose="020F0302020204030204" pitchFamily="34" charset="0"/>
                <a:ea typeface="Overlock"/>
                <a:cs typeface="Calibri Light" panose="020F0302020204030204" pitchFamily="34" charset="0"/>
                <a:sym typeface="Overlock"/>
              </a:rPr>
              <a:t> Week</a:t>
            </a:r>
            <a:endParaRPr lang="en-GB" cap="none" dirty="0">
              <a:solidFill>
                <a:schemeClr val="tx1"/>
              </a:solidFill>
              <a:latin typeface="Calibri Light" panose="020F0302020204030204" pitchFamily="34" charset="0"/>
              <a:cs typeface="Calibri Light" panose="020F0302020204030204" pitchFamily="34" charset="0"/>
            </a:endParaRPr>
          </a:p>
        </p:txBody>
      </p:sp>
      <p:sp>
        <p:nvSpPr>
          <p:cNvPr id="5" name="Oval 4">
            <a:extLst>
              <a:ext uri="{FF2B5EF4-FFF2-40B4-BE49-F238E27FC236}">
                <a16:creationId xmlns:a16="http://schemas.microsoft.com/office/drawing/2014/main" id="{101516BD-D5F2-4480-B079-6242D1CB0732}"/>
              </a:ext>
            </a:extLst>
          </p:cNvPr>
          <p:cNvSpPr/>
          <p:nvPr/>
        </p:nvSpPr>
        <p:spPr>
          <a:xfrm>
            <a:off x="8776742" y="4804347"/>
            <a:ext cx="292308" cy="28481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32D236CF-FB7C-B70C-D77F-9C1D58692854}"/>
              </a:ext>
            </a:extLst>
          </p:cNvPr>
          <p:cNvPicPr>
            <a:picLocks noChangeAspect="1"/>
          </p:cNvPicPr>
          <p:nvPr/>
        </p:nvPicPr>
        <p:blipFill>
          <a:blip r:embed="rId3"/>
          <a:stretch>
            <a:fillRect/>
          </a:stretch>
        </p:blipFill>
        <p:spPr>
          <a:xfrm>
            <a:off x="1347107" y="1575851"/>
            <a:ext cx="6738940" cy="34294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6"/>
    </mc:Choice>
    <mc:Fallback xmlns="">
      <p:transition spd="slow" advTm="156"/>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4"/>
          <p:cNvSpPr txBox="1">
            <a:spLocks noGrp="1"/>
          </p:cNvSpPr>
          <p:nvPr>
            <p:ph type="title"/>
          </p:nvPr>
        </p:nvSpPr>
        <p:spPr>
          <a:xfrm>
            <a:off x="1172369" y="349480"/>
            <a:ext cx="6799262" cy="978694"/>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dirty="0">
                <a:solidFill>
                  <a:schemeClr val="tx1"/>
                </a:solidFill>
                <a:latin typeface="Calibri Light" panose="020F0302020204030204" pitchFamily="34" charset="0"/>
                <a:ea typeface="Overlock"/>
                <a:cs typeface="Calibri Light" panose="020F0302020204030204" pitchFamily="34" charset="0"/>
                <a:sym typeface="Overlock"/>
              </a:rPr>
              <a:t>Visits and Visitors</a:t>
            </a:r>
            <a:endParaRPr lang="en-GB" cap="none" dirty="0">
              <a:solidFill>
                <a:schemeClr val="tx1"/>
              </a:solidFill>
              <a:latin typeface="Calibri Light" panose="020F0302020204030204" pitchFamily="34" charset="0"/>
              <a:cs typeface="Calibri Light" panose="020F0302020204030204" pitchFamily="34" charset="0"/>
            </a:endParaRPr>
          </a:p>
        </p:txBody>
      </p:sp>
      <p:sp>
        <p:nvSpPr>
          <p:cNvPr id="221" name="Google Shape;221;p34"/>
          <p:cNvSpPr txBox="1">
            <a:spLocks noGrp="1"/>
          </p:cNvSpPr>
          <p:nvPr>
            <p:ph idx="1"/>
          </p:nvPr>
        </p:nvSpPr>
        <p:spPr>
          <a:xfrm>
            <a:off x="827087" y="1869281"/>
            <a:ext cx="4584885" cy="4030265"/>
          </a:xfrm>
          <a:prstGeom prst="rect">
            <a:avLst/>
          </a:prstGeom>
          <a:noFill/>
          <a:ln>
            <a:noFill/>
          </a:ln>
        </p:spPr>
        <p:txBody>
          <a:bodyPr spcFirstLastPara="1" wrap="square" lIns="91425" tIns="45700" rIns="91425" bIns="45700" anchor="t" anchorCtr="0">
            <a:noAutofit/>
          </a:bodyPr>
          <a:lstStyle/>
          <a:p>
            <a:pPr marL="285750" marR="0" lvl="0" indent="-285750" algn="l" rtl="0">
              <a:lnSpc>
                <a:spcPct val="90000"/>
              </a:lnSpc>
              <a:spcBef>
                <a:spcPts val="1000"/>
              </a:spcBef>
              <a:spcAft>
                <a:spcPts val="0"/>
              </a:spcAft>
              <a:buClr>
                <a:schemeClr val="accent1"/>
              </a:buClr>
              <a:buSzPts val="2300"/>
              <a:buFont typeface="Arial"/>
              <a:buNone/>
            </a:pPr>
            <a:endParaRPr sz="2000" b="0" i="0" u="none" dirty="0">
              <a:solidFill>
                <a:srgbClr val="0000FF"/>
              </a:solidFill>
              <a:latin typeface="Corsiva"/>
              <a:ea typeface="Corsiva"/>
              <a:cs typeface="Corsiva"/>
              <a:sym typeface="Corsiva"/>
            </a:endParaRPr>
          </a:p>
          <a:p>
            <a:pPr marL="285750" marR="0" lvl="0" indent="-285750" algn="l" rtl="0">
              <a:lnSpc>
                <a:spcPct val="90000"/>
              </a:lnSpc>
              <a:spcBef>
                <a:spcPts val="1000"/>
              </a:spcBef>
              <a:spcAft>
                <a:spcPts val="0"/>
              </a:spcAft>
              <a:buClr>
                <a:schemeClr val="accent1"/>
              </a:buClr>
              <a:buSzPts val="2300"/>
              <a:buFont typeface="Arial"/>
              <a:buNone/>
            </a:pPr>
            <a:endParaRPr sz="2000" b="0" i="0" u="none" dirty="0">
              <a:solidFill>
                <a:srgbClr val="0000FF"/>
              </a:solidFill>
              <a:latin typeface="Corsiva"/>
              <a:ea typeface="Corsiva"/>
              <a:cs typeface="Corsiva"/>
              <a:sym typeface="Corsiva"/>
            </a:endParaRPr>
          </a:p>
          <a:p>
            <a:pPr marL="285750" marR="0" lvl="0" indent="-285750" algn="l" rtl="0">
              <a:lnSpc>
                <a:spcPct val="90000"/>
              </a:lnSpc>
              <a:spcBef>
                <a:spcPts val="1000"/>
              </a:spcBef>
              <a:spcAft>
                <a:spcPts val="0"/>
              </a:spcAft>
              <a:buClr>
                <a:schemeClr val="accent1"/>
              </a:buClr>
              <a:buSzPts val="2300"/>
              <a:buFont typeface="Arial"/>
              <a:buNone/>
            </a:pPr>
            <a:endParaRPr sz="2000" b="0" i="0" u="none" dirty="0">
              <a:solidFill>
                <a:srgbClr val="0000FF"/>
              </a:solidFill>
              <a:latin typeface="Corsiva"/>
              <a:ea typeface="Corsiva"/>
              <a:cs typeface="Corsiva"/>
              <a:sym typeface="Corsiva"/>
            </a:endParaRPr>
          </a:p>
          <a:p>
            <a:pPr marL="285750" marR="0" lvl="0" indent="-139700" algn="l" rtl="0">
              <a:spcBef>
                <a:spcPts val="1000"/>
              </a:spcBef>
              <a:spcAft>
                <a:spcPts val="0"/>
              </a:spcAft>
              <a:buClr>
                <a:schemeClr val="accent1"/>
              </a:buClr>
              <a:buSzPts val="2300"/>
              <a:buFont typeface="Arial"/>
              <a:buNone/>
            </a:pPr>
            <a:endParaRPr sz="2000" b="0" i="0" u="none" dirty="0">
              <a:solidFill>
                <a:srgbClr val="0000FF"/>
              </a:solidFill>
              <a:latin typeface="Corsiva"/>
              <a:ea typeface="Corsiva"/>
              <a:cs typeface="Corsiva"/>
              <a:sym typeface="Corsiva"/>
            </a:endParaRPr>
          </a:p>
        </p:txBody>
      </p:sp>
      <p:sp>
        <p:nvSpPr>
          <p:cNvPr id="2" name="TextBox 1">
            <a:extLst>
              <a:ext uri="{FF2B5EF4-FFF2-40B4-BE49-F238E27FC236}">
                <a16:creationId xmlns:a16="http://schemas.microsoft.com/office/drawing/2014/main" id="{4647E336-0E8F-4A8C-9EBD-40E62C3B65DD}"/>
              </a:ext>
            </a:extLst>
          </p:cNvPr>
          <p:cNvSpPr txBox="1"/>
          <p:nvPr/>
        </p:nvSpPr>
        <p:spPr>
          <a:xfrm>
            <a:off x="515030" y="1515749"/>
            <a:ext cx="8314177" cy="3016210"/>
          </a:xfrm>
          <a:prstGeom prst="rect">
            <a:avLst/>
          </a:prstGeom>
          <a:noFill/>
        </p:spPr>
        <p:txBody>
          <a:bodyPr wrap="square" rtlCol="0">
            <a:spAutoFit/>
          </a:bodyPr>
          <a:lstStyle/>
          <a:p>
            <a:r>
              <a:rPr lang="en-US" sz="2400" b="1" i="0" dirty="0" err="1">
                <a:solidFill>
                  <a:srgbClr val="242424"/>
                </a:solidFill>
                <a:effectLst/>
                <a:latin typeface="Helvetica Neue"/>
              </a:rPr>
              <a:t>Tatton</a:t>
            </a:r>
            <a:r>
              <a:rPr lang="en-US" sz="2400" b="1" i="0" dirty="0">
                <a:solidFill>
                  <a:srgbClr val="242424"/>
                </a:solidFill>
                <a:effectLst/>
                <a:latin typeface="Helvetica Neue"/>
              </a:rPr>
              <a:t> Park – </a:t>
            </a:r>
            <a:r>
              <a:rPr lang="en-US" sz="2400" i="0" dirty="0" err="1">
                <a:solidFill>
                  <a:srgbClr val="242424"/>
                </a:solidFill>
                <a:effectLst/>
                <a:latin typeface="Helvetica Neue"/>
              </a:rPr>
              <a:t>Tatton</a:t>
            </a:r>
            <a:r>
              <a:rPr lang="en-US" sz="2400" i="0" dirty="0">
                <a:solidFill>
                  <a:srgbClr val="242424"/>
                </a:solidFill>
                <a:effectLst/>
                <a:latin typeface="Helvetica Neue"/>
              </a:rPr>
              <a:t> Park – Anglo Saxon Day.</a:t>
            </a:r>
          </a:p>
          <a:p>
            <a:endParaRPr lang="en-US" sz="2400" dirty="0">
              <a:solidFill>
                <a:srgbClr val="242424"/>
              </a:solidFill>
              <a:latin typeface="Helvetica Neue"/>
            </a:endParaRPr>
          </a:p>
          <a:p>
            <a:r>
              <a:rPr lang="en-US" sz="2400" b="1" i="0" dirty="0" err="1">
                <a:solidFill>
                  <a:srgbClr val="242424"/>
                </a:solidFill>
                <a:effectLst/>
                <a:latin typeface="Helvetica Neue"/>
              </a:rPr>
              <a:t>Bikeability</a:t>
            </a:r>
            <a:r>
              <a:rPr lang="en-US" sz="2400" b="1" i="0" dirty="0">
                <a:solidFill>
                  <a:srgbClr val="242424"/>
                </a:solidFill>
                <a:effectLst/>
                <a:latin typeface="Helvetica Neue"/>
              </a:rPr>
              <a:t> – </a:t>
            </a:r>
            <a:r>
              <a:rPr lang="en-US" sz="2400" i="0" dirty="0">
                <a:solidFill>
                  <a:srgbClr val="242424"/>
                </a:solidFill>
                <a:effectLst/>
                <a:latin typeface="Helvetica Neue"/>
              </a:rPr>
              <a:t>8</a:t>
            </a:r>
            <a:r>
              <a:rPr lang="en-US" sz="2400" i="0" baseline="30000" dirty="0">
                <a:solidFill>
                  <a:srgbClr val="242424"/>
                </a:solidFill>
                <a:effectLst/>
                <a:latin typeface="Helvetica Neue"/>
              </a:rPr>
              <a:t>th</a:t>
            </a:r>
            <a:r>
              <a:rPr lang="en-US" sz="2400" i="0" dirty="0">
                <a:solidFill>
                  <a:srgbClr val="242424"/>
                </a:solidFill>
                <a:effectLst/>
                <a:latin typeface="Helvetica Neue"/>
              </a:rPr>
              <a:t> and 9</a:t>
            </a:r>
            <a:r>
              <a:rPr lang="en-US" sz="2400" i="0" baseline="30000" dirty="0">
                <a:solidFill>
                  <a:srgbClr val="242424"/>
                </a:solidFill>
                <a:effectLst/>
                <a:latin typeface="Helvetica Neue"/>
              </a:rPr>
              <a:t>th</a:t>
            </a:r>
            <a:r>
              <a:rPr lang="en-US" sz="2400" i="0" dirty="0">
                <a:solidFill>
                  <a:srgbClr val="242424"/>
                </a:solidFill>
                <a:effectLst/>
                <a:latin typeface="Helvetica Neue"/>
              </a:rPr>
              <a:t> February </a:t>
            </a:r>
          </a:p>
          <a:p>
            <a:endParaRPr lang="en-US" sz="2400" dirty="0">
              <a:solidFill>
                <a:srgbClr val="242424"/>
              </a:solidFill>
              <a:latin typeface="Helvetica Neue"/>
            </a:endParaRPr>
          </a:p>
          <a:p>
            <a:r>
              <a:rPr lang="en-US" sz="2400" b="1" i="0" dirty="0">
                <a:solidFill>
                  <a:srgbClr val="242424"/>
                </a:solidFill>
                <a:effectLst/>
                <a:latin typeface="Helvetica Neue"/>
              </a:rPr>
              <a:t>Primary College </a:t>
            </a:r>
            <a:r>
              <a:rPr lang="en-US" sz="2400" b="1" dirty="0">
                <a:solidFill>
                  <a:srgbClr val="242424"/>
                </a:solidFill>
                <a:latin typeface="Helvetica Neue"/>
              </a:rPr>
              <a:t>– </a:t>
            </a:r>
            <a:r>
              <a:rPr lang="en-US" sz="2400" dirty="0">
                <a:solidFill>
                  <a:srgbClr val="242424"/>
                </a:solidFill>
                <a:latin typeface="Helvetica Neue"/>
              </a:rPr>
              <a:t>WC 5</a:t>
            </a:r>
            <a:r>
              <a:rPr lang="en-US" sz="2400" baseline="30000" dirty="0">
                <a:solidFill>
                  <a:srgbClr val="242424"/>
                </a:solidFill>
                <a:latin typeface="Helvetica Neue"/>
              </a:rPr>
              <a:t>th</a:t>
            </a:r>
            <a:r>
              <a:rPr lang="en-US" sz="2400" dirty="0">
                <a:solidFill>
                  <a:srgbClr val="242424"/>
                </a:solidFill>
                <a:latin typeface="Helvetica Neue"/>
              </a:rPr>
              <a:t> July - exact date tbc. </a:t>
            </a:r>
            <a:r>
              <a:rPr lang="en-US" sz="2400" i="0" dirty="0">
                <a:solidFill>
                  <a:srgbClr val="242424"/>
                </a:solidFill>
                <a:effectLst/>
                <a:latin typeface="Helvetica Neue"/>
              </a:rPr>
              <a:t> </a:t>
            </a:r>
            <a:r>
              <a:rPr lang="en-GB" b="0" i="0" dirty="0">
                <a:solidFill>
                  <a:srgbClr val="242424"/>
                </a:solidFill>
                <a:effectLst/>
                <a:latin typeface="Helvetica Neue"/>
              </a:rPr>
              <a:t> </a:t>
            </a:r>
            <a:br>
              <a:rPr lang="en-GB" dirty="0"/>
            </a:br>
            <a:endParaRPr lang="en-GB" dirty="0"/>
          </a:p>
          <a:p>
            <a:endParaRPr lang="en-GB" dirty="0"/>
          </a:p>
          <a:p>
            <a:endParaRPr lang="en-GB" dirty="0"/>
          </a:p>
          <a:p>
            <a:endParaRPr lang="en-GB" dirty="0"/>
          </a:p>
          <a:p>
            <a:endParaRPr lang="en-GB" dirty="0"/>
          </a:p>
        </p:txBody>
      </p:sp>
      <p:sp>
        <p:nvSpPr>
          <p:cNvPr id="3" name="AutoShape 8" descr="Nantwich Swimming Pool">
            <a:extLst>
              <a:ext uri="{FF2B5EF4-FFF2-40B4-BE49-F238E27FC236}">
                <a16:creationId xmlns:a16="http://schemas.microsoft.com/office/drawing/2014/main" id="{9B755468-A05F-4C5B-9BC6-40910F6497D2}"/>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Oval 7">
            <a:extLst>
              <a:ext uri="{FF2B5EF4-FFF2-40B4-BE49-F238E27FC236}">
                <a16:creationId xmlns:a16="http://schemas.microsoft.com/office/drawing/2014/main" id="{9AAE88A0-9B48-4C21-88C5-A82A2C0D39D5}"/>
              </a:ext>
            </a:extLst>
          </p:cNvPr>
          <p:cNvSpPr/>
          <p:nvPr/>
        </p:nvSpPr>
        <p:spPr>
          <a:xfrm>
            <a:off x="8776742" y="4804347"/>
            <a:ext cx="292308" cy="284813"/>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Tm="152"/>
    </mc:Choice>
    <mc:Fallback xmlns="">
      <p:transition spd="slow" advTm="152"/>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D62A87C-BA99-40BE-B0C4-E08E951882CB}"/>
              </a:ext>
            </a:extLst>
          </p:cNvPr>
          <p:cNvSpPr txBox="1"/>
          <p:nvPr/>
        </p:nvSpPr>
        <p:spPr>
          <a:xfrm>
            <a:off x="1665114" y="642379"/>
            <a:ext cx="5813772" cy="507831"/>
          </a:xfrm>
          <a:prstGeom prst="rect">
            <a:avLst/>
          </a:prstGeom>
          <a:noFill/>
        </p:spPr>
        <p:txBody>
          <a:bodyPr wrap="square">
            <a:spAutoFit/>
          </a:bodyPr>
          <a:lstStyle/>
          <a:p>
            <a:pPr algn="ctr"/>
            <a:r>
              <a:rPr lang="en-US" sz="2700" b="1" dirty="0"/>
              <a:t>Mobile Phones/ Walking Home</a:t>
            </a:r>
            <a:endParaRPr lang="en-GB" sz="2700" b="1" dirty="0"/>
          </a:p>
        </p:txBody>
      </p:sp>
      <p:sp>
        <p:nvSpPr>
          <p:cNvPr id="2" name="TextBox 1">
            <a:extLst>
              <a:ext uri="{FF2B5EF4-FFF2-40B4-BE49-F238E27FC236}">
                <a16:creationId xmlns:a16="http://schemas.microsoft.com/office/drawing/2014/main" id="{70EFA0A3-BA6F-43B2-BC75-425E53DB4E79}"/>
              </a:ext>
            </a:extLst>
          </p:cNvPr>
          <p:cNvSpPr txBox="1"/>
          <p:nvPr/>
        </p:nvSpPr>
        <p:spPr>
          <a:xfrm>
            <a:off x="460985" y="1449456"/>
            <a:ext cx="8480647" cy="2862322"/>
          </a:xfrm>
          <a:prstGeom prst="rect">
            <a:avLst/>
          </a:prstGeom>
          <a:noFill/>
        </p:spPr>
        <p:txBody>
          <a:bodyPr wrap="square" rtlCol="0">
            <a:spAutoFit/>
          </a:bodyPr>
          <a:lstStyle/>
          <a:p>
            <a:r>
              <a:rPr lang="en-US" sz="1800" dirty="0"/>
              <a:t>Some children may bring a mobile phone into school if they are walking home, but parents/</a:t>
            </a:r>
            <a:r>
              <a:rPr lang="en-US" sz="1800" dirty="0" err="1"/>
              <a:t>carers</a:t>
            </a:r>
            <a:r>
              <a:rPr lang="en-US" sz="1800" dirty="0"/>
              <a:t> will need to give consent for Y5. If you have any issues, please speak to the school office. </a:t>
            </a:r>
          </a:p>
          <a:p>
            <a:endParaRPr lang="en-US" sz="1800" dirty="0"/>
          </a:p>
          <a:p>
            <a:r>
              <a:rPr lang="en-US" sz="1800" dirty="0"/>
              <a:t>Children are unable to leave the school grounds or bring a phone in without these updated forms. </a:t>
            </a:r>
          </a:p>
          <a:p>
            <a:endParaRPr lang="en-US" sz="1800" dirty="0"/>
          </a:p>
          <a:p>
            <a:r>
              <a:rPr lang="en-US" sz="1800" dirty="0"/>
              <a:t>All phones need to be switched off on arrival outside the school gates and handed into the class teacher during the day. Phones are handed back out at the end of the day and should not be switched on until your child leaves the school grounds. </a:t>
            </a:r>
            <a:endParaRPr lang="en-GB" sz="1800" dirty="0"/>
          </a:p>
        </p:txBody>
      </p:sp>
      <p:sp>
        <p:nvSpPr>
          <p:cNvPr id="4" name="Oval 3">
            <a:extLst>
              <a:ext uri="{FF2B5EF4-FFF2-40B4-BE49-F238E27FC236}">
                <a16:creationId xmlns:a16="http://schemas.microsoft.com/office/drawing/2014/main" id="{710463E0-E0EF-460E-88BC-DA7CF27B2015}"/>
              </a:ext>
            </a:extLst>
          </p:cNvPr>
          <p:cNvSpPr/>
          <p:nvPr/>
        </p:nvSpPr>
        <p:spPr>
          <a:xfrm>
            <a:off x="8776742" y="4804347"/>
            <a:ext cx="292308" cy="284813"/>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22397700"/>
      </p:ext>
    </p:extLst>
  </p:cSld>
  <p:clrMapOvr>
    <a:masterClrMapping/>
  </p:clrMapOvr>
  <mc:AlternateContent xmlns:mc="http://schemas.openxmlformats.org/markup-compatibility/2006" xmlns:p14="http://schemas.microsoft.com/office/powerpoint/2010/main">
    <mc:Choice Requires="p14">
      <p:transition spd="slow" p14:dur="2000" advTm="167"/>
    </mc:Choice>
    <mc:Fallback xmlns="">
      <p:transition spd="slow" advTm="167"/>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9"/>
          <p:cNvSpPr txBox="1"/>
          <p:nvPr/>
        </p:nvSpPr>
        <p:spPr>
          <a:xfrm>
            <a:off x="787399" y="3581507"/>
            <a:ext cx="7650162" cy="291107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D47F77"/>
              </a:buClr>
              <a:buSzPts val="2400"/>
              <a:buFont typeface="Century Gothic"/>
              <a:buNone/>
            </a:pPr>
            <a:r>
              <a:rPr lang="en" sz="2400" b="0" i="0" u="none">
                <a:solidFill>
                  <a:schemeClr val="tx1"/>
                </a:solidFill>
                <a:latin typeface="Calibri Light" panose="020F0302020204030204" pitchFamily="34" charset="0"/>
                <a:ea typeface="Century Gothic"/>
                <a:cs typeface="Calibri Light" panose="020F0302020204030204" pitchFamily="34" charset="0"/>
                <a:sym typeface="Century Gothic"/>
              </a:rPr>
              <a:t>We look forward to the following year ahead! Thank you for all your continued support. Your children are making exceptional progress and we are extremely proud of them. </a:t>
            </a:r>
            <a:endParaRPr>
              <a:solidFill>
                <a:schemeClr val="tx1"/>
              </a:solidFill>
              <a:latin typeface="Calibri Light" panose="020F0302020204030204" pitchFamily="34" charset="0"/>
              <a:cs typeface="Calibri Light" panose="020F0302020204030204" pitchFamily="34" charset="0"/>
            </a:endParaRPr>
          </a:p>
        </p:txBody>
      </p:sp>
      <p:pic>
        <p:nvPicPr>
          <p:cNvPr id="256" name="Google Shape;256;p39"/>
          <p:cNvPicPr preferRelativeResize="0"/>
          <p:nvPr/>
        </p:nvPicPr>
        <p:blipFill rotWithShape="1">
          <a:blip r:embed="rId3">
            <a:alphaModFix/>
          </a:blip>
          <a:srcRect/>
          <a:stretch/>
        </p:blipFill>
        <p:spPr>
          <a:xfrm>
            <a:off x="1797843" y="1431987"/>
            <a:ext cx="5629275" cy="1944290"/>
          </a:xfrm>
          <a:prstGeom prst="rect">
            <a:avLst/>
          </a:prstGeom>
          <a:noFill/>
          <a:ln>
            <a:noFill/>
          </a:ln>
        </p:spPr>
      </p:pic>
      <p:sp>
        <p:nvSpPr>
          <p:cNvPr id="4" name="Oval 3">
            <a:extLst>
              <a:ext uri="{FF2B5EF4-FFF2-40B4-BE49-F238E27FC236}">
                <a16:creationId xmlns:a16="http://schemas.microsoft.com/office/drawing/2014/main" id="{2B2F6A68-CB7C-4810-A559-A5FAB474426A}"/>
              </a:ext>
            </a:extLst>
          </p:cNvPr>
          <p:cNvSpPr/>
          <p:nvPr/>
        </p:nvSpPr>
        <p:spPr>
          <a:xfrm>
            <a:off x="8776742" y="4804347"/>
            <a:ext cx="292308" cy="28481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Tm="151"/>
    </mc:Choice>
    <mc:Fallback xmlns="">
      <p:transition spd="slow" advTm="151"/>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D62A87C-BA99-40BE-B0C4-E08E951882CB}"/>
              </a:ext>
            </a:extLst>
          </p:cNvPr>
          <p:cNvSpPr txBox="1"/>
          <p:nvPr/>
        </p:nvSpPr>
        <p:spPr>
          <a:xfrm>
            <a:off x="1665114" y="447507"/>
            <a:ext cx="5813772" cy="507831"/>
          </a:xfrm>
          <a:prstGeom prst="rect">
            <a:avLst/>
          </a:prstGeom>
          <a:noFill/>
        </p:spPr>
        <p:txBody>
          <a:bodyPr wrap="square">
            <a:spAutoFit/>
          </a:bodyPr>
          <a:lstStyle/>
          <a:p>
            <a:pPr algn="ctr"/>
            <a:r>
              <a:rPr lang="en-GB" sz="2700" b="1" dirty="0"/>
              <a:t> Staff</a:t>
            </a:r>
          </a:p>
        </p:txBody>
      </p:sp>
      <p:sp>
        <p:nvSpPr>
          <p:cNvPr id="2" name="Content Placeholder 1">
            <a:extLst>
              <a:ext uri="{FF2B5EF4-FFF2-40B4-BE49-F238E27FC236}">
                <a16:creationId xmlns:a16="http://schemas.microsoft.com/office/drawing/2014/main" id="{E23360A7-EAEA-4490-94F4-6B62EED56D9A}"/>
              </a:ext>
            </a:extLst>
          </p:cNvPr>
          <p:cNvSpPr>
            <a:spLocks noGrp="1"/>
          </p:cNvSpPr>
          <p:nvPr>
            <p:ph idx="1"/>
          </p:nvPr>
        </p:nvSpPr>
        <p:spPr>
          <a:xfrm>
            <a:off x="162296" y="1654329"/>
            <a:ext cx="7046775" cy="3263504"/>
          </a:xfrm>
        </p:spPr>
        <p:txBody>
          <a:bodyPr vert="horz" lIns="68580" tIns="34290" rIns="68580" bIns="34290" rtlCol="0" anchor="t">
            <a:normAutofit/>
          </a:bodyPr>
          <a:lstStyle/>
          <a:p>
            <a:r>
              <a:rPr lang="en-US" sz="2000" dirty="0"/>
              <a:t>Los Angeles – Miss Harvey</a:t>
            </a:r>
          </a:p>
          <a:p>
            <a:r>
              <a:rPr lang="en-US" sz="2000" dirty="0"/>
              <a:t>Atlanta – Miss Smith </a:t>
            </a:r>
          </a:p>
          <a:p>
            <a:pPr marL="0" indent="0">
              <a:buNone/>
            </a:pPr>
            <a:endParaRPr lang="en-US" sz="2000" dirty="0"/>
          </a:p>
          <a:p>
            <a:pPr marL="0" indent="0">
              <a:buNone/>
            </a:pPr>
            <a:r>
              <a:rPr lang="en-US" sz="2000" dirty="0"/>
              <a:t>The teaching assistants working across Year 5 are </a:t>
            </a:r>
            <a:r>
              <a:rPr lang="en-US" sz="2000" dirty="0" err="1"/>
              <a:t>Mrs</a:t>
            </a:r>
            <a:r>
              <a:rPr lang="en-US" sz="2000" dirty="0"/>
              <a:t> Machin and </a:t>
            </a:r>
            <a:r>
              <a:rPr lang="en-US" sz="2000" dirty="0" err="1"/>
              <a:t>Mrs</a:t>
            </a:r>
            <a:r>
              <a:rPr lang="en-US" sz="2000" dirty="0"/>
              <a:t> </a:t>
            </a:r>
            <a:r>
              <a:rPr lang="en-US" sz="2000" dirty="0" err="1"/>
              <a:t>Dyde</a:t>
            </a:r>
            <a:r>
              <a:rPr lang="en-US" sz="2000" dirty="0"/>
              <a:t>. </a:t>
            </a:r>
            <a:endParaRPr lang="en-GB" sz="2000" dirty="0"/>
          </a:p>
        </p:txBody>
      </p:sp>
      <p:sp>
        <p:nvSpPr>
          <p:cNvPr id="10" name="Oval 9">
            <a:extLst>
              <a:ext uri="{FF2B5EF4-FFF2-40B4-BE49-F238E27FC236}">
                <a16:creationId xmlns:a16="http://schemas.microsoft.com/office/drawing/2014/main" id="{1D63E014-5334-4088-8EC3-67CCBE3AD167}"/>
              </a:ext>
            </a:extLst>
          </p:cNvPr>
          <p:cNvSpPr/>
          <p:nvPr/>
        </p:nvSpPr>
        <p:spPr>
          <a:xfrm>
            <a:off x="8776742" y="4804347"/>
            <a:ext cx="292308" cy="284813"/>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85B05CFC-A2E1-486D-9AE9-F0515BC44039}"/>
              </a:ext>
            </a:extLst>
          </p:cNvPr>
          <p:cNvPicPr>
            <a:picLocks noChangeAspect="1"/>
          </p:cNvPicPr>
          <p:nvPr/>
        </p:nvPicPr>
        <p:blipFill>
          <a:blip r:embed="rId3"/>
          <a:stretch>
            <a:fillRect/>
          </a:stretch>
        </p:blipFill>
        <p:spPr>
          <a:xfrm>
            <a:off x="7986475" y="3598787"/>
            <a:ext cx="1157525" cy="1494571"/>
          </a:xfrm>
          <a:prstGeom prst="rect">
            <a:avLst/>
          </a:prstGeom>
        </p:spPr>
      </p:pic>
      <p:pic>
        <p:nvPicPr>
          <p:cNvPr id="12" name="Picture 11">
            <a:extLst>
              <a:ext uri="{FF2B5EF4-FFF2-40B4-BE49-F238E27FC236}">
                <a16:creationId xmlns:a16="http://schemas.microsoft.com/office/drawing/2014/main" id="{B0566788-A5FD-4C4E-990E-BFE6228A45AD}"/>
              </a:ext>
            </a:extLst>
          </p:cNvPr>
          <p:cNvPicPr>
            <a:picLocks noChangeAspect="1"/>
          </p:cNvPicPr>
          <p:nvPr/>
        </p:nvPicPr>
        <p:blipFill>
          <a:blip r:embed="rId4"/>
          <a:stretch>
            <a:fillRect/>
          </a:stretch>
        </p:blipFill>
        <p:spPr>
          <a:xfrm>
            <a:off x="7058293" y="2204460"/>
            <a:ext cx="1213797" cy="1687825"/>
          </a:xfrm>
          <a:prstGeom prst="rect">
            <a:avLst/>
          </a:prstGeom>
        </p:spPr>
      </p:pic>
      <p:pic>
        <p:nvPicPr>
          <p:cNvPr id="14" name="Picture 13">
            <a:extLst>
              <a:ext uri="{FF2B5EF4-FFF2-40B4-BE49-F238E27FC236}">
                <a16:creationId xmlns:a16="http://schemas.microsoft.com/office/drawing/2014/main" id="{A2879249-F55A-479A-9FF0-892279D7D9CE}"/>
              </a:ext>
            </a:extLst>
          </p:cNvPr>
          <p:cNvPicPr>
            <a:picLocks noChangeAspect="1"/>
          </p:cNvPicPr>
          <p:nvPr/>
        </p:nvPicPr>
        <p:blipFill>
          <a:blip r:embed="rId5"/>
          <a:stretch>
            <a:fillRect/>
          </a:stretch>
        </p:blipFill>
        <p:spPr>
          <a:xfrm>
            <a:off x="7978975" y="1183772"/>
            <a:ext cx="1002729" cy="1394328"/>
          </a:xfrm>
          <a:prstGeom prst="rect">
            <a:avLst/>
          </a:prstGeom>
        </p:spPr>
      </p:pic>
      <p:pic>
        <p:nvPicPr>
          <p:cNvPr id="13" name="Picture 12">
            <a:extLst>
              <a:ext uri="{FF2B5EF4-FFF2-40B4-BE49-F238E27FC236}">
                <a16:creationId xmlns:a16="http://schemas.microsoft.com/office/drawing/2014/main" id="{C54C63FA-25B4-4A80-A37B-0E39DFFFC115}"/>
              </a:ext>
            </a:extLst>
          </p:cNvPr>
          <p:cNvPicPr>
            <a:picLocks noChangeAspect="1"/>
          </p:cNvPicPr>
          <p:nvPr/>
        </p:nvPicPr>
        <p:blipFill>
          <a:blip r:embed="rId6"/>
          <a:stretch>
            <a:fillRect/>
          </a:stretch>
        </p:blipFill>
        <p:spPr>
          <a:xfrm>
            <a:off x="7058293" y="256347"/>
            <a:ext cx="1082816" cy="1397982"/>
          </a:xfrm>
          <a:prstGeom prst="rect">
            <a:avLst/>
          </a:prstGeom>
        </p:spPr>
      </p:pic>
    </p:spTree>
    <p:extLst>
      <p:ext uri="{BB962C8B-B14F-4D97-AF65-F5344CB8AC3E}">
        <p14:creationId xmlns:p14="http://schemas.microsoft.com/office/powerpoint/2010/main" val="1590802508"/>
      </p:ext>
    </p:extLst>
  </p:cSld>
  <p:clrMapOvr>
    <a:masterClrMapping/>
  </p:clrMapOvr>
  <mc:AlternateContent xmlns:mc="http://schemas.openxmlformats.org/markup-compatibility/2006" xmlns:p14="http://schemas.microsoft.com/office/powerpoint/2010/main">
    <mc:Choice Requires="p14">
      <p:transition spd="slow" p14:dur="2000" advTm="3164"/>
    </mc:Choice>
    <mc:Fallback xmlns="">
      <p:transition spd="slow" advTm="3164"/>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D62A87C-BA99-40BE-B0C4-E08E951882CB}"/>
              </a:ext>
            </a:extLst>
          </p:cNvPr>
          <p:cNvSpPr txBox="1"/>
          <p:nvPr/>
        </p:nvSpPr>
        <p:spPr>
          <a:xfrm>
            <a:off x="1665114" y="447507"/>
            <a:ext cx="5813772" cy="507831"/>
          </a:xfrm>
          <a:prstGeom prst="rect">
            <a:avLst/>
          </a:prstGeom>
          <a:noFill/>
        </p:spPr>
        <p:txBody>
          <a:bodyPr wrap="square">
            <a:spAutoFit/>
          </a:bodyPr>
          <a:lstStyle/>
          <a:p>
            <a:pPr algn="ctr"/>
            <a:r>
              <a:rPr lang="en-US" sz="2700" b="1" dirty="0"/>
              <a:t>Los Angeles</a:t>
            </a:r>
            <a:endParaRPr lang="en-GB" sz="2700" b="1" dirty="0"/>
          </a:p>
        </p:txBody>
      </p:sp>
      <p:sp>
        <p:nvSpPr>
          <p:cNvPr id="4" name="Oval 3">
            <a:extLst>
              <a:ext uri="{FF2B5EF4-FFF2-40B4-BE49-F238E27FC236}">
                <a16:creationId xmlns:a16="http://schemas.microsoft.com/office/drawing/2014/main" id="{6D007139-5ABF-4733-96AA-8040BF672E47}"/>
              </a:ext>
            </a:extLst>
          </p:cNvPr>
          <p:cNvSpPr/>
          <p:nvPr/>
        </p:nvSpPr>
        <p:spPr>
          <a:xfrm>
            <a:off x="8776742" y="4804347"/>
            <a:ext cx="292308" cy="28481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1FD05B34-CA4C-4585-9DD4-1A9DC9CB37EB}"/>
              </a:ext>
            </a:extLst>
          </p:cNvPr>
          <p:cNvPicPr>
            <a:picLocks noChangeAspect="1"/>
          </p:cNvPicPr>
          <p:nvPr/>
        </p:nvPicPr>
        <p:blipFill>
          <a:blip r:embed="rId3"/>
          <a:stretch>
            <a:fillRect/>
          </a:stretch>
        </p:blipFill>
        <p:spPr>
          <a:xfrm>
            <a:off x="244299" y="261390"/>
            <a:ext cx="2633812" cy="3309790"/>
          </a:xfrm>
          <a:prstGeom prst="rect">
            <a:avLst/>
          </a:prstGeom>
        </p:spPr>
      </p:pic>
      <p:pic>
        <p:nvPicPr>
          <p:cNvPr id="8" name="Picture 7">
            <a:extLst>
              <a:ext uri="{FF2B5EF4-FFF2-40B4-BE49-F238E27FC236}">
                <a16:creationId xmlns:a16="http://schemas.microsoft.com/office/drawing/2014/main" id="{F02B4291-9DEC-4333-B234-9F8898FD69C4}"/>
              </a:ext>
            </a:extLst>
          </p:cNvPr>
          <p:cNvPicPr>
            <a:picLocks noChangeAspect="1"/>
          </p:cNvPicPr>
          <p:nvPr/>
        </p:nvPicPr>
        <p:blipFill rotWithShape="1">
          <a:blip r:embed="rId4"/>
          <a:srcRect t="23387"/>
          <a:stretch/>
        </p:blipFill>
        <p:spPr>
          <a:xfrm>
            <a:off x="3992001" y="916825"/>
            <a:ext cx="5077049" cy="2541685"/>
          </a:xfrm>
          <a:prstGeom prst="rect">
            <a:avLst/>
          </a:prstGeom>
        </p:spPr>
      </p:pic>
      <p:pic>
        <p:nvPicPr>
          <p:cNvPr id="6" name="Picture 5">
            <a:extLst>
              <a:ext uri="{FF2B5EF4-FFF2-40B4-BE49-F238E27FC236}">
                <a16:creationId xmlns:a16="http://schemas.microsoft.com/office/drawing/2014/main" id="{701BB9B6-DE57-497C-93A1-3961EA519CE8}"/>
              </a:ext>
            </a:extLst>
          </p:cNvPr>
          <p:cNvPicPr>
            <a:picLocks noChangeAspect="1"/>
          </p:cNvPicPr>
          <p:nvPr/>
        </p:nvPicPr>
        <p:blipFill>
          <a:blip r:embed="rId5"/>
          <a:stretch>
            <a:fillRect/>
          </a:stretch>
        </p:blipFill>
        <p:spPr>
          <a:xfrm>
            <a:off x="1474029" y="2953063"/>
            <a:ext cx="3228559" cy="2190437"/>
          </a:xfrm>
          <a:prstGeom prst="rect">
            <a:avLst/>
          </a:prstGeom>
        </p:spPr>
      </p:pic>
      <p:pic>
        <p:nvPicPr>
          <p:cNvPr id="9" name="Picture 8">
            <a:extLst>
              <a:ext uri="{FF2B5EF4-FFF2-40B4-BE49-F238E27FC236}">
                <a16:creationId xmlns:a16="http://schemas.microsoft.com/office/drawing/2014/main" id="{6B926353-AFE7-413A-B5CD-6987640B601B}"/>
              </a:ext>
            </a:extLst>
          </p:cNvPr>
          <p:cNvPicPr>
            <a:picLocks noChangeAspect="1"/>
          </p:cNvPicPr>
          <p:nvPr/>
        </p:nvPicPr>
        <p:blipFill rotWithShape="1">
          <a:blip r:embed="rId6"/>
          <a:srcRect b="20430"/>
          <a:stretch/>
        </p:blipFill>
        <p:spPr>
          <a:xfrm>
            <a:off x="5394909" y="3087974"/>
            <a:ext cx="3749092" cy="2045856"/>
          </a:xfrm>
          <a:prstGeom prst="rect">
            <a:avLst/>
          </a:prstGeom>
        </p:spPr>
      </p:pic>
    </p:spTree>
    <p:extLst>
      <p:ext uri="{BB962C8B-B14F-4D97-AF65-F5344CB8AC3E}">
        <p14:creationId xmlns:p14="http://schemas.microsoft.com/office/powerpoint/2010/main" val="3864871830"/>
      </p:ext>
    </p:extLst>
  </p:cSld>
  <p:clrMapOvr>
    <a:masterClrMapping/>
  </p:clrMapOvr>
  <mc:AlternateContent xmlns:mc="http://schemas.openxmlformats.org/markup-compatibility/2006" xmlns:p14="http://schemas.microsoft.com/office/powerpoint/2010/main">
    <mc:Choice Requires="p14">
      <p:transition spd="slow" p14:dur="2000" advTm="1255"/>
    </mc:Choice>
    <mc:Fallback xmlns="">
      <p:transition spd="slow" advTm="125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D62A87C-BA99-40BE-B0C4-E08E951882CB}"/>
              </a:ext>
            </a:extLst>
          </p:cNvPr>
          <p:cNvSpPr txBox="1"/>
          <p:nvPr/>
        </p:nvSpPr>
        <p:spPr>
          <a:xfrm>
            <a:off x="1665114" y="447507"/>
            <a:ext cx="5813772" cy="507831"/>
          </a:xfrm>
          <a:prstGeom prst="rect">
            <a:avLst/>
          </a:prstGeom>
          <a:noFill/>
        </p:spPr>
        <p:txBody>
          <a:bodyPr wrap="square">
            <a:spAutoFit/>
          </a:bodyPr>
          <a:lstStyle/>
          <a:p>
            <a:pPr algn="ctr"/>
            <a:r>
              <a:rPr lang="en-US" sz="2700" b="1" dirty="0"/>
              <a:t>Atlanta</a:t>
            </a:r>
            <a:endParaRPr lang="en-GB" sz="2700" b="1" dirty="0"/>
          </a:p>
        </p:txBody>
      </p:sp>
      <p:sp>
        <p:nvSpPr>
          <p:cNvPr id="5" name="Oval 4">
            <a:extLst>
              <a:ext uri="{FF2B5EF4-FFF2-40B4-BE49-F238E27FC236}">
                <a16:creationId xmlns:a16="http://schemas.microsoft.com/office/drawing/2014/main" id="{8A9C0B18-7C4D-43F6-8E66-8928A0FA077B}"/>
              </a:ext>
            </a:extLst>
          </p:cNvPr>
          <p:cNvSpPr/>
          <p:nvPr/>
        </p:nvSpPr>
        <p:spPr>
          <a:xfrm>
            <a:off x="8776742" y="4804347"/>
            <a:ext cx="292308" cy="284813"/>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1BE63865-5202-4C11-B7AC-4C8EBBECF532}"/>
              </a:ext>
            </a:extLst>
          </p:cNvPr>
          <p:cNvPicPr>
            <a:picLocks noChangeAspect="1"/>
          </p:cNvPicPr>
          <p:nvPr/>
        </p:nvPicPr>
        <p:blipFill rotWithShape="1">
          <a:blip r:embed="rId3"/>
          <a:srcRect b="8517"/>
          <a:stretch/>
        </p:blipFill>
        <p:spPr>
          <a:xfrm>
            <a:off x="95735" y="720556"/>
            <a:ext cx="3509399" cy="1973404"/>
          </a:xfrm>
          <a:prstGeom prst="rect">
            <a:avLst/>
          </a:prstGeom>
        </p:spPr>
      </p:pic>
      <p:pic>
        <p:nvPicPr>
          <p:cNvPr id="3" name="Picture 2">
            <a:extLst>
              <a:ext uri="{FF2B5EF4-FFF2-40B4-BE49-F238E27FC236}">
                <a16:creationId xmlns:a16="http://schemas.microsoft.com/office/drawing/2014/main" id="{F0DA8889-1666-4DF8-8E0D-37D698647A3B}"/>
              </a:ext>
            </a:extLst>
          </p:cNvPr>
          <p:cNvPicPr>
            <a:picLocks noChangeAspect="1"/>
          </p:cNvPicPr>
          <p:nvPr/>
        </p:nvPicPr>
        <p:blipFill>
          <a:blip r:embed="rId4"/>
          <a:stretch>
            <a:fillRect/>
          </a:stretch>
        </p:blipFill>
        <p:spPr>
          <a:xfrm>
            <a:off x="708009" y="2693960"/>
            <a:ext cx="3811525" cy="2252793"/>
          </a:xfrm>
          <a:prstGeom prst="rect">
            <a:avLst/>
          </a:prstGeom>
        </p:spPr>
      </p:pic>
      <p:pic>
        <p:nvPicPr>
          <p:cNvPr id="4" name="Picture 3">
            <a:extLst>
              <a:ext uri="{FF2B5EF4-FFF2-40B4-BE49-F238E27FC236}">
                <a16:creationId xmlns:a16="http://schemas.microsoft.com/office/drawing/2014/main" id="{C703A843-2E41-4ECB-95F9-97F3B3C88DB7}"/>
              </a:ext>
            </a:extLst>
          </p:cNvPr>
          <p:cNvPicPr>
            <a:picLocks noChangeAspect="1"/>
          </p:cNvPicPr>
          <p:nvPr/>
        </p:nvPicPr>
        <p:blipFill>
          <a:blip r:embed="rId5"/>
          <a:stretch>
            <a:fillRect/>
          </a:stretch>
        </p:blipFill>
        <p:spPr>
          <a:xfrm>
            <a:off x="4277446" y="955338"/>
            <a:ext cx="3622934" cy="2252793"/>
          </a:xfrm>
          <a:prstGeom prst="rect">
            <a:avLst/>
          </a:prstGeom>
        </p:spPr>
      </p:pic>
      <p:pic>
        <p:nvPicPr>
          <p:cNvPr id="6" name="Picture 5">
            <a:extLst>
              <a:ext uri="{FF2B5EF4-FFF2-40B4-BE49-F238E27FC236}">
                <a16:creationId xmlns:a16="http://schemas.microsoft.com/office/drawing/2014/main" id="{7FDE778C-829D-4065-A97A-5646BF630801}"/>
              </a:ext>
            </a:extLst>
          </p:cNvPr>
          <p:cNvPicPr>
            <a:picLocks noChangeAspect="1"/>
          </p:cNvPicPr>
          <p:nvPr/>
        </p:nvPicPr>
        <p:blipFill>
          <a:blip r:embed="rId6"/>
          <a:stretch>
            <a:fillRect/>
          </a:stretch>
        </p:blipFill>
        <p:spPr>
          <a:xfrm>
            <a:off x="4832647" y="3208131"/>
            <a:ext cx="3982134" cy="1714756"/>
          </a:xfrm>
          <a:prstGeom prst="rect">
            <a:avLst/>
          </a:prstGeom>
        </p:spPr>
      </p:pic>
    </p:spTree>
    <p:extLst>
      <p:ext uri="{BB962C8B-B14F-4D97-AF65-F5344CB8AC3E}">
        <p14:creationId xmlns:p14="http://schemas.microsoft.com/office/powerpoint/2010/main" val="16993141"/>
      </p:ext>
    </p:extLst>
  </p:cSld>
  <p:clrMapOvr>
    <a:masterClrMapping/>
  </p:clrMapOvr>
  <mc:AlternateContent xmlns:mc="http://schemas.openxmlformats.org/markup-compatibility/2006" xmlns:p14="http://schemas.microsoft.com/office/powerpoint/2010/main">
    <mc:Choice Requires="p14">
      <p:transition spd="slow" p14:dur="2000" advTm="184"/>
    </mc:Choice>
    <mc:Fallback xmlns="">
      <p:transition spd="slow" advTm="18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4"/>
          <p:cNvSpPr txBox="1">
            <a:spLocks noGrp="1"/>
          </p:cNvSpPr>
          <p:nvPr>
            <p:ph type="title"/>
          </p:nvPr>
        </p:nvSpPr>
        <p:spPr>
          <a:xfrm>
            <a:off x="394603" y="519960"/>
            <a:ext cx="8229600" cy="85725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 sz="4000" i="0" u="sng" cap="none">
                <a:ln w="0"/>
                <a:solidFill>
                  <a:schemeClr val="tx1"/>
                </a:solidFill>
                <a:effectLst>
                  <a:outerShdw blurRad="38100" dist="19050" dir="2700000" algn="tl" rotWithShape="0">
                    <a:schemeClr val="dk1">
                      <a:alpha val="40000"/>
                    </a:schemeClr>
                  </a:outerShdw>
                </a:effectLst>
                <a:latin typeface="Calibri Light" panose="020F0302020204030204" pitchFamily="34" charset="0"/>
                <a:ea typeface="Overlock"/>
                <a:cs typeface="Calibri Light" panose="020F0302020204030204" pitchFamily="34" charset="0"/>
                <a:sym typeface="Overlock"/>
              </a:rPr>
              <a:t>Procedures for Contacting Staff</a:t>
            </a:r>
            <a:r>
              <a:rPr lang="en" sz="4000" i="0" u="none" cap="none">
                <a:ln w="0"/>
                <a:solidFill>
                  <a:schemeClr val="tx1"/>
                </a:solidFill>
                <a:effectLst>
                  <a:outerShdw blurRad="38100" dist="19050" dir="2700000" algn="tl" rotWithShape="0">
                    <a:schemeClr val="dk1">
                      <a:alpha val="40000"/>
                    </a:schemeClr>
                  </a:outerShdw>
                </a:effectLst>
                <a:latin typeface="Calibri Light" panose="020F0302020204030204" pitchFamily="34" charset="0"/>
                <a:ea typeface="Overlock"/>
                <a:cs typeface="Calibri Light" panose="020F0302020204030204" pitchFamily="34" charset="0"/>
                <a:sym typeface="Overlock"/>
              </a:rPr>
              <a:t> </a:t>
            </a:r>
            <a:endParaRPr cap="none">
              <a:ln w="0"/>
              <a:solidFill>
                <a:schemeClr val="tx1"/>
              </a:solidFill>
              <a:effectLst>
                <a:outerShdw blurRad="38100" dist="19050" dir="2700000" algn="tl" rotWithShape="0">
                  <a:schemeClr val="dk1">
                    <a:alpha val="40000"/>
                  </a:schemeClr>
                </a:outerShdw>
              </a:effectLst>
              <a:latin typeface="Calibri Light" panose="020F0302020204030204" pitchFamily="34" charset="0"/>
              <a:cs typeface="Calibri Light" panose="020F0302020204030204" pitchFamily="34" charset="0"/>
            </a:endParaRPr>
          </a:p>
        </p:txBody>
      </p:sp>
      <p:sp>
        <p:nvSpPr>
          <p:cNvPr id="140" name="Google Shape;140;p24"/>
          <p:cNvSpPr txBox="1">
            <a:spLocks noGrp="1"/>
          </p:cNvSpPr>
          <p:nvPr>
            <p:ph idx="1"/>
          </p:nvPr>
        </p:nvSpPr>
        <p:spPr>
          <a:xfrm>
            <a:off x="394603" y="1583790"/>
            <a:ext cx="8509927" cy="2542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accent1"/>
              </a:buClr>
              <a:buSzPts val="2300"/>
              <a:buNone/>
            </a:pPr>
            <a:r>
              <a:rPr lang="en" sz="2400" b="1" i="0" u="none" strike="noStrike" cap="none" dirty="0">
                <a:solidFill>
                  <a:schemeClr val="dk1"/>
                </a:solidFill>
                <a:latin typeface="Calibri Light"/>
                <a:ea typeface="Garamond"/>
                <a:cs typeface="Calibri Light"/>
                <a:sym typeface="Garamond"/>
              </a:rPr>
              <a:t>First point of call: </a:t>
            </a:r>
            <a:r>
              <a:rPr lang="en" sz="2400" i="0" u="none" strike="noStrike" cap="none" dirty="0">
                <a:solidFill>
                  <a:schemeClr val="dk1"/>
                </a:solidFill>
                <a:latin typeface="Calibri Light"/>
                <a:ea typeface="Garamond"/>
                <a:cs typeface="Calibri Light"/>
                <a:sym typeface="Garamond"/>
              </a:rPr>
              <a:t>f</a:t>
            </a:r>
            <a:r>
              <a:rPr lang="en" sz="2400" b="0" i="0" u="none" strike="noStrike" cap="none" dirty="0">
                <a:solidFill>
                  <a:schemeClr val="dk1"/>
                </a:solidFill>
                <a:latin typeface="Calibri Light"/>
                <a:ea typeface="Garamond"/>
                <a:cs typeface="Calibri Light"/>
                <a:sym typeface="Garamond"/>
              </a:rPr>
              <a:t>or quick messages </a:t>
            </a:r>
            <a:r>
              <a:rPr lang="en-GB" sz="2400" b="0" i="0" u="none" strike="noStrike" cap="none" dirty="0">
                <a:solidFill>
                  <a:schemeClr val="dk1"/>
                </a:solidFill>
                <a:latin typeface="Calibri Light"/>
                <a:ea typeface="Garamond"/>
                <a:cs typeface="Calibri Light"/>
                <a:sym typeface="Garamond"/>
              </a:rPr>
              <a:t>please email the school office, this is the most effective way of getting a message to your child’s class teacher. </a:t>
            </a:r>
            <a:endParaRPr sz="1400" dirty="0">
              <a:solidFill>
                <a:schemeClr val="dk1"/>
              </a:solidFill>
              <a:latin typeface="Calibri Light"/>
              <a:cs typeface="Calibri Light"/>
            </a:endParaRPr>
          </a:p>
          <a:p>
            <a:pPr marL="0" indent="0">
              <a:buNone/>
            </a:pPr>
            <a:r>
              <a:rPr lang="en-GB" sz="2400" b="1" i="0" u="none" strike="noStrike" cap="none" dirty="0">
                <a:solidFill>
                  <a:schemeClr val="dk1"/>
                </a:solidFill>
                <a:latin typeface="Calibri Light"/>
                <a:ea typeface="Garamond"/>
                <a:cs typeface="Calibri Light"/>
                <a:sym typeface="Garamond"/>
              </a:rPr>
              <a:t>Important messages</a:t>
            </a:r>
            <a:r>
              <a:rPr lang="en" sz="2400" b="1" i="0" u="none" strike="noStrike" cap="none" dirty="0">
                <a:solidFill>
                  <a:schemeClr val="dk1"/>
                </a:solidFill>
                <a:latin typeface="Calibri Light"/>
                <a:ea typeface="Garamond"/>
                <a:cs typeface="Calibri Light"/>
                <a:sym typeface="Garamond"/>
              </a:rPr>
              <a:t>: </a:t>
            </a:r>
            <a:r>
              <a:rPr lang="en-GB" sz="2400" b="1" dirty="0">
                <a:solidFill>
                  <a:schemeClr val="tx1"/>
                </a:solidFill>
                <a:latin typeface="Calibri Light"/>
                <a:ea typeface="Garamond"/>
                <a:cs typeface="Calibri Light"/>
                <a:sym typeface="Garamond"/>
              </a:rPr>
              <a:t>i</a:t>
            </a:r>
            <a:r>
              <a:rPr lang="en-GB" altLang="en-US" sz="2400" dirty="0">
                <a:solidFill>
                  <a:schemeClr val="tx1"/>
                </a:solidFill>
                <a:latin typeface="Calibri Light"/>
                <a:ea typeface="Calibri Light"/>
                <a:cs typeface="Calibri Light"/>
              </a:rPr>
              <a:t>f you wish to speak confidentially to a member of staff over a concern relating to your child, please email the school office.  All enquiries will be passed on to the appropriate member of staff and you will be contacted within two days to discuss the issue or arrange a meeting if necessary. </a:t>
            </a:r>
          </a:p>
        </p:txBody>
      </p:sp>
      <p:sp>
        <p:nvSpPr>
          <p:cNvPr id="4" name="Oval 3">
            <a:extLst>
              <a:ext uri="{FF2B5EF4-FFF2-40B4-BE49-F238E27FC236}">
                <a16:creationId xmlns:a16="http://schemas.microsoft.com/office/drawing/2014/main" id="{7EEA5C93-25A0-4CCF-A456-6B27B7775000}"/>
              </a:ext>
            </a:extLst>
          </p:cNvPr>
          <p:cNvSpPr/>
          <p:nvPr/>
        </p:nvSpPr>
        <p:spPr>
          <a:xfrm>
            <a:off x="8776742" y="4804347"/>
            <a:ext cx="292308" cy="28481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Tm="150"/>
    </mc:Choice>
    <mc:Fallback xmlns="">
      <p:transition spd="slow" advTm="15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5"/>
          <p:cNvSpPr txBox="1">
            <a:spLocks noGrp="1"/>
          </p:cNvSpPr>
          <p:nvPr>
            <p:ph type="title"/>
          </p:nvPr>
        </p:nvSpPr>
        <p:spPr>
          <a:xfrm>
            <a:off x="1116010" y="377028"/>
            <a:ext cx="6797675" cy="977503"/>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a:solidFill>
                  <a:schemeClr val="tx1"/>
                </a:solidFill>
                <a:latin typeface="Calibri Light" panose="020F0302020204030204" pitchFamily="34" charset="0"/>
                <a:ea typeface="Overlock"/>
                <a:cs typeface="Calibri Light" panose="020F0302020204030204" pitchFamily="34" charset="0"/>
                <a:sym typeface="Overlock"/>
              </a:rPr>
              <a:t>Communication </a:t>
            </a:r>
            <a:endParaRPr lang="en-GB" cap="none">
              <a:solidFill>
                <a:schemeClr val="tx1"/>
              </a:solidFill>
              <a:latin typeface="Calibri Light" panose="020F0302020204030204" pitchFamily="34" charset="0"/>
              <a:cs typeface="Calibri Light" panose="020F0302020204030204" pitchFamily="34" charset="0"/>
            </a:endParaRPr>
          </a:p>
        </p:txBody>
      </p:sp>
      <p:sp>
        <p:nvSpPr>
          <p:cNvPr id="148" name="Google Shape;148;p25"/>
          <p:cNvSpPr txBox="1"/>
          <p:nvPr/>
        </p:nvSpPr>
        <p:spPr>
          <a:xfrm>
            <a:off x="426746" y="1431727"/>
            <a:ext cx="8176205" cy="1331119"/>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accent1"/>
              </a:buClr>
              <a:buSzPts val="1280"/>
              <a:buFont typeface="Noto Sans Symbols"/>
              <a:buChar char="►"/>
            </a:pPr>
            <a:r>
              <a:rPr lang="en" sz="1600" b="1" i="0" u="none" strike="noStrike" cap="none">
                <a:solidFill>
                  <a:schemeClr val="dk1"/>
                </a:solidFill>
                <a:latin typeface="Calibri Light" panose="020F0302020204030204" pitchFamily="34" charset="0"/>
                <a:ea typeface="Garamond"/>
                <a:cs typeface="Calibri Light" panose="020F0302020204030204" pitchFamily="34" charset="0"/>
                <a:sym typeface="Garamond"/>
              </a:rPr>
              <a:t>School Website: </a:t>
            </a:r>
            <a:r>
              <a:rPr lang="en" sz="1600" b="0" i="0" u="none" strike="noStrike" cap="none">
                <a:solidFill>
                  <a:schemeClr val="dk1"/>
                </a:solidFill>
                <a:latin typeface="Calibri Light" panose="020F0302020204030204" pitchFamily="34" charset="0"/>
                <a:ea typeface="Garamond"/>
                <a:cs typeface="Calibri Light" panose="020F0302020204030204" pitchFamily="34" charset="0"/>
                <a:sym typeface="Garamond"/>
              </a:rPr>
              <a:t>The website will be updated with: events, dates, clubs, curriculum, forms and class information. </a:t>
            </a:r>
            <a:endParaRPr>
              <a:latin typeface="Calibri Light" panose="020F0302020204030204" pitchFamily="34" charset="0"/>
              <a:cs typeface="Calibri Light" panose="020F0302020204030204" pitchFamily="34" charset="0"/>
            </a:endParaRPr>
          </a:p>
          <a:p>
            <a:pPr marL="285750" indent="-285750">
              <a:spcBef>
                <a:spcPts val="1000"/>
              </a:spcBef>
              <a:buClr>
                <a:schemeClr val="accent1"/>
              </a:buClr>
              <a:buSzPts val="1280"/>
              <a:buFont typeface="Noto Sans Symbols"/>
              <a:buChar char="►"/>
            </a:pPr>
            <a:r>
              <a:rPr lang="en-GB" sz="1600" b="1">
                <a:solidFill>
                  <a:schemeClr val="dk1"/>
                </a:solidFill>
                <a:latin typeface="Calibri Light" panose="020F0302020204030204" pitchFamily="34" charset="0"/>
                <a:ea typeface="Garamond"/>
                <a:cs typeface="Calibri Light" panose="020F0302020204030204" pitchFamily="34" charset="0"/>
                <a:sym typeface="Garamond"/>
              </a:rPr>
              <a:t>Newsletter: </a:t>
            </a:r>
            <a:r>
              <a:rPr lang="en-GB" sz="1600">
                <a:solidFill>
                  <a:schemeClr val="dk1"/>
                </a:solidFill>
                <a:latin typeface="Calibri Light" panose="020F0302020204030204" pitchFamily="34" charset="0"/>
                <a:ea typeface="Garamond"/>
                <a:cs typeface="Calibri Light" panose="020F0302020204030204" pitchFamily="34" charset="0"/>
                <a:sym typeface="Garamond"/>
              </a:rPr>
              <a:t>Newsletters will be updated every week with information of the children’s learning and important dates </a:t>
            </a:r>
            <a:endParaRPr lang="en-GB" sz="1600">
              <a:latin typeface="Calibri Light" panose="020F0302020204030204" pitchFamily="34" charset="0"/>
              <a:cs typeface="Calibri Light" panose="020F0302020204030204" pitchFamily="34" charset="0"/>
            </a:endParaRPr>
          </a:p>
          <a:p>
            <a:pPr marL="285750" indent="-285750">
              <a:spcBef>
                <a:spcPts val="1000"/>
              </a:spcBef>
              <a:buClr>
                <a:schemeClr val="accent1"/>
              </a:buClr>
              <a:buSzPts val="1280"/>
              <a:buFont typeface="Noto Sans Symbols"/>
              <a:buChar char="►"/>
            </a:pPr>
            <a:r>
              <a:rPr lang="en-GB" sz="1600" b="1">
                <a:solidFill>
                  <a:schemeClr val="dk1"/>
                </a:solidFill>
                <a:latin typeface="Calibri Light" panose="020F0302020204030204" pitchFamily="34" charset="0"/>
                <a:ea typeface="Garamond"/>
                <a:cs typeface="Calibri Light" panose="020F0302020204030204" pitchFamily="34" charset="0"/>
                <a:sym typeface="Garamond"/>
              </a:rPr>
              <a:t>Text Messages: </a:t>
            </a:r>
            <a:r>
              <a:rPr lang="en-GB" sz="1600">
                <a:solidFill>
                  <a:schemeClr val="dk1"/>
                </a:solidFill>
                <a:latin typeface="Calibri Light" panose="020F0302020204030204" pitchFamily="34" charset="0"/>
                <a:ea typeface="Garamond"/>
                <a:cs typeface="Calibri Light" panose="020F0302020204030204" pitchFamily="34" charset="0"/>
                <a:sym typeface="Garamond"/>
              </a:rPr>
              <a:t>These are sent as reminders and to inform you of important information.</a:t>
            </a:r>
          </a:p>
          <a:p>
            <a:pPr marL="285750" marR="0" lvl="0" indent="-285750" algn="l" rtl="0">
              <a:lnSpc>
                <a:spcPct val="100000"/>
              </a:lnSpc>
              <a:spcBef>
                <a:spcPts val="1000"/>
              </a:spcBef>
              <a:spcAft>
                <a:spcPts val="0"/>
              </a:spcAft>
              <a:buClr>
                <a:schemeClr val="accent1"/>
              </a:buClr>
              <a:buSzPts val="1280"/>
              <a:buFont typeface="Noto Sans Symbols"/>
              <a:buChar char="►"/>
            </a:pPr>
            <a:r>
              <a:rPr lang="en" sz="1600" b="1" i="0" u="none" strike="noStrike" cap="none">
                <a:solidFill>
                  <a:schemeClr val="dk1"/>
                </a:solidFill>
                <a:latin typeface="Calibri Light" panose="020F0302020204030204" pitchFamily="34" charset="0"/>
                <a:ea typeface="Garamond"/>
                <a:cs typeface="Calibri Light" panose="020F0302020204030204" pitchFamily="34" charset="0"/>
                <a:sym typeface="Garamond"/>
              </a:rPr>
              <a:t>Parents Evenings: </a:t>
            </a:r>
            <a:r>
              <a:rPr lang="en" sz="1600" b="0" i="0" u="none" strike="noStrike" cap="none">
                <a:solidFill>
                  <a:schemeClr val="dk1"/>
                </a:solidFill>
                <a:latin typeface="Calibri Light" panose="020F0302020204030204" pitchFamily="34" charset="0"/>
                <a:ea typeface="Garamond"/>
                <a:cs typeface="Calibri Light" panose="020F0302020204030204" pitchFamily="34" charset="0"/>
                <a:sym typeface="Garamond"/>
              </a:rPr>
              <a:t>Take place in the Autumn and Spring term </a:t>
            </a:r>
            <a:r>
              <a:rPr lang="en" sz="1600" b="0" i="1" u="none" strike="noStrike" cap="none">
                <a:solidFill>
                  <a:schemeClr val="dk1"/>
                </a:solidFill>
                <a:latin typeface="Calibri Light" panose="020F0302020204030204" pitchFamily="34" charset="0"/>
                <a:ea typeface="Garamond"/>
                <a:cs typeface="Calibri Light" panose="020F0302020204030204" pitchFamily="34" charset="0"/>
                <a:sym typeface="Garamond"/>
              </a:rPr>
              <a:t>(Dates posted on the online calendar PLEASE NOTE Extra Curricular Clubs do NOT run on these evenings to allow all staff to sufficiently prepare)</a:t>
            </a:r>
            <a:r>
              <a:rPr lang="en" sz="1600" b="0" i="0" u="none" strike="noStrike" cap="none">
                <a:solidFill>
                  <a:schemeClr val="dk1"/>
                </a:solidFill>
                <a:latin typeface="Calibri Light" panose="020F0302020204030204" pitchFamily="34" charset="0"/>
                <a:ea typeface="Garamond"/>
                <a:cs typeface="Calibri Light" panose="020F0302020204030204" pitchFamily="34" charset="0"/>
                <a:sym typeface="Garamond"/>
              </a:rPr>
              <a:t>. </a:t>
            </a:r>
          </a:p>
          <a:p>
            <a:pPr marL="285750" marR="0" lvl="0" indent="-285750" algn="l" rtl="0">
              <a:lnSpc>
                <a:spcPct val="100000"/>
              </a:lnSpc>
              <a:spcBef>
                <a:spcPts val="1000"/>
              </a:spcBef>
              <a:spcAft>
                <a:spcPts val="0"/>
              </a:spcAft>
              <a:buClr>
                <a:schemeClr val="accent1"/>
              </a:buClr>
              <a:buSzPts val="1280"/>
              <a:buFont typeface="Noto Sans Symbols"/>
              <a:buChar char="►"/>
            </a:pPr>
            <a:r>
              <a:rPr lang="en" sz="1600" b="1" i="0" u="none" strike="noStrike" cap="none">
                <a:solidFill>
                  <a:schemeClr val="dk1"/>
                </a:solidFill>
                <a:latin typeface="Calibri Light" panose="020F0302020204030204" pitchFamily="34" charset="0"/>
                <a:ea typeface="Garamond"/>
                <a:cs typeface="Calibri Light" panose="020F0302020204030204" pitchFamily="34" charset="0"/>
                <a:sym typeface="Garamond"/>
              </a:rPr>
              <a:t>Reports: </a:t>
            </a:r>
            <a:r>
              <a:rPr lang="en" sz="1600" b="0" i="0" u="none" strike="noStrike" cap="none">
                <a:solidFill>
                  <a:schemeClr val="dk1"/>
                </a:solidFill>
                <a:latin typeface="Calibri Light" panose="020F0302020204030204" pitchFamily="34" charset="0"/>
                <a:ea typeface="Garamond"/>
                <a:cs typeface="Calibri Light" panose="020F0302020204030204" pitchFamily="34" charset="0"/>
                <a:sym typeface="Garamond"/>
              </a:rPr>
              <a:t>Report at end of Summer term. </a:t>
            </a:r>
            <a:endParaRPr>
              <a:latin typeface="Calibri Light" panose="020F0302020204030204" pitchFamily="34" charset="0"/>
              <a:cs typeface="Calibri Light" panose="020F0302020204030204" pitchFamily="34" charset="0"/>
            </a:endParaRPr>
          </a:p>
          <a:p>
            <a:pPr marL="285750" marR="0" lvl="0" indent="-204470" algn="l" rtl="0">
              <a:lnSpc>
                <a:spcPct val="100000"/>
              </a:lnSpc>
              <a:spcBef>
                <a:spcPts val="1000"/>
              </a:spcBef>
              <a:spcAft>
                <a:spcPts val="0"/>
              </a:spcAft>
              <a:buClr>
                <a:schemeClr val="accent1"/>
              </a:buClr>
              <a:buSzPts val="1280"/>
              <a:buFont typeface="Noto Sans Symbols"/>
              <a:buNone/>
            </a:pPr>
            <a:endParaRPr sz="1600" b="1" i="0" u="none" strike="noStrike" cap="none">
              <a:solidFill>
                <a:schemeClr val="dk1"/>
              </a:solidFill>
              <a:latin typeface="Calibri Light" panose="020F0302020204030204" pitchFamily="34" charset="0"/>
              <a:ea typeface="Garamond"/>
              <a:cs typeface="Calibri Light" panose="020F0302020204030204" pitchFamily="34" charset="0"/>
              <a:sym typeface="Garamond"/>
            </a:endParaRPr>
          </a:p>
          <a:p>
            <a:pPr marL="285750" marR="0" lvl="0" indent="-204470" algn="l" rtl="0">
              <a:lnSpc>
                <a:spcPct val="100000"/>
              </a:lnSpc>
              <a:spcBef>
                <a:spcPts val="1000"/>
              </a:spcBef>
              <a:spcAft>
                <a:spcPts val="0"/>
              </a:spcAft>
              <a:buClr>
                <a:schemeClr val="accent1"/>
              </a:buClr>
              <a:buSzPts val="1280"/>
              <a:buFont typeface="Noto Sans Symbols"/>
              <a:buNone/>
            </a:pPr>
            <a:endParaRPr sz="1600" b="0" i="0" u="none" strike="noStrike" cap="none">
              <a:solidFill>
                <a:schemeClr val="dk1"/>
              </a:solidFill>
              <a:latin typeface="Calibri Light" panose="020F0302020204030204" pitchFamily="34" charset="0"/>
              <a:ea typeface="Garamond"/>
              <a:cs typeface="Calibri Light" panose="020F0302020204030204" pitchFamily="34" charset="0"/>
              <a:sym typeface="Garamond"/>
            </a:endParaRPr>
          </a:p>
          <a:p>
            <a:pPr marL="285750" marR="0" lvl="0" indent="-204470" algn="l" rtl="0">
              <a:lnSpc>
                <a:spcPct val="100000"/>
              </a:lnSpc>
              <a:spcBef>
                <a:spcPts val="1000"/>
              </a:spcBef>
              <a:spcAft>
                <a:spcPts val="0"/>
              </a:spcAft>
              <a:buClr>
                <a:schemeClr val="accent1"/>
              </a:buClr>
              <a:buSzPts val="1280"/>
              <a:buFont typeface="Noto Sans Symbols"/>
              <a:buNone/>
            </a:pPr>
            <a:endParaRPr sz="1600" b="0" i="0" u="none" strike="noStrike" cap="none">
              <a:solidFill>
                <a:schemeClr val="dk1"/>
              </a:solidFill>
              <a:latin typeface="Calibri Light" panose="020F0302020204030204" pitchFamily="34" charset="0"/>
              <a:ea typeface="Garamond"/>
              <a:cs typeface="Calibri Light" panose="020F0302020204030204" pitchFamily="34" charset="0"/>
              <a:sym typeface="Garamond"/>
            </a:endParaRPr>
          </a:p>
          <a:p>
            <a:pPr marL="0" marR="0" lvl="0" indent="0" algn="l" rtl="0">
              <a:lnSpc>
                <a:spcPct val="100000"/>
              </a:lnSpc>
              <a:spcBef>
                <a:spcPts val="0"/>
              </a:spcBef>
              <a:spcAft>
                <a:spcPts val="0"/>
              </a:spcAft>
              <a:buNone/>
            </a:pPr>
            <a:endParaRPr sz="1600" b="0" i="0" u="none">
              <a:solidFill>
                <a:schemeClr val="dk1"/>
              </a:solidFill>
              <a:latin typeface="Calibri Light" panose="020F0302020204030204" pitchFamily="34" charset="0"/>
              <a:ea typeface="Garamond"/>
              <a:cs typeface="Calibri Light" panose="020F0302020204030204" pitchFamily="34" charset="0"/>
              <a:sym typeface="Garamond"/>
            </a:endParaRPr>
          </a:p>
        </p:txBody>
      </p:sp>
      <p:sp>
        <p:nvSpPr>
          <p:cNvPr id="4" name="Oval 3">
            <a:extLst>
              <a:ext uri="{FF2B5EF4-FFF2-40B4-BE49-F238E27FC236}">
                <a16:creationId xmlns:a16="http://schemas.microsoft.com/office/drawing/2014/main" id="{1BC9E90F-6BF7-436F-81DB-9EBCD1C79144}"/>
              </a:ext>
            </a:extLst>
          </p:cNvPr>
          <p:cNvSpPr/>
          <p:nvPr/>
        </p:nvSpPr>
        <p:spPr>
          <a:xfrm>
            <a:off x="8776742" y="4804347"/>
            <a:ext cx="292308" cy="284813"/>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Tm="152"/>
    </mc:Choice>
    <mc:Fallback xmlns="">
      <p:transition spd="slow" advTm="152"/>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6"/>
          <p:cNvSpPr txBox="1">
            <a:spLocks noGrp="1"/>
          </p:cNvSpPr>
          <p:nvPr>
            <p:ph type="title"/>
          </p:nvPr>
        </p:nvSpPr>
        <p:spPr>
          <a:xfrm>
            <a:off x="982663" y="453875"/>
            <a:ext cx="7200897" cy="714128"/>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ct val="100000"/>
              <a:buFont typeface="Overlock"/>
              <a:buNone/>
            </a:pPr>
            <a:r>
              <a:rPr lang="en-GB" sz="3600" b="0" i="0" u="sng" cap="none">
                <a:solidFill>
                  <a:schemeClr val="tx1"/>
                </a:solidFill>
                <a:latin typeface="Calibri Light" panose="020F0302020204030204" pitchFamily="34" charset="0"/>
                <a:ea typeface="Overlock"/>
                <a:cs typeface="Calibri Light" panose="020F0302020204030204" pitchFamily="34" charset="0"/>
                <a:sym typeface="Overlock"/>
              </a:rPr>
              <a:t>Our Golden Rules</a:t>
            </a:r>
            <a:endParaRPr lang="en-GB" cap="none">
              <a:solidFill>
                <a:schemeClr val="tx1"/>
              </a:solidFill>
              <a:latin typeface="Calibri Light" panose="020F0302020204030204" pitchFamily="34" charset="0"/>
              <a:cs typeface="Calibri Light" panose="020F0302020204030204" pitchFamily="34" charset="0"/>
            </a:endParaRPr>
          </a:p>
        </p:txBody>
      </p:sp>
      <p:sp>
        <p:nvSpPr>
          <p:cNvPr id="155" name="Google Shape;155;p26"/>
          <p:cNvSpPr txBox="1">
            <a:spLocks noGrp="1"/>
          </p:cNvSpPr>
          <p:nvPr>
            <p:ph idx="1"/>
          </p:nvPr>
        </p:nvSpPr>
        <p:spPr>
          <a:xfrm>
            <a:off x="468312" y="1168003"/>
            <a:ext cx="8229600" cy="3888581"/>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accent1"/>
              </a:buClr>
              <a:buSzPts val="1610"/>
              <a:buFont typeface="Arial"/>
              <a:buNone/>
            </a:pPr>
            <a:r>
              <a:rPr lang="en" sz="1400" b="0" i="0" u="none" strike="noStrike" cap="none">
                <a:solidFill>
                  <a:srgbClr val="0000FF"/>
                </a:solidFill>
                <a:latin typeface="Garamond"/>
                <a:ea typeface="Garamond"/>
                <a:cs typeface="Garamond"/>
                <a:sym typeface="Garamond"/>
              </a:rPr>
              <a:t>				</a:t>
            </a:r>
            <a:endParaRPr/>
          </a:p>
          <a:p>
            <a:pPr marL="0" marR="0" lvl="0" indent="0" algn="l" rtl="0">
              <a:lnSpc>
                <a:spcPct val="100000"/>
              </a:lnSpc>
              <a:spcBef>
                <a:spcPts val="280"/>
              </a:spcBef>
              <a:spcAft>
                <a:spcPts val="0"/>
              </a:spcAft>
              <a:buClr>
                <a:schemeClr val="accent1"/>
              </a:buClr>
              <a:buSzPts val="1610"/>
              <a:buFont typeface="Arial"/>
              <a:buNone/>
            </a:pPr>
            <a:r>
              <a:rPr lang="en" sz="1400" b="0" i="0" u="none" strike="noStrike" cap="none">
                <a:solidFill>
                  <a:srgbClr val="0000FF"/>
                </a:solidFill>
                <a:latin typeface="Garamond"/>
                <a:ea typeface="Garamond"/>
                <a:cs typeface="Garamond"/>
                <a:sym typeface="Garamond"/>
              </a:rPr>
              <a:t>															</a:t>
            </a:r>
            <a:endParaRPr/>
          </a:p>
        </p:txBody>
      </p:sp>
      <p:pic>
        <p:nvPicPr>
          <p:cNvPr id="5" name="Picture 2" descr="Behaviour — Stanton Road Primary School">
            <a:extLst>
              <a:ext uri="{FF2B5EF4-FFF2-40B4-BE49-F238E27FC236}">
                <a16:creationId xmlns:a16="http://schemas.microsoft.com/office/drawing/2014/main" id="{BE5332B1-E721-4575-B7A1-006AC2D236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6649" y="1736472"/>
            <a:ext cx="6972924" cy="27516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Oval 5">
            <a:extLst>
              <a:ext uri="{FF2B5EF4-FFF2-40B4-BE49-F238E27FC236}">
                <a16:creationId xmlns:a16="http://schemas.microsoft.com/office/drawing/2014/main" id="{8BCA28FF-2FAB-4107-A79F-E294B1028784}"/>
              </a:ext>
            </a:extLst>
          </p:cNvPr>
          <p:cNvSpPr/>
          <p:nvPr/>
        </p:nvSpPr>
        <p:spPr>
          <a:xfrm>
            <a:off x="8776742" y="4804347"/>
            <a:ext cx="292308" cy="28481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Tm="150"/>
    </mc:Choice>
    <mc:Fallback xmlns="">
      <p:transition spd="slow" advTm="15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7"/>
          <p:cNvSpPr txBox="1">
            <a:spLocks noGrp="1"/>
          </p:cNvSpPr>
          <p:nvPr>
            <p:ph type="title"/>
          </p:nvPr>
        </p:nvSpPr>
        <p:spPr>
          <a:xfrm>
            <a:off x="545800" y="496885"/>
            <a:ext cx="8229600" cy="85725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a:solidFill>
                  <a:schemeClr val="tx1"/>
                </a:solidFill>
                <a:latin typeface="Calibri Light" panose="020F0302020204030204" pitchFamily="34" charset="0"/>
                <a:ea typeface="Overlock"/>
                <a:cs typeface="Calibri Light" panose="020F0302020204030204" pitchFamily="34" charset="0"/>
                <a:sym typeface="Overlock"/>
              </a:rPr>
              <a:t>High Expectations</a:t>
            </a:r>
            <a:r>
              <a:rPr lang="en-GB" sz="4000" b="0" i="0" u="none" cap="none">
                <a:solidFill>
                  <a:schemeClr val="tx1"/>
                </a:solidFill>
                <a:latin typeface="Calibri Light" panose="020F0302020204030204" pitchFamily="34" charset="0"/>
                <a:ea typeface="Overlock"/>
                <a:cs typeface="Calibri Light" panose="020F0302020204030204" pitchFamily="34" charset="0"/>
                <a:sym typeface="Overlock"/>
              </a:rPr>
              <a:t> </a:t>
            </a:r>
            <a:endParaRPr lang="en-GB" cap="none">
              <a:solidFill>
                <a:schemeClr val="tx1"/>
              </a:solidFill>
              <a:latin typeface="Calibri Light" panose="020F0302020204030204" pitchFamily="34" charset="0"/>
              <a:cs typeface="Calibri Light" panose="020F0302020204030204" pitchFamily="34" charset="0"/>
            </a:endParaRPr>
          </a:p>
        </p:txBody>
      </p:sp>
      <p:sp>
        <p:nvSpPr>
          <p:cNvPr id="167" name="Google Shape;167;p27"/>
          <p:cNvSpPr txBox="1">
            <a:spLocks noGrp="1"/>
          </p:cNvSpPr>
          <p:nvPr>
            <p:ph idx="1"/>
          </p:nvPr>
        </p:nvSpPr>
        <p:spPr>
          <a:xfrm>
            <a:off x="941950" y="1515101"/>
            <a:ext cx="7437300" cy="3131514"/>
          </a:xfrm>
          <a:prstGeom prst="rect">
            <a:avLst/>
          </a:prstGeom>
          <a:noFill/>
          <a:ln>
            <a:noFill/>
          </a:ln>
        </p:spPr>
        <p:txBody>
          <a:bodyPr spcFirstLastPara="1" wrap="square" lIns="91425" tIns="45700" rIns="91425" bIns="45700" anchor="t" anchorCtr="0">
            <a:normAutofit fontScale="92500" lnSpcReduction="10000"/>
          </a:bodyPr>
          <a:lstStyle/>
          <a:p>
            <a:pPr marL="285750" indent="-161290">
              <a:spcBef>
                <a:spcPts val="940"/>
              </a:spcBef>
              <a:spcAft>
                <a:spcPts val="0"/>
              </a:spcAft>
              <a:buClr>
                <a:schemeClr val="accent1"/>
              </a:buClr>
              <a:buSzPct val="115000"/>
              <a:buNone/>
            </a:pPr>
            <a:r>
              <a:rPr lang="en-GB" sz="5400" dirty="0">
                <a:solidFill>
                  <a:schemeClr val="dk1"/>
                </a:solidFill>
                <a:latin typeface="Calibri Light"/>
                <a:ea typeface="Didact Gothic"/>
                <a:cs typeface="Calibri Light"/>
                <a:sym typeface="Didact Gothic"/>
              </a:rPr>
              <a:t>Be a HERO!</a:t>
            </a:r>
            <a:endParaRPr lang="en-US" dirty="0">
              <a:solidFill>
                <a:schemeClr val="dk1"/>
              </a:solidFill>
              <a:latin typeface="Calibri Light"/>
              <a:cs typeface="Calibri Light"/>
            </a:endParaRPr>
          </a:p>
          <a:p>
            <a:pPr marL="285750" indent="-161290">
              <a:spcBef>
                <a:spcPts val="940"/>
              </a:spcBef>
              <a:spcAft>
                <a:spcPts val="0"/>
              </a:spcAft>
              <a:buClr>
                <a:schemeClr val="accent1"/>
              </a:buClr>
              <a:buSzPct val="115000"/>
              <a:buNone/>
            </a:pPr>
            <a:r>
              <a:rPr lang="en-GB" sz="3200" b="1" dirty="0">
                <a:solidFill>
                  <a:schemeClr val="dk1"/>
                </a:solidFill>
                <a:latin typeface="Calibri Light"/>
                <a:ea typeface="Didact Gothic"/>
                <a:cs typeface="Calibri Light"/>
                <a:sym typeface="Didact Gothic"/>
              </a:rPr>
              <a:t>H</a:t>
            </a:r>
            <a:r>
              <a:rPr lang="en-GB" sz="3200" dirty="0">
                <a:solidFill>
                  <a:schemeClr val="dk1"/>
                </a:solidFill>
                <a:latin typeface="Calibri Light"/>
                <a:ea typeface="Didact Gothic"/>
                <a:cs typeface="Calibri Light"/>
                <a:sym typeface="Didact Gothic"/>
              </a:rPr>
              <a:t>ere</a:t>
            </a:r>
            <a:endParaRPr lang="en-GB" sz="3200" dirty="0">
              <a:solidFill>
                <a:schemeClr val="dk1"/>
              </a:solidFill>
              <a:latin typeface="Calibri Light"/>
              <a:ea typeface="Didact Gothic"/>
              <a:cs typeface="Calibri Light"/>
            </a:endParaRPr>
          </a:p>
          <a:p>
            <a:pPr marL="285750" indent="-161290">
              <a:spcBef>
                <a:spcPts val="940"/>
              </a:spcBef>
              <a:spcAft>
                <a:spcPts val="0"/>
              </a:spcAft>
              <a:buClr>
                <a:schemeClr val="accent1"/>
              </a:buClr>
              <a:buSzPct val="115000"/>
              <a:buNone/>
            </a:pPr>
            <a:r>
              <a:rPr lang="en-GB" sz="3200" b="1" dirty="0">
                <a:solidFill>
                  <a:schemeClr val="dk1"/>
                </a:solidFill>
                <a:latin typeface="Calibri Light"/>
                <a:ea typeface="Didact Gothic"/>
                <a:cs typeface="Calibri Light"/>
                <a:sym typeface="Didact Gothic"/>
              </a:rPr>
              <a:t>E</a:t>
            </a:r>
            <a:r>
              <a:rPr lang="en-GB" sz="3200" dirty="0">
                <a:solidFill>
                  <a:schemeClr val="dk1"/>
                </a:solidFill>
                <a:latin typeface="Calibri Light"/>
                <a:ea typeface="Didact Gothic"/>
                <a:cs typeface="Calibri Light"/>
                <a:sym typeface="Didact Gothic"/>
              </a:rPr>
              <a:t>veryday</a:t>
            </a:r>
            <a:endParaRPr lang="en-GB" sz="3200" dirty="0">
              <a:solidFill>
                <a:schemeClr val="dk1"/>
              </a:solidFill>
              <a:latin typeface="Calibri Light"/>
              <a:ea typeface="Didact Gothic"/>
              <a:cs typeface="Calibri Light"/>
            </a:endParaRPr>
          </a:p>
          <a:p>
            <a:pPr marL="285750" indent="-161290">
              <a:spcBef>
                <a:spcPts val="940"/>
              </a:spcBef>
              <a:spcAft>
                <a:spcPts val="0"/>
              </a:spcAft>
              <a:buClr>
                <a:schemeClr val="accent1"/>
              </a:buClr>
              <a:buSzPct val="115000"/>
              <a:buNone/>
            </a:pPr>
            <a:r>
              <a:rPr lang="en-GB" sz="3200" b="1" dirty="0">
                <a:solidFill>
                  <a:schemeClr val="dk1"/>
                </a:solidFill>
                <a:latin typeface="Calibri Light"/>
                <a:ea typeface="Didact Gothic"/>
                <a:cs typeface="Calibri Light"/>
                <a:sym typeface="Didact Gothic"/>
              </a:rPr>
              <a:t>R</a:t>
            </a:r>
            <a:r>
              <a:rPr lang="en-GB" sz="3200" dirty="0">
                <a:solidFill>
                  <a:schemeClr val="dk1"/>
                </a:solidFill>
                <a:latin typeface="Calibri Light"/>
                <a:ea typeface="Didact Gothic"/>
                <a:cs typeface="Calibri Light"/>
                <a:sym typeface="Didact Gothic"/>
              </a:rPr>
              <a:t>eady</a:t>
            </a:r>
            <a:endParaRPr lang="en-GB" sz="3200" dirty="0">
              <a:solidFill>
                <a:schemeClr val="dk1"/>
              </a:solidFill>
              <a:latin typeface="Calibri Light"/>
              <a:ea typeface="Didact Gothic"/>
              <a:cs typeface="Calibri Light"/>
            </a:endParaRPr>
          </a:p>
          <a:p>
            <a:pPr marL="285750" indent="-161290">
              <a:spcBef>
                <a:spcPts val="940"/>
              </a:spcBef>
              <a:spcAft>
                <a:spcPts val="0"/>
              </a:spcAft>
              <a:buClr>
                <a:schemeClr val="accent1"/>
              </a:buClr>
              <a:buSzPct val="115000"/>
              <a:buNone/>
            </a:pPr>
            <a:r>
              <a:rPr lang="en-GB" sz="3200" b="1" dirty="0">
                <a:solidFill>
                  <a:schemeClr val="dk1"/>
                </a:solidFill>
                <a:latin typeface="Calibri Light"/>
                <a:ea typeface="Didact Gothic"/>
                <a:cs typeface="Calibri Light"/>
                <a:sym typeface="Didact Gothic"/>
              </a:rPr>
              <a:t>O</a:t>
            </a:r>
            <a:r>
              <a:rPr lang="en-GB" sz="3200" dirty="0">
                <a:solidFill>
                  <a:schemeClr val="dk1"/>
                </a:solidFill>
                <a:latin typeface="Calibri Light"/>
                <a:ea typeface="Didact Gothic"/>
                <a:cs typeface="Calibri Light"/>
                <a:sym typeface="Didact Gothic"/>
              </a:rPr>
              <a:t>n time</a:t>
            </a:r>
            <a:endParaRPr lang="en-GB" sz="3200" dirty="0">
              <a:solidFill>
                <a:schemeClr val="dk1"/>
              </a:solidFill>
              <a:latin typeface="Calibri Light"/>
              <a:ea typeface="Didact Gothic"/>
              <a:cs typeface="Calibri Light"/>
            </a:endParaRPr>
          </a:p>
          <a:p>
            <a:pPr marL="285750" indent="-161290">
              <a:spcBef>
                <a:spcPts val="940"/>
              </a:spcBef>
              <a:spcAft>
                <a:spcPts val="0"/>
              </a:spcAft>
              <a:buClr>
                <a:schemeClr val="accent1"/>
              </a:buClr>
              <a:buSzPct val="115000"/>
              <a:buNone/>
            </a:pPr>
            <a:endParaRPr lang="en-GB" sz="5400" dirty="0">
              <a:latin typeface="Calibri Light" panose="020F0302020204030204" pitchFamily="34" charset="0"/>
              <a:ea typeface="Didact Gothic"/>
              <a:cs typeface="Calibri Light" panose="020F0302020204030204" pitchFamily="34" charset="0"/>
            </a:endParaRPr>
          </a:p>
          <a:p>
            <a:pPr marL="285750" marR="0" lvl="0" indent="-161290" algn="l" rtl="0">
              <a:spcBef>
                <a:spcPts val="940"/>
              </a:spcBef>
              <a:spcAft>
                <a:spcPts val="0"/>
              </a:spcAft>
              <a:buClr>
                <a:schemeClr val="accent1"/>
              </a:buClr>
              <a:buSzPct val="115000"/>
              <a:buFont typeface="Arial"/>
              <a:buNone/>
            </a:pPr>
            <a:endParaRPr sz="1700" b="0" i="0" u="none" dirty="0">
              <a:solidFill>
                <a:schemeClr val="dk1"/>
              </a:solidFill>
              <a:latin typeface="Garamond"/>
              <a:ea typeface="Garamond"/>
              <a:cs typeface="Garamond"/>
            </a:endParaRPr>
          </a:p>
        </p:txBody>
      </p:sp>
      <p:sp>
        <p:nvSpPr>
          <p:cNvPr id="4" name="Oval 3">
            <a:extLst>
              <a:ext uri="{FF2B5EF4-FFF2-40B4-BE49-F238E27FC236}">
                <a16:creationId xmlns:a16="http://schemas.microsoft.com/office/drawing/2014/main" id="{C93D8F02-70CE-4DAE-8C4E-A9BE149F3029}"/>
              </a:ext>
            </a:extLst>
          </p:cNvPr>
          <p:cNvSpPr/>
          <p:nvPr/>
        </p:nvSpPr>
        <p:spPr>
          <a:xfrm>
            <a:off x="8775400" y="4729396"/>
            <a:ext cx="292308" cy="284813"/>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06926824"/>
      </p:ext>
    </p:extLst>
  </p:cSld>
  <p:clrMapOvr>
    <a:masterClrMapping/>
  </p:clrMapOvr>
  <mc:AlternateContent xmlns:mc="http://schemas.openxmlformats.org/markup-compatibility/2006" xmlns:p14="http://schemas.microsoft.com/office/powerpoint/2010/main">
    <mc:Choice Requires="p14">
      <p:transition spd="slow" p14:dur="2000" advTm="151"/>
    </mc:Choice>
    <mc:Fallback xmlns="">
      <p:transition spd="slow" advTm="151"/>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8"/>
          <p:cNvSpPr txBox="1">
            <a:spLocks noGrp="1"/>
          </p:cNvSpPr>
          <p:nvPr>
            <p:ph type="title"/>
          </p:nvPr>
        </p:nvSpPr>
        <p:spPr>
          <a:xfrm>
            <a:off x="395287" y="573881"/>
            <a:ext cx="8229600" cy="85725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a:solidFill>
                  <a:schemeClr val="tx1"/>
                </a:solidFill>
                <a:latin typeface="Calibri Light" panose="020F0302020204030204" pitchFamily="34" charset="0"/>
                <a:ea typeface="Overlock"/>
                <a:cs typeface="Calibri Light" panose="020F0302020204030204" pitchFamily="34" charset="0"/>
                <a:sym typeface="Overlock"/>
              </a:rPr>
              <a:t>Homework</a:t>
            </a:r>
            <a:endParaRPr lang="en-GB" cap="none">
              <a:solidFill>
                <a:schemeClr val="tx1"/>
              </a:solidFill>
              <a:latin typeface="Calibri Light" panose="020F0302020204030204" pitchFamily="34" charset="0"/>
              <a:cs typeface="Calibri Light" panose="020F0302020204030204" pitchFamily="34" charset="0"/>
            </a:endParaRPr>
          </a:p>
        </p:txBody>
      </p:sp>
      <p:sp>
        <p:nvSpPr>
          <p:cNvPr id="175" name="Google Shape;175;p28"/>
          <p:cNvSpPr txBox="1">
            <a:spLocks noGrp="1"/>
          </p:cNvSpPr>
          <p:nvPr>
            <p:ph idx="1"/>
          </p:nvPr>
        </p:nvSpPr>
        <p:spPr>
          <a:xfrm>
            <a:off x="342306" y="1751325"/>
            <a:ext cx="8335562" cy="2746771"/>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100000"/>
              </a:lnSpc>
              <a:spcBef>
                <a:spcPts val="1000"/>
              </a:spcBef>
              <a:spcAft>
                <a:spcPts val="0"/>
              </a:spcAft>
              <a:buClr>
                <a:schemeClr val="accent1"/>
              </a:buClr>
              <a:buSzPts val="2300"/>
              <a:buNone/>
            </a:pPr>
            <a:r>
              <a:rPr lang="en" sz="2400" dirty="0">
                <a:latin typeface="Calibri Light" panose="020F0302020204030204" pitchFamily="34" charset="0"/>
                <a:cs typeface="Calibri Light" panose="020F0302020204030204" pitchFamily="34" charset="0"/>
              </a:rPr>
              <a:t>Homework is made up of </a:t>
            </a:r>
            <a:r>
              <a:rPr lang="en-GB" sz="2400" dirty="0">
                <a:latin typeface="Calibri Light" panose="020F0302020204030204" pitchFamily="34" charset="0"/>
                <a:cs typeface="Calibri Light" panose="020F0302020204030204" pitchFamily="34" charset="0"/>
              </a:rPr>
              <a:t>the following</a:t>
            </a:r>
            <a:r>
              <a:rPr lang="en" sz="2400" dirty="0">
                <a:latin typeface="Calibri Light" panose="020F0302020204030204" pitchFamily="34" charset="0"/>
                <a:cs typeface="Calibri Light" panose="020F0302020204030204" pitchFamily="34" charset="0"/>
              </a:rPr>
              <a:t> elements:</a:t>
            </a:r>
          </a:p>
          <a:p>
            <a:pPr>
              <a:spcBef>
                <a:spcPts val="1000"/>
              </a:spcBef>
              <a:spcAft>
                <a:spcPts val="0"/>
              </a:spcAft>
              <a:buClr>
                <a:schemeClr val="accent1"/>
              </a:buClr>
              <a:buSzPts val="2300"/>
              <a:buFont typeface="Arial" panose="020B0604020202020204" pitchFamily="34" charset="0"/>
              <a:buChar char="•"/>
            </a:pPr>
            <a:r>
              <a:rPr lang="en" sz="2400" dirty="0">
                <a:latin typeface="Calibri Light" panose="020F0302020204030204" pitchFamily="34" charset="0"/>
                <a:cs typeface="Calibri Light" panose="020F0302020204030204" pitchFamily="34" charset="0"/>
              </a:rPr>
              <a:t>Reading: </a:t>
            </a:r>
            <a:r>
              <a:rPr lang="en-GB" sz="2400" dirty="0">
                <a:latin typeface="Calibri Light" panose="020F0302020204030204" pitchFamily="34" charset="0"/>
                <a:cs typeface="Calibri Light" panose="020F0302020204030204" pitchFamily="34" charset="0"/>
              </a:rPr>
              <a:t>Record reading on </a:t>
            </a:r>
            <a:r>
              <a:rPr lang="en-GB" sz="2400" dirty="0" err="1">
                <a:latin typeface="Calibri Light" panose="020F0302020204030204" pitchFamily="34" charset="0"/>
                <a:cs typeface="Calibri Light" panose="020F0302020204030204" pitchFamily="34" charset="0"/>
              </a:rPr>
              <a:t>Pageticker</a:t>
            </a:r>
            <a:r>
              <a:rPr lang="en-GB" sz="2400" dirty="0">
                <a:latin typeface="Calibri Light" panose="020F0302020204030204" pitchFamily="34" charset="0"/>
                <a:cs typeface="Calibri Light" panose="020F0302020204030204" pitchFamily="34" charset="0"/>
              </a:rPr>
              <a:t> 3 times a week. Books will be changed as required</a:t>
            </a:r>
            <a:r>
              <a:rPr lang="en" sz="2400" dirty="0">
                <a:latin typeface="Calibri Light" panose="020F0302020204030204" pitchFamily="34" charset="0"/>
                <a:cs typeface="Calibri Light" panose="020F0302020204030204" pitchFamily="34" charset="0"/>
              </a:rPr>
              <a:t>.</a:t>
            </a:r>
            <a:endParaRPr sz="2400" dirty="0">
              <a:latin typeface="Calibri Light" panose="020F0302020204030204" pitchFamily="34" charset="0"/>
              <a:cs typeface="Calibri Light" panose="020F0302020204030204" pitchFamily="34" charset="0"/>
            </a:endParaRPr>
          </a:p>
          <a:p>
            <a:pPr marL="300355" indent="-285750">
              <a:spcBef>
                <a:spcPts val="1000"/>
              </a:spcBef>
              <a:spcAft>
                <a:spcPts val="0"/>
              </a:spcAft>
              <a:buSzPts val="2070"/>
              <a:buFont typeface="Arial" panose="020B0604020202020204" pitchFamily="34" charset="0"/>
              <a:buChar char="•"/>
            </a:pPr>
            <a:r>
              <a:rPr lang="en-GB" sz="2400" dirty="0">
                <a:latin typeface="Calibri Light" panose="020F0302020204030204" pitchFamily="34" charset="0"/>
                <a:cs typeface="Calibri Light" panose="020F0302020204030204" pitchFamily="34" charset="0"/>
              </a:rPr>
              <a:t>S</a:t>
            </a:r>
            <a:r>
              <a:rPr lang="en" sz="2400" dirty="0">
                <a:latin typeface="Calibri Light" panose="020F0302020204030204" pitchFamily="34" charset="0"/>
                <a:cs typeface="Calibri Light" panose="020F0302020204030204" pitchFamily="34" charset="0"/>
              </a:rPr>
              <a:t>pelling: 10 words from the Pathways to Spell spelling scheme. </a:t>
            </a:r>
            <a:r>
              <a:rPr lang="en-GB" sz="2400" dirty="0">
                <a:latin typeface="Calibri Light" panose="020F0302020204030204" pitchFamily="34" charset="0"/>
                <a:cs typeface="Calibri Light" panose="020F0302020204030204" pitchFamily="34" charset="0"/>
              </a:rPr>
              <a:t>Spelling test is every Friday.</a:t>
            </a:r>
            <a:endParaRPr sz="2400" dirty="0">
              <a:latin typeface="Calibri Light" panose="020F0302020204030204" pitchFamily="34" charset="0"/>
              <a:cs typeface="Calibri Light" panose="020F0302020204030204" pitchFamily="34" charset="0"/>
            </a:endParaRPr>
          </a:p>
          <a:p>
            <a:pPr marL="300355" indent="-285750">
              <a:spcBef>
                <a:spcPts val="1000"/>
              </a:spcBef>
              <a:spcAft>
                <a:spcPts val="0"/>
              </a:spcAft>
              <a:buSzPts val="2070"/>
              <a:buFont typeface="Arial" panose="020B0604020202020204" pitchFamily="34" charset="0"/>
              <a:buChar char="•"/>
            </a:pPr>
            <a:r>
              <a:rPr lang="en" sz="2400" dirty="0">
                <a:latin typeface="Calibri Light" panose="020F0302020204030204" pitchFamily="34" charset="0"/>
                <a:cs typeface="Calibri Light" panose="020F0302020204030204" pitchFamily="34" charset="0"/>
              </a:rPr>
              <a:t>Times tables: TTRS – 15 </a:t>
            </a:r>
            <a:r>
              <a:rPr lang="en-GB" sz="2400" dirty="0">
                <a:latin typeface="Calibri Light" panose="020F0302020204030204" pitchFamily="34" charset="0"/>
                <a:cs typeface="Calibri Light" panose="020F0302020204030204" pitchFamily="34" charset="0"/>
              </a:rPr>
              <a:t>active mins a week</a:t>
            </a:r>
            <a:r>
              <a:rPr lang="en" sz="2400" dirty="0">
                <a:latin typeface="Calibri Light" panose="020F0302020204030204" pitchFamily="34" charset="0"/>
                <a:cs typeface="Calibri Light" panose="020F0302020204030204" pitchFamily="34" charset="0"/>
              </a:rPr>
              <a:t>.</a:t>
            </a:r>
          </a:p>
          <a:p>
            <a:pPr marL="285750" marR="0" lvl="0" indent="-139700" algn="l" rtl="0">
              <a:spcBef>
                <a:spcPts val="1000"/>
              </a:spcBef>
              <a:spcAft>
                <a:spcPts val="0"/>
              </a:spcAft>
              <a:buClr>
                <a:schemeClr val="accent1"/>
              </a:buClr>
              <a:buSzPts val="2300"/>
              <a:buFont typeface="Arial"/>
              <a:buNone/>
            </a:pPr>
            <a:endParaRPr sz="2000" b="0" i="0" u="none" dirty="0">
              <a:solidFill>
                <a:schemeClr val="dk1"/>
              </a:solidFill>
              <a:latin typeface="Calibri Light" panose="020F0302020204030204" pitchFamily="34" charset="0"/>
              <a:ea typeface="Garamond"/>
              <a:cs typeface="Calibri Light" panose="020F0302020204030204" pitchFamily="34" charset="0"/>
              <a:sym typeface="Garamond"/>
            </a:endParaRPr>
          </a:p>
        </p:txBody>
      </p:sp>
      <p:sp>
        <p:nvSpPr>
          <p:cNvPr id="4" name="Oval 3">
            <a:extLst>
              <a:ext uri="{FF2B5EF4-FFF2-40B4-BE49-F238E27FC236}">
                <a16:creationId xmlns:a16="http://schemas.microsoft.com/office/drawing/2014/main" id="{B7CA2A08-1C5D-48B9-8D68-F922C541EE3C}"/>
              </a:ext>
            </a:extLst>
          </p:cNvPr>
          <p:cNvSpPr/>
          <p:nvPr/>
        </p:nvSpPr>
        <p:spPr>
          <a:xfrm>
            <a:off x="8776742" y="4804347"/>
            <a:ext cx="292308" cy="28481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Tm="163"/>
    </mc:Choice>
    <mc:Fallback xmlns="">
      <p:transition spd="slow" advTm="163"/>
    </mc:Fallback>
  </mc:AlternateContent>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nd">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ADE82A12695B45B706427850B29B00" ma:contentTypeVersion="19" ma:contentTypeDescription="Create a new document." ma:contentTypeScope="" ma:versionID="143feb2e4bd07573c2d4181c68bb47a2">
  <xsd:schema xmlns:xsd="http://www.w3.org/2001/XMLSchema" xmlns:xs="http://www.w3.org/2001/XMLSchema" xmlns:p="http://schemas.microsoft.com/office/2006/metadata/properties" xmlns:ns3="852598d2-89d4-4eeb-8405-9d385924b70a" xmlns:ns4="b9386936-34a4-4aae-82f7-3916904aff3f" targetNamespace="http://schemas.microsoft.com/office/2006/metadata/properties" ma:root="true" ma:fieldsID="aaec720cf216c9805b65bca7c87a78e1" ns3:_="" ns4:_="">
    <xsd:import namespace="852598d2-89d4-4eeb-8405-9d385924b70a"/>
    <xsd:import namespace="b9386936-34a4-4aae-82f7-3916904aff3f"/>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element ref="ns3:_activity" minOccurs="0"/>
                <xsd:element ref="ns3:MediaServiceObjectDetectorVersions" minOccurs="0"/>
                <xsd:element ref="ns3:MediaServiceSystemTags" minOccurs="0"/>
                <xsd:element ref="ns3:MediaServiceSearchProperties" minOccurs="0"/>
                <xsd:element ref="ns3:MediaServiceLocation"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2598d2-89d4-4eeb-8405-9d385924b7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description="" ma:hidden="true" ma:indexed="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386936-34a4-4aae-82f7-3916904aff3f"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852598d2-89d4-4eeb-8405-9d385924b70a" xsi:nil="true"/>
  </documentManagement>
</p:properties>
</file>

<file path=customXml/itemProps1.xml><?xml version="1.0" encoding="utf-8"?>
<ds:datastoreItem xmlns:ds="http://schemas.openxmlformats.org/officeDocument/2006/customXml" ds:itemID="{3A0F97AC-E908-43C4-9D82-0F1A8C002D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2598d2-89d4-4eeb-8405-9d385924b70a"/>
    <ds:schemaRef ds:uri="b9386936-34a4-4aae-82f7-3916904aff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FA1468-7F03-4D6C-9463-229FC63E1790}">
  <ds:schemaRefs>
    <ds:schemaRef ds:uri="http://schemas.microsoft.com/sharepoint/v3/contenttype/forms"/>
  </ds:schemaRefs>
</ds:datastoreItem>
</file>

<file path=customXml/itemProps3.xml><?xml version="1.0" encoding="utf-8"?>
<ds:datastoreItem xmlns:ds="http://schemas.openxmlformats.org/officeDocument/2006/customXml" ds:itemID="{C18F5687-A664-486B-BF80-0EB2537312A1}">
  <ds:schemaRefs>
    <ds:schemaRef ds:uri="852598d2-89d4-4eeb-8405-9d385924b70a"/>
    <ds:schemaRef ds:uri="http://schemas.microsoft.com/office/2006/metadata/properties"/>
    <ds:schemaRef ds:uri="http://purl.org/dc/terms/"/>
    <ds:schemaRef ds:uri="http://schemas.openxmlformats.org/package/2006/metadata/core-properties"/>
    <ds:schemaRef ds:uri="http://schemas.microsoft.com/office/infopath/2007/PartnerControls"/>
    <ds:schemaRef ds:uri="http://www.w3.org/XML/1998/namespace"/>
    <ds:schemaRef ds:uri="http://schemas.microsoft.com/office/2006/documentManagement/types"/>
    <ds:schemaRef ds:uri="http://purl.org/dc/elements/1.1/"/>
    <ds:schemaRef ds:uri="b9386936-34a4-4aae-82f7-3916904aff3f"/>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1022</TotalTime>
  <Words>546</Words>
  <Application>Microsoft Office PowerPoint</Application>
  <PresentationFormat>On-screen Show (16:9)</PresentationFormat>
  <Paragraphs>78</Paragraphs>
  <Slides>13</Slides>
  <Notes>13</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13</vt:i4>
      </vt:variant>
    </vt:vector>
  </HeadingPairs>
  <TitlesOfParts>
    <vt:vector size="25" baseType="lpstr">
      <vt:lpstr>Overlock</vt:lpstr>
      <vt:lpstr>Noto Sans Symbols</vt:lpstr>
      <vt:lpstr>Calibri Light</vt:lpstr>
      <vt:lpstr>Garamond</vt:lpstr>
      <vt:lpstr>Gill Sans MT</vt:lpstr>
      <vt:lpstr>Century Gothic</vt:lpstr>
      <vt:lpstr>Helvetica Neue</vt:lpstr>
      <vt:lpstr>Corsiva</vt:lpstr>
      <vt:lpstr>Arial</vt:lpstr>
      <vt:lpstr>Wingdings 2</vt:lpstr>
      <vt:lpstr>Simple Light</vt:lpstr>
      <vt:lpstr>Dividend</vt:lpstr>
      <vt:lpstr>Welcome to Year 5</vt:lpstr>
      <vt:lpstr>PowerPoint Presentation</vt:lpstr>
      <vt:lpstr>PowerPoint Presentation</vt:lpstr>
      <vt:lpstr>PowerPoint Presentation</vt:lpstr>
      <vt:lpstr>Procedures for Contacting Staff </vt:lpstr>
      <vt:lpstr>Communication </vt:lpstr>
      <vt:lpstr>Our Golden Rules</vt:lpstr>
      <vt:lpstr>High Expectations </vt:lpstr>
      <vt:lpstr>Homework</vt:lpstr>
      <vt:lpstr>A Typical Week</vt:lpstr>
      <vt:lpstr>Visits and Visitors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6</dc:title>
  <dc:creator>Daniel Savage</dc:creator>
  <cp:lastModifiedBy>Katie Smith</cp:lastModifiedBy>
  <cp:revision>36</cp:revision>
  <dcterms:modified xsi:type="dcterms:W3CDTF">2026-09-04T20:35:43Z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0x010100FCADE82A12695B45B706427850B29B00</vt:lpwstr>
  </property>
</Properties>
</file>