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handoutMasterIdLst>
    <p:handoutMasterId r:id="rId26"/>
  </p:handoutMasterIdLst>
  <p:sldIdLst>
    <p:sldId id="258" r:id="rId5"/>
    <p:sldId id="265" r:id="rId6"/>
    <p:sldId id="259" r:id="rId7"/>
    <p:sldId id="266" r:id="rId8"/>
    <p:sldId id="267" r:id="rId9"/>
    <p:sldId id="271" r:id="rId10"/>
    <p:sldId id="272" r:id="rId11"/>
    <p:sldId id="257" r:id="rId12"/>
    <p:sldId id="268" r:id="rId13"/>
    <p:sldId id="269" r:id="rId14"/>
    <p:sldId id="275" r:id="rId15"/>
    <p:sldId id="273" r:id="rId16"/>
    <p:sldId id="281" r:id="rId17"/>
    <p:sldId id="260" r:id="rId18"/>
    <p:sldId id="274" r:id="rId19"/>
    <p:sldId id="278" r:id="rId20"/>
    <p:sldId id="279" r:id="rId21"/>
    <p:sldId id="280" r:id="rId22"/>
    <p:sldId id="277" r:id="rId23"/>
    <p:sldId id="262" r:id="rId24"/>
    <p:sldId id="263" r:id="rId25"/>
  </p:sldIdLst>
  <p:sldSz cx="9144000" cy="6858000" type="screen4x3"/>
  <p:notesSz cx="6884988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Lawrie" userId="367c338a-2013-40e5-bf70-ff9a70223ed1" providerId="ADAL" clId="{DEBE97E0-6B92-4D69-9FEA-01E3F622964E}"/>
    <pc:docChg chg="custSel addSld delSld modSld">
      <pc:chgData name="Sam Lawrie" userId="367c338a-2013-40e5-bf70-ff9a70223ed1" providerId="ADAL" clId="{DEBE97E0-6B92-4D69-9FEA-01E3F622964E}" dt="2024-01-05T17:45:12.834" v="313" actId="1076"/>
      <pc:docMkLst>
        <pc:docMk/>
      </pc:docMkLst>
      <pc:sldChg chg="addSp delSp modSp">
        <pc:chgData name="Sam Lawrie" userId="367c338a-2013-40e5-bf70-ff9a70223ed1" providerId="ADAL" clId="{DEBE97E0-6B92-4D69-9FEA-01E3F622964E}" dt="2024-01-05T17:36:15.498" v="162" actId="478"/>
        <pc:sldMkLst>
          <pc:docMk/>
          <pc:sldMk cId="985979490" sldId="260"/>
        </pc:sldMkLst>
        <pc:picChg chg="mod ord modCrop">
          <ac:chgData name="Sam Lawrie" userId="367c338a-2013-40e5-bf70-ff9a70223ed1" providerId="ADAL" clId="{DEBE97E0-6B92-4D69-9FEA-01E3F622964E}" dt="2024-01-05T17:35:41.265" v="158" actId="732"/>
          <ac:picMkLst>
            <pc:docMk/>
            <pc:sldMk cId="985979490" sldId="260"/>
            <ac:picMk id="5" creationId="{EDD6E2AC-8CD3-476F-A0BE-7176A3EB4AD2}"/>
          </ac:picMkLst>
        </pc:picChg>
        <pc:picChg chg="add del mod">
          <ac:chgData name="Sam Lawrie" userId="367c338a-2013-40e5-bf70-ff9a70223ed1" providerId="ADAL" clId="{DEBE97E0-6B92-4D69-9FEA-01E3F622964E}" dt="2024-01-05T17:36:15.498" v="162" actId="478"/>
          <ac:picMkLst>
            <pc:docMk/>
            <pc:sldMk cId="985979490" sldId="260"/>
            <ac:picMk id="6" creationId="{C4F7CC12-1AB7-40E0-86A0-BBD673DF7122}"/>
          </ac:picMkLst>
        </pc:picChg>
        <pc:picChg chg="mod">
          <ac:chgData name="Sam Lawrie" userId="367c338a-2013-40e5-bf70-ff9a70223ed1" providerId="ADAL" clId="{DEBE97E0-6B92-4D69-9FEA-01E3F622964E}" dt="2024-01-05T17:35:50.534" v="160" actId="14100"/>
          <ac:picMkLst>
            <pc:docMk/>
            <pc:sldMk cId="985979490" sldId="260"/>
            <ac:picMk id="7" creationId="{5EE5EFB0-A1C4-4870-ACA9-91E32B88FB0D}"/>
          </ac:picMkLst>
        </pc:picChg>
      </pc:sldChg>
      <pc:sldChg chg="modSp">
        <pc:chgData name="Sam Lawrie" userId="367c338a-2013-40e5-bf70-ff9a70223ed1" providerId="ADAL" clId="{DEBE97E0-6B92-4D69-9FEA-01E3F622964E}" dt="2024-01-05T17:45:03.312" v="310" actId="403"/>
        <pc:sldMkLst>
          <pc:docMk/>
          <pc:sldMk cId="1230011708" sldId="262"/>
        </pc:sldMkLst>
        <pc:spChg chg="mod">
          <ac:chgData name="Sam Lawrie" userId="367c338a-2013-40e5-bf70-ff9a70223ed1" providerId="ADAL" clId="{DEBE97E0-6B92-4D69-9FEA-01E3F622964E}" dt="2024-01-05T17:44:56.810" v="308" actId="1076"/>
          <ac:spMkLst>
            <pc:docMk/>
            <pc:sldMk cId="1230011708" sldId="262"/>
            <ac:spMk id="2" creationId="{00000000-0000-0000-0000-000000000000}"/>
          </ac:spMkLst>
        </pc:spChg>
        <pc:spChg chg="mod">
          <ac:chgData name="Sam Lawrie" userId="367c338a-2013-40e5-bf70-ff9a70223ed1" providerId="ADAL" clId="{DEBE97E0-6B92-4D69-9FEA-01E3F622964E}" dt="2024-01-05T17:45:03.312" v="310" actId="403"/>
          <ac:spMkLst>
            <pc:docMk/>
            <pc:sldMk cId="1230011708" sldId="262"/>
            <ac:spMk id="3" creationId="{00000000-0000-0000-0000-000000000000}"/>
          </ac:spMkLst>
        </pc:spChg>
      </pc:sldChg>
      <pc:sldChg chg="modSp">
        <pc:chgData name="Sam Lawrie" userId="367c338a-2013-40e5-bf70-ff9a70223ed1" providerId="ADAL" clId="{DEBE97E0-6B92-4D69-9FEA-01E3F622964E}" dt="2024-01-05T17:45:12.834" v="313" actId="1076"/>
        <pc:sldMkLst>
          <pc:docMk/>
          <pc:sldMk cId="3066966179" sldId="263"/>
        </pc:sldMkLst>
        <pc:spChg chg="mod">
          <ac:chgData name="Sam Lawrie" userId="367c338a-2013-40e5-bf70-ff9a70223ed1" providerId="ADAL" clId="{DEBE97E0-6B92-4D69-9FEA-01E3F622964E}" dt="2024-01-05T17:45:12.834" v="313" actId="1076"/>
          <ac:spMkLst>
            <pc:docMk/>
            <pc:sldMk cId="3066966179" sldId="263"/>
            <ac:spMk id="5" creationId="{00000000-0000-0000-0000-000000000000}"/>
          </ac:spMkLst>
        </pc:spChg>
      </pc:sldChg>
      <pc:sldChg chg="del">
        <pc:chgData name="Sam Lawrie" userId="367c338a-2013-40e5-bf70-ff9a70223ed1" providerId="ADAL" clId="{DEBE97E0-6B92-4D69-9FEA-01E3F622964E}" dt="2024-01-05T17:31:08.352" v="0" actId="2696"/>
        <pc:sldMkLst>
          <pc:docMk/>
          <pc:sldMk cId="4147063299" sldId="270"/>
        </pc:sldMkLst>
      </pc:sldChg>
      <pc:sldChg chg="addSp modSp">
        <pc:chgData name="Sam Lawrie" userId="367c338a-2013-40e5-bf70-ff9a70223ed1" providerId="ADAL" clId="{DEBE97E0-6B92-4D69-9FEA-01E3F622964E}" dt="2024-01-05T17:33:39.390" v="142" actId="14100"/>
        <pc:sldMkLst>
          <pc:docMk/>
          <pc:sldMk cId="2746453874" sldId="273"/>
        </pc:sldMkLst>
        <pc:spChg chg="mod">
          <ac:chgData name="Sam Lawrie" userId="367c338a-2013-40e5-bf70-ff9a70223ed1" providerId="ADAL" clId="{DEBE97E0-6B92-4D69-9FEA-01E3F622964E}" dt="2024-01-05T17:31:13.366" v="3" actId="403"/>
          <ac:spMkLst>
            <pc:docMk/>
            <pc:sldMk cId="2746453874" sldId="273"/>
            <ac:spMk id="2" creationId="{340485D3-4674-4505-8794-137E7CB8EDA8}"/>
          </ac:spMkLst>
        </pc:spChg>
        <pc:spChg chg="add mod">
          <ac:chgData name="Sam Lawrie" userId="367c338a-2013-40e5-bf70-ff9a70223ed1" providerId="ADAL" clId="{DEBE97E0-6B92-4D69-9FEA-01E3F622964E}" dt="2024-01-05T17:33:39.390" v="142" actId="14100"/>
          <ac:spMkLst>
            <pc:docMk/>
            <pc:sldMk cId="2746453874" sldId="273"/>
            <ac:spMk id="3" creationId="{74BA3073-88DC-4839-A223-A486095B85B9}"/>
          </ac:spMkLst>
        </pc:spChg>
        <pc:picChg chg="mod">
          <ac:chgData name="Sam Lawrie" userId="367c338a-2013-40e5-bf70-ff9a70223ed1" providerId="ADAL" clId="{DEBE97E0-6B92-4D69-9FEA-01E3F622964E}" dt="2024-01-05T17:31:32.288" v="6" actId="1076"/>
          <ac:picMkLst>
            <pc:docMk/>
            <pc:sldMk cId="2746453874" sldId="273"/>
            <ac:picMk id="8" creationId="{4EC2E182-0CAA-49CB-A645-2E54E413C718}"/>
          </ac:picMkLst>
        </pc:picChg>
      </pc:sldChg>
      <pc:sldChg chg="modSp">
        <pc:chgData name="Sam Lawrie" userId="367c338a-2013-40e5-bf70-ff9a70223ed1" providerId="ADAL" clId="{DEBE97E0-6B92-4D69-9FEA-01E3F622964E}" dt="2024-01-05T17:37:25.470" v="165" actId="1076"/>
        <pc:sldMkLst>
          <pc:docMk/>
          <pc:sldMk cId="525057468" sldId="274"/>
        </pc:sldMkLst>
        <pc:spChg chg="mod">
          <ac:chgData name="Sam Lawrie" userId="367c338a-2013-40e5-bf70-ff9a70223ed1" providerId="ADAL" clId="{DEBE97E0-6B92-4D69-9FEA-01E3F622964E}" dt="2024-01-05T17:36:33.608" v="164" actId="403"/>
          <ac:spMkLst>
            <pc:docMk/>
            <pc:sldMk cId="525057468" sldId="274"/>
            <ac:spMk id="2" creationId="{01A6C274-C2A2-4A2B-9ABA-8E9EF6D916EC}"/>
          </ac:spMkLst>
        </pc:spChg>
        <pc:picChg chg="mod">
          <ac:chgData name="Sam Lawrie" userId="367c338a-2013-40e5-bf70-ff9a70223ed1" providerId="ADAL" clId="{DEBE97E0-6B92-4D69-9FEA-01E3F622964E}" dt="2024-01-05T17:37:25.470" v="165" actId="1076"/>
          <ac:picMkLst>
            <pc:docMk/>
            <pc:sldMk cId="525057468" sldId="274"/>
            <ac:picMk id="10" creationId="{D5215B46-6893-4C5B-A824-5AD20B008588}"/>
          </ac:picMkLst>
        </pc:picChg>
      </pc:sldChg>
      <pc:sldChg chg="del">
        <pc:chgData name="Sam Lawrie" userId="367c338a-2013-40e5-bf70-ff9a70223ed1" providerId="ADAL" clId="{DEBE97E0-6B92-4D69-9FEA-01E3F622964E}" dt="2024-01-05T17:41:38.519" v="242" actId="2696"/>
        <pc:sldMkLst>
          <pc:docMk/>
          <pc:sldMk cId="1135169825" sldId="276"/>
        </pc:sldMkLst>
      </pc:sldChg>
      <pc:sldChg chg="modSp">
        <pc:chgData name="Sam Lawrie" userId="367c338a-2013-40e5-bf70-ff9a70223ed1" providerId="ADAL" clId="{DEBE97E0-6B92-4D69-9FEA-01E3F622964E}" dt="2024-01-05T17:41:33.683" v="241" actId="403"/>
        <pc:sldMkLst>
          <pc:docMk/>
          <pc:sldMk cId="2258807825" sldId="277"/>
        </pc:sldMkLst>
        <pc:spChg chg="mod">
          <ac:chgData name="Sam Lawrie" userId="367c338a-2013-40e5-bf70-ff9a70223ed1" providerId="ADAL" clId="{DEBE97E0-6B92-4D69-9FEA-01E3F622964E}" dt="2024-01-05T17:41:33.683" v="241" actId="403"/>
          <ac:spMkLst>
            <pc:docMk/>
            <pc:sldMk cId="2258807825" sldId="277"/>
            <ac:spMk id="2" creationId="{8107415D-E314-40D3-AE6D-00A17A970B4B}"/>
          </ac:spMkLst>
        </pc:spChg>
        <pc:picChg chg="mod">
          <ac:chgData name="Sam Lawrie" userId="367c338a-2013-40e5-bf70-ff9a70223ed1" providerId="ADAL" clId="{DEBE97E0-6B92-4D69-9FEA-01E3F622964E}" dt="2024-01-05T17:41:30.539" v="239" actId="14100"/>
          <ac:picMkLst>
            <pc:docMk/>
            <pc:sldMk cId="2258807825" sldId="277"/>
            <ac:picMk id="7" creationId="{8F9B7CEC-1B4F-411C-8FC5-17BBE43ED798}"/>
          </ac:picMkLst>
        </pc:picChg>
      </pc:sldChg>
      <pc:sldChg chg="modSp">
        <pc:chgData name="Sam Lawrie" userId="367c338a-2013-40e5-bf70-ff9a70223ed1" providerId="ADAL" clId="{DEBE97E0-6B92-4D69-9FEA-01E3F622964E}" dt="2024-01-05T17:38:34.297" v="210" actId="14100"/>
        <pc:sldMkLst>
          <pc:docMk/>
          <pc:sldMk cId="3604528060" sldId="278"/>
        </pc:sldMkLst>
        <pc:spChg chg="mod">
          <ac:chgData name="Sam Lawrie" userId="367c338a-2013-40e5-bf70-ff9a70223ed1" providerId="ADAL" clId="{DEBE97E0-6B92-4D69-9FEA-01E3F622964E}" dt="2024-01-05T17:38:34.297" v="210" actId="14100"/>
          <ac:spMkLst>
            <pc:docMk/>
            <pc:sldMk cId="3604528060" sldId="278"/>
            <ac:spMk id="2" creationId="{4A850D36-6561-472A-B96D-CB4FDFD8727A}"/>
          </ac:spMkLst>
        </pc:spChg>
        <pc:picChg chg="mod">
          <ac:chgData name="Sam Lawrie" userId="367c338a-2013-40e5-bf70-ff9a70223ed1" providerId="ADAL" clId="{DEBE97E0-6B92-4D69-9FEA-01E3F622964E}" dt="2024-01-05T17:37:56.377" v="168" actId="1076"/>
          <ac:picMkLst>
            <pc:docMk/>
            <pc:sldMk cId="3604528060" sldId="278"/>
            <ac:picMk id="5" creationId="{99077D16-D62D-4065-A3D1-018AEAC5855C}"/>
          </ac:picMkLst>
        </pc:picChg>
      </pc:sldChg>
      <pc:sldChg chg="addSp delSp modSp">
        <pc:chgData name="Sam Lawrie" userId="367c338a-2013-40e5-bf70-ff9a70223ed1" providerId="ADAL" clId="{DEBE97E0-6B92-4D69-9FEA-01E3F622964E}" dt="2024-01-05T17:39:24.873" v="223" actId="1076"/>
        <pc:sldMkLst>
          <pc:docMk/>
          <pc:sldMk cId="669419492" sldId="279"/>
        </pc:sldMkLst>
        <pc:spChg chg="mod">
          <ac:chgData name="Sam Lawrie" userId="367c338a-2013-40e5-bf70-ff9a70223ed1" providerId="ADAL" clId="{DEBE97E0-6B92-4D69-9FEA-01E3F622964E}" dt="2024-01-05T17:39:23.670" v="222" actId="1076"/>
          <ac:spMkLst>
            <pc:docMk/>
            <pc:sldMk cId="669419492" sldId="279"/>
            <ac:spMk id="2" creationId="{6A6C3DDF-5486-42E0-8F63-99F1637DBA6B}"/>
          </ac:spMkLst>
        </pc:spChg>
        <pc:picChg chg="add del mod">
          <ac:chgData name="Sam Lawrie" userId="367c338a-2013-40e5-bf70-ff9a70223ed1" providerId="ADAL" clId="{DEBE97E0-6B92-4D69-9FEA-01E3F622964E}" dt="2024-01-05T17:39:11.892" v="217" actId="478"/>
          <ac:picMkLst>
            <pc:docMk/>
            <pc:sldMk cId="669419492" sldId="279"/>
            <ac:picMk id="4" creationId="{401C2439-3554-45F3-9660-697F1C4CEC09}"/>
          </ac:picMkLst>
        </pc:picChg>
        <pc:picChg chg="mod">
          <ac:chgData name="Sam Lawrie" userId="367c338a-2013-40e5-bf70-ff9a70223ed1" providerId="ADAL" clId="{DEBE97E0-6B92-4D69-9FEA-01E3F622964E}" dt="2024-01-05T17:39:24.873" v="223" actId="1076"/>
          <ac:picMkLst>
            <pc:docMk/>
            <pc:sldMk cId="669419492" sldId="279"/>
            <ac:picMk id="5" creationId="{FD005AED-017B-4D64-9B01-ABE2B0331515}"/>
          </ac:picMkLst>
        </pc:picChg>
      </pc:sldChg>
      <pc:sldChg chg="addSp delSp modSp delAnim">
        <pc:chgData name="Sam Lawrie" userId="367c338a-2013-40e5-bf70-ff9a70223ed1" providerId="ADAL" clId="{DEBE97E0-6B92-4D69-9FEA-01E3F622964E}" dt="2024-01-05T17:40:54.098" v="235" actId="122"/>
        <pc:sldMkLst>
          <pc:docMk/>
          <pc:sldMk cId="2778511491" sldId="280"/>
        </pc:sldMkLst>
        <pc:spChg chg="mod">
          <ac:chgData name="Sam Lawrie" userId="367c338a-2013-40e5-bf70-ff9a70223ed1" providerId="ADAL" clId="{DEBE97E0-6B92-4D69-9FEA-01E3F622964E}" dt="2024-01-05T17:40:54.098" v="235" actId="122"/>
          <ac:spMkLst>
            <pc:docMk/>
            <pc:sldMk cId="2778511491" sldId="280"/>
            <ac:spMk id="2" creationId="{1089FBDE-8050-4D7D-B4C7-19CCD6BB4BE0}"/>
          </ac:spMkLst>
        </pc:spChg>
        <pc:spChg chg="add del mod">
          <ac:chgData name="Sam Lawrie" userId="367c338a-2013-40e5-bf70-ff9a70223ed1" providerId="ADAL" clId="{DEBE97E0-6B92-4D69-9FEA-01E3F622964E}" dt="2024-01-05T17:39:57.260" v="225" actId="931"/>
          <ac:spMkLst>
            <pc:docMk/>
            <pc:sldMk cId="2778511491" sldId="280"/>
            <ac:spMk id="5" creationId="{96227D24-A038-4A06-9C54-B34C7995F8B1}"/>
          </ac:spMkLst>
        </pc:spChg>
        <pc:spChg chg="add del mod">
          <ac:chgData name="Sam Lawrie" userId="367c338a-2013-40e5-bf70-ff9a70223ed1" providerId="ADAL" clId="{DEBE97E0-6B92-4D69-9FEA-01E3F622964E}" dt="2024-01-05T17:40:08.926" v="227" actId="931"/>
          <ac:spMkLst>
            <pc:docMk/>
            <pc:sldMk cId="2778511491" sldId="280"/>
            <ac:spMk id="9" creationId="{A1B191E8-ED8B-4C3E-A0E3-25FFAE176B32}"/>
          </ac:spMkLst>
        </pc:spChg>
        <pc:picChg chg="del">
          <ac:chgData name="Sam Lawrie" userId="367c338a-2013-40e5-bf70-ff9a70223ed1" providerId="ADAL" clId="{DEBE97E0-6B92-4D69-9FEA-01E3F622964E}" dt="2024-01-05T17:39:36.394" v="224" actId="478"/>
          <ac:picMkLst>
            <pc:docMk/>
            <pc:sldMk cId="2778511491" sldId="280"/>
            <ac:picMk id="4" creationId="{E9EA20AC-6536-4BCE-8C36-ED9B5DF4F978}"/>
          </ac:picMkLst>
        </pc:picChg>
        <pc:picChg chg="add del mod">
          <ac:chgData name="Sam Lawrie" userId="367c338a-2013-40e5-bf70-ff9a70223ed1" providerId="ADAL" clId="{DEBE97E0-6B92-4D69-9FEA-01E3F622964E}" dt="2024-01-05T17:39:59.049" v="226" actId="478"/>
          <ac:picMkLst>
            <pc:docMk/>
            <pc:sldMk cId="2778511491" sldId="280"/>
            <ac:picMk id="7" creationId="{63F2C1B3-FEB9-41F2-B453-C19A4A6B8404}"/>
          </ac:picMkLst>
        </pc:picChg>
        <pc:picChg chg="add mod">
          <ac:chgData name="Sam Lawrie" userId="367c338a-2013-40e5-bf70-ff9a70223ed1" providerId="ADAL" clId="{DEBE97E0-6B92-4D69-9FEA-01E3F622964E}" dt="2024-01-05T17:40:52.432" v="234" actId="1076"/>
          <ac:picMkLst>
            <pc:docMk/>
            <pc:sldMk cId="2778511491" sldId="280"/>
            <ac:picMk id="11" creationId="{4A11A698-AA07-4201-BF15-1E48354C3955}"/>
          </ac:picMkLst>
        </pc:picChg>
        <pc:picChg chg="add del mod">
          <ac:chgData name="Sam Lawrie" userId="367c338a-2013-40e5-bf70-ff9a70223ed1" providerId="ADAL" clId="{DEBE97E0-6B92-4D69-9FEA-01E3F622964E}" dt="2024-01-05T17:40:30.308" v="231" actId="478"/>
          <ac:picMkLst>
            <pc:docMk/>
            <pc:sldMk cId="2778511491" sldId="280"/>
            <ac:picMk id="13" creationId="{3FDE338E-3BC5-4B27-B146-7E8305BCA6AC}"/>
          </ac:picMkLst>
        </pc:picChg>
      </pc:sldChg>
      <pc:sldChg chg="addSp delSp modSp">
        <pc:chgData name="Sam Lawrie" userId="367c338a-2013-40e5-bf70-ff9a70223ed1" providerId="ADAL" clId="{DEBE97E0-6B92-4D69-9FEA-01E3F622964E}" dt="2024-01-05T17:34:40.493" v="148" actId="14100"/>
        <pc:sldMkLst>
          <pc:docMk/>
          <pc:sldMk cId="504712928" sldId="281"/>
        </pc:sldMkLst>
        <pc:spChg chg="del">
          <ac:chgData name="Sam Lawrie" userId="367c338a-2013-40e5-bf70-ff9a70223ed1" providerId="ADAL" clId="{DEBE97E0-6B92-4D69-9FEA-01E3F622964E}" dt="2024-01-05T17:33:45.664" v="143" actId="478"/>
          <ac:spMkLst>
            <pc:docMk/>
            <pc:sldMk cId="504712928" sldId="281"/>
            <ac:spMk id="3" creationId="{027813C1-6BAB-4C75-8447-A79D5AB00064}"/>
          </ac:spMkLst>
        </pc:spChg>
        <pc:spChg chg="add mod">
          <ac:chgData name="Sam Lawrie" userId="367c338a-2013-40e5-bf70-ff9a70223ed1" providerId="ADAL" clId="{DEBE97E0-6B92-4D69-9FEA-01E3F622964E}" dt="2024-01-05T17:33:45.664" v="143" actId="478"/>
          <ac:spMkLst>
            <pc:docMk/>
            <pc:sldMk cId="504712928" sldId="281"/>
            <ac:spMk id="6" creationId="{049550CB-A5D1-4E8D-B802-41725DCF2B61}"/>
          </ac:spMkLst>
        </pc:spChg>
        <pc:picChg chg="mod">
          <ac:chgData name="Sam Lawrie" userId="367c338a-2013-40e5-bf70-ff9a70223ed1" providerId="ADAL" clId="{DEBE97E0-6B92-4D69-9FEA-01E3F622964E}" dt="2024-01-05T17:34:40.493" v="148" actId="14100"/>
          <ac:picMkLst>
            <pc:docMk/>
            <pc:sldMk cId="504712928" sldId="281"/>
            <ac:picMk id="5" creationId="{260C4ED5-A5AA-44CF-B3E4-2535C15ABD91}"/>
          </ac:picMkLst>
        </pc:picChg>
      </pc:sldChg>
      <pc:sldChg chg="del">
        <pc:chgData name="Sam Lawrie" userId="367c338a-2013-40e5-bf70-ff9a70223ed1" providerId="ADAL" clId="{DEBE97E0-6B92-4D69-9FEA-01E3F622964E}" dt="2024-01-05T17:45:08.747" v="311" actId="2696"/>
        <pc:sldMkLst>
          <pc:docMk/>
          <pc:sldMk cId="1839892393" sldId="282"/>
        </pc:sldMkLst>
      </pc:sldChg>
      <pc:sldChg chg="del">
        <pc:chgData name="Sam Lawrie" userId="367c338a-2013-40e5-bf70-ff9a70223ed1" providerId="ADAL" clId="{DEBE97E0-6B92-4D69-9FEA-01E3F622964E}" dt="2024-01-05T17:45:09.450" v="312" actId="2696"/>
        <pc:sldMkLst>
          <pc:docMk/>
          <pc:sldMk cId="725909019" sldId="283"/>
        </pc:sldMkLst>
      </pc:sldChg>
      <pc:sldChg chg="add del">
        <pc:chgData name="Sam Lawrie" userId="367c338a-2013-40e5-bf70-ff9a70223ed1" providerId="ADAL" clId="{DEBE97E0-6B92-4D69-9FEA-01E3F622964E}" dt="2024-01-05T17:44:51.770" v="307" actId="2696"/>
        <pc:sldMkLst>
          <pc:docMk/>
          <pc:sldMk cId="3720334430" sldId="28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0488" y="0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A87D8-CF66-4576-8B0D-875C20FDDCA2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5475"/>
            <a:ext cx="2982913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0488" y="9515475"/>
            <a:ext cx="2982912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69BD1-C4C9-44B0-9FD4-0B1E66306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699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698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917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655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50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36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98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972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056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6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42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86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40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41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06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078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138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09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0F9AE09-372C-4541-9217-00970A846810}" type="datetimeFigureOut">
              <a:rPr lang="en-GB" smtClean="0"/>
              <a:t>05/01/2024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DC737D8-1CFB-42D9-A68F-327DA24DE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091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nap2objects.com/2010/02/free-complete-breakfast-vector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reefoto.com/preview/09-04-3/Breakfast-Cereal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s://creativecommons.org/licenses/by/3.0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170989/suitcases-by-gnokii-170989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aigoodview.com/node/93786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lunch-box-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en-GB"/>
              <a:t>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b="1" u="sng" dirty="0"/>
              <a:t>Y3D</a:t>
            </a:r>
            <a:endParaRPr lang="en-US" sz="2400" b="1" u="sng" dirty="0"/>
          </a:p>
          <a:p>
            <a:pPr marL="0" indent="0" algn="ctr">
              <a:buNone/>
            </a:pPr>
            <a:r>
              <a:rPr lang="en-GB" sz="2000" dirty="0"/>
              <a:t>Miss Davenport, Mrs Machin and Mr </a:t>
            </a:r>
            <a:r>
              <a:rPr lang="en-GB" sz="2000" dirty="0" err="1"/>
              <a:t>Farrall</a:t>
            </a:r>
            <a:endParaRPr lang="en-GB" sz="20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GB" sz="2000" b="1" u="sng" dirty="0"/>
              <a:t>Y3L</a:t>
            </a:r>
            <a:endParaRPr lang="en-GB" sz="2000" b="1" u="sng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GB" sz="2000" dirty="0"/>
              <a:t>Mrs Lawrie, Miss Gray and Mr </a:t>
            </a:r>
            <a:r>
              <a:rPr lang="en-GB" sz="2000" dirty="0" err="1"/>
              <a:t>Farrall</a:t>
            </a:r>
            <a:endParaRPr lang="en-GB" sz="20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GB" sz="16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0FA11-09A0-4C08-9064-94F79DC071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3846" y="810929"/>
            <a:ext cx="6941827" cy="520637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375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94D32-2368-4AC2-9590-C49B55C56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173" y="1290040"/>
            <a:ext cx="6507166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Camp fire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FB9891-366B-4ACE-A8F1-5064845E8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1" y="857251"/>
            <a:ext cx="6858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28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70E7A-BEBB-4573-89CD-CAEB29B0C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49" y="1470454"/>
            <a:ext cx="3359689" cy="28875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Evening stroll</a:t>
            </a:r>
            <a:r>
              <a:rPr lang="en-US" sz="4200">
                <a:solidFill>
                  <a:schemeClr val="tx1"/>
                </a:solidFill>
              </a:rPr>
              <a:t> </a:t>
            </a:r>
            <a:br>
              <a:rPr lang="en-US" sz="4200">
                <a:solidFill>
                  <a:schemeClr val="tx1"/>
                </a:solidFill>
                <a:effectLst>
                  <a:glow rad="38100">
                    <a:prstClr val="white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</a:br>
            <a:br>
              <a:rPr lang="en-US" sz="4200"/>
            </a:br>
            <a:r>
              <a:rPr lang="en-US" sz="4200">
                <a:solidFill>
                  <a:schemeClr val="tx1"/>
                </a:solidFill>
                <a:effectLst>
                  <a:glow rad="38100">
                    <a:prstClr val="white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'Midnight walk'</a:t>
            </a:r>
            <a:endParaRPr lang="en-US" sz="4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362EA7-04AD-401A-9BA3-61783CBE4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3969" y="973956"/>
            <a:ext cx="6495749" cy="487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80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485D3-4674-4505-8794-137E7CB8E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GB" sz="4000" dirty="0">
                <a:solidFill>
                  <a:srgbClr val="FFFFFF"/>
                </a:solidFill>
              </a:rPr>
              <a:t>Bedtime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EC2E182-0CAA-49CB-A645-2E54E413C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r="421" b="-3"/>
          <a:stretch/>
        </p:blipFill>
        <p:spPr>
          <a:xfrm>
            <a:off x="0" y="37232"/>
            <a:ext cx="6095958" cy="4729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BA3073-88DC-4839-A223-A486095B85B9}"/>
              </a:ext>
            </a:extLst>
          </p:cNvPr>
          <p:cNvSpPr txBox="1"/>
          <p:nvPr/>
        </p:nvSpPr>
        <p:spPr>
          <a:xfrm>
            <a:off x="6499274" y="604911"/>
            <a:ext cx="2377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 dormitories</a:t>
            </a:r>
          </a:p>
          <a:p>
            <a:endParaRPr lang="en-GB" sz="2000" dirty="0"/>
          </a:p>
          <a:p>
            <a:r>
              <a:rPr lang="en-GB" sz="2000" dirty="0"/>
              <a:t>1 girls dorm and 1 boys dorm</a:t>
            </a:r>
          </a:p>
          <a:p>
            <a:endParaRPr lang="en-GB" sz="2000" dirty="0"/>
          </a:p>
          <a:p>
            <a:r>
              <a:rPr lang="en-GB" sz="2000" dirty="0"/>
              <a:t>1 teacher dorm upstairs and 2 teacher dorms downstairs.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453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48F61-ECCB-4DFD-8D08-FFBF221FB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33" y="1783959"/>
            <a:ext cx="4032448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/>
              <a:t>Day 2 Activities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C4ED5-A5AA-44CF-B3E4-2535C15AB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59185" y="875712"/>
            <a:ext cx="7005713" cy="5254286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9550CB-A5D1-4E8D-B802-41725DCF2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712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ACTIVITIES – DAY TWO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Breakfast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Packing suitcases!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Den Building (Ranger Led)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Putting up Hammocks (Ranger Led)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Lunchtime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Fun Activities/Games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Return to school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E5EFB0-A1C4-4870-ACA9-91E32B88F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8757" y="3502587"/>
            <a:ext cx="4268848" cy="3201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6E2AC-8CD3-476F-A0BE-7176A3EB4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6"/>
          <a:stretch/>
        </p:blipFill>
        <p:spPr>
          <a:xfrm rot="5400000">
            <a:off x="5687738" y="254628"/>
            <a:ext cx="3685737" cy="317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79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6C274-C2A2-4A2B-9ABA-8E9EF6D91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Breakfast</a:t>
            </a:r>
          </a:p>
        </p:txBody>
      </p:sp>
      <p:pic>
        <p:nvPicPr>
          <p:cNvPr id="10" name="Content Placeholder 9" descr="A close up of a plate of food&#10;&#10;Description generated with very high confidence">
            <a:extLst>
              <a:ext uri="{FF2B5EF4-FFF2-40B4-BE49-F238E27FC236}">
                <a16:creationId xmlns:a16="http://schemas.microsoft.com/office/drawing/2014/main" id="{D5215B46-6893-4C5B-A824-5AD20B008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7935"/>
          <a:stretch/>
        </p:blipFill>
        <p:spPr>
          <a:xfrm>
            <a:off x="896722" y="1997175"/>
            <a:ext cx="3882227" cy="295232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216D44-F087-4F30-9874-31F50B0302B7}"/>
              </a:ext>
            </a:extLst>
          </p:cNvPr>
          <p:cNvSpPr txBox="1"/>
          <p:nvPr/>
        </p:nvSpPr>
        <p:spPr>
          <a:xfrm>
            <a:off x="251521" y="7198372"/>
            <a:ext cx="36531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www.snap2objects.com/2010/02/free-complete-breakfast-vector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  <p:pic>
        <p:nvPicPr>
          <p:cNvPr id="13" name="Picture 12" descr="A bowl of food on a plate&#10;&#10;Description generated with very high confidence">
            <a:extLst>
              <a:ext uri="{FF2B5EF4-FFF2-40B4-BE49-F238E27FC236}">
                <a16:creationId xmlns:a16="http://schemas.microsoft.com/office/drawing/2014/main" id="{709A44CB-8EE1-49A2-A876-30596EECEE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b="8532"/>
          <a:stretch/>
        </p:blipFill>
        <p:spPr>
          <a:xfrm>
            <a:off x="5006918" y="3397298"/>
            <a:ext cx="3240360" cy="197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57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0D36-6561-472A-B96D-CB4FDFD87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7" y="1074320"/>
            <a:ext cx="3685735" cy="1312480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Learning how to Tie Knots and build an a frame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077D16-D62D-4065-A3D1-018AEAC58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8055" y="1166718"/>
            <a:ext cx="6032752" cy="4524564"/>
          </a:xfrm>
        </p:spPr>
      </p:pic>
    </p:spTree>
    <p:extLst>
      <p:ext uri="{BB962C8B-B14F-4D97-AF65-F5344CB8AC3E}">
        <p14:creationId xmlns:p14="http://schemas.microsoft.com/office/powerpoint/2010/main" val="3604528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C3DDF-5486-42E0-8F63-99F1637D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3" y="335239"/>
            <a:ext cx="7511473" cy="1312480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Putting up Hammocks/ shelters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005AED-017B-4D64-9B01-ABE2B0331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4808" y="2263716"/>
            <a:ext cx="4867480" cy="3650610"/>
          </a:xfrm>
        </p:spPr>
      </p:pic>
    </p:spTree>
    <p:extLst>
      <p:ext uri="{BB962C8B-B14F-4D97-AF65-F5344CB8AC3E}">
        <p14:creationId xmlns:p14="http://schemas.microsoft.com/office/powerpoint/2010/main" val="669419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9FBDE-8050-4D7D-B4C7-19CCD6BB4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Testing them with Water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A11A698-AA07-4201-BF15-1E48354C3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2005" y="1870353"/>
            <a:ext cx="5319990" cy="3989992"/>
          </a:xfrm>
        </p:spPr>
      </p:pic>
    </p:spTree>
    <p:extLst>
      <p:ext uri="{BB962C8B-B14F-4D97-AF65-F5344CB8AC3E}">
        <p14:creationId xmlns:p14="http://schemas.microsoft.com/office/powerpoint/2010/main" val="2778511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7415D-E314-40D3-AE6D-00A17A97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Den Building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9B7CEC-1B4F-411C-8FC5-17BBE43ED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6555" y="961468"/>
            <a:ext cx="6569683" cy="492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07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48F61-ECCB-4DFD-8D08-FFBF221FB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552" y="3356992"/>
            <a:ext cx="4032448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 dirty="0"/>
              <a:t>Day 1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813C1-6BAB-4C75-8447-A79D5AB00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114" y="5951876"/>
            <a:ext cx="3483937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C4ED5-A5AA-44CF-B3E4-2535C15ABD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2714" y="862714"/>
            <a:ext cx="6901711" cy="5176283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9731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263" y="70839"/>
            <a:ext cx="7511473" cy="1312480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WHAT TO TAKE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3547" y="1383319"/>
            <a:ext cx="8136904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Waterproof trousers if possible or leggings/joggers that will dry quick.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Thermals/</a:t>
            </a:r>
            <a:r>
              <a:rPr lang="en-GB" sz="2000" b="1" u="sng" dirty="0"/>
              <a:t>extra layers </a:t>
            </a:r>
            <a:r>
              <a:rPr lang="en-GB" sz="2000" dirty="0"/>
              <a:t>e.g. vests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Socks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Warm waterproof coat with hood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Wellies or walking boots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Hat, scarf, gloves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u="sng" dirty="0"/>
              <a:t>Two complete changes of clothes </a:t>
            </a:r>
            <a:r>
              <a:rPr lang="en-GB" sz="2000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Nightwear and slippers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Towel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Toothbrush and toothpaste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Hairbrush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Plastic bag or bin bag for dirty clothes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 small game (not electronic) or a book to read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Teddy bear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u="sng" dirty="0"/>
              <a:t>No spending money is needed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45CA5-AEFE-4119-913D-8C4D2DDEA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08304" y="2060848"/>
            <a:ext cx="1656184" cy="18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11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917" y="1018026"/>
            <a:ext cx="7511473" cy="1312480"/>
          </a:xfrm>
        </p:spPr>
        <p:txBody>
          <a:bodyPr>
            <a:normAutofit/>
          </a:bodyPr>
          <a:lstStyle/>
          <a:p>
            <a:r>
              <a:rPr lang="en-GB" sz="3600"/>
              <a:t>MEDICATION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4213" y="2419225"/>
            <a:ext cx="7920880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GB" sz="2800" dirty="0"/>
              <a:t>Please give any medication to the teacher on the morning of the visit. (Please speak to your class teacher beforehand to discuss this.)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2800" dirty="0"/>
              <a:t>A medication form must be completed.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GB" sz="2800" dirty="0"/>
              <a:t>Centre staff will be informed of any food allergies/intolerances in order to plan meals during our stay.</a:t>
            </a:r>
          </a:p>
          <a:p>
            <a:endParaRPr lang="en-GB" sz="4400" dirty="0"/>
          </a:p>
        </p:txBody>
      </p:sp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3D03956-A79A-48A6-B46D-0C57173CE1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52320" y="1018026"/>
            <a:ext cx="1089288" cy="10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66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ACTIVITIES – DAY 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50397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Introduction to the centre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Habitat Walk (Ranger Led)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Packed Lunch (Children need to bring this with them in a disposable bag)</a:t>
            </a:r>
            <a:endParaRPr lang="en-GB" sz="2400" dirty="0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Orienteering (Ranger Led)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Evening Meal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Camp Fire &amp; Toasting Marshmallows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‘Midnight’ Walk (Children can bring a torch if they wish to, this is not compulsory)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F2B250-AE53-4778-B11F-39A5473A6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9477" y="480646"/>
            <a:ext cx="3845170" cy="2883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82DF99-3123-4A48-B822-983638E640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 t="1595"/>
          <a:stretch/>
        </p:blipFill>
        <p:spPr>
          <a:xfrm rot="5400000">
            <a:off x="5153165" y="3908175"/>
            <a:ext cx="3158195" cy="274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02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96CF4-AAA3-480B-B0A1-3EFC7A3F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42595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Crossing the Stream in a Team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F6E491-B7AE-4A8D-BC9A-82F99BD0D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4427" y="1705213"/>
            <a:ext cx="4275415" cy="3206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5DB77-CD00-4B2C-AA49-163C95942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2134" y="2691062"/>
            <a:ext cx="4275415" cy="3206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336A72-A6DC-4176-8593-1A58415511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0738" y="1693347"/>
            <a:ext cx="4410222" cy="330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87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8B14-F563-4A5C-8457-FAA66859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Getting stuck in the mud!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9D1563-3098-45ED-8E56-50736A11F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9041" y="685945"/>
            <a:ext cx="4975578" cy="3731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307D87-B6C6-44F3-BB55-A41B352A5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3502" y="685944"/>
            <a:ext cx="4975579" cy="373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43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1CA0A-C19D-49C0-A13B-78CC42D0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Packed Lunch</a:t>
            </a:r>
          </a:p>
        </p:txBody>
      </p:sp>
      <p:pic>
        <p:nvPicPr>
          <p:cNvPr id="5" name="Content Placeholder 4" descr="A plastic container&#10;&#10;Description generated with high confidence">
            <a:extLst>
              <a:ext uri="{FF2B5EF4-FFF2-40B4-BE49-F238E27FC236}">
                <a16:creationId xmlns:a16="http://schemas.microsoft.com/office/drawing/2014/main" id="{A595BA55-C071-4BF6-A32B-2EB48F929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8347" y="2189839"/>
            <a:ext cx="4571622" cy="373044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D8EBE3-C9F4-412D-8221-35BE314792DE}"/>
              </a:ext>
            </a:extLst>
          </p:cNvPr>
          <p:cNvSpPr txBox="1"/>
          <p:nvPr/>
        </p:nvSpPr>
        <p:spPr>
          <a:xfrm>
            <a:off x="4825218" y="1248032"/>
            <a:ext cx="393572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For day 1 of the trip your child will need to bring a packed lunch and drink from home.</a:t>
            </a:r>
          </a:p>
          <a:p>
            <a:endParaRPr lang="en-US" sz="2400" dirty="0"/>
          </a:p>
          <a:p>
            <a:r>
              <a:rPr lang="en-US" sz="2400" dirty="0"/>
              <a:t> Please can these be disposable.</a:t>
            </a:r>
          </a:p>
        </p:txBody>
      </p:sp>
    </p:spTree>
    <p:extLst>
      <p:ext uri="{BB962C8B-B14F-4D97-AF65-F5344CB8AC3E}">
        <p14:creationId xmlns:p14="http://schemas.microsoft.com/office/powerpoint/2010/main" val="3340242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692D60-52D5-40BD-8EC2-B4DCE8F816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9499" y="2801080"/>
            <a:ext cx="3999574" cy="2999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993D73-6BC3-49D3-B906-EF6A7ACAD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06196" y="4105256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GB" sz="3600" dirty="0">
                <a:solidFill>
                  <a:srgbClr val="FFFFFF"/>
                </a:solidFill>
              </a:rPr>
              <a:t>Orienteering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B3F0C5E-04E0-4EA1-BA1A-81AA28D261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4" y="557292"/>
            <a:ext cx="3970296" cy="29777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B92779-E981-483C-B54C-4E042432EA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2013" y="846224"/>
            <a:ext cx="3999575" cy="29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57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278265" y="1992265"/>
            <a:ext cx="5560840" cy="4170630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961" y="365125"/>
            <a:ext cx="8149207" cy="17630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FOX HOWL, DELAMERE</a:t>
            </a:r>
            <a:br>
              <a:rPr lang="en-US">
                <a:solidFill>
                  <a:srgbClr val="FF0000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b="1" kern="1200">
              <a:solidFill>
                <a:srgbClr val="FF0000"/>
              </a:soli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890" y="1987271"/>
            <a:ext cx="3823334" cy="40659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u="sng" dirty="0"/>
              <a:t>Y3D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Wednesday 17</a:t>
            </a:r>
            <a:r>
              <a:rPr lang="en-US" sz="2400" baseline="30000" dirty="0"/>
              <a:t>th</a:t>
            </a:r>
            <a:r>
              <a:rPr lang="en-US" sz="2400" dirty="0"/>
              <a:t> – Thursday 18</a:t>
            </a:r>
            <a:r>
              <a:rPr lang="en-US" sz="2400" baseline="30000" dirty="0"/>
              <a:t>th</a:t>
            </a:r>
            <a:r>
              <a:rPr lang="en-US" sz="2400" dirty="0"/>
              <a:t> January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u="sng" dirty="0"/>
              <a:t>Y3L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Thursday 18</a:t>
            </a:r>
            <a:r>
              <a:rPr lang="en-US" sz="2400" baseline="30000" dirty="0"/>
              <a:t>th</a:t>
            </a:r>
            <a:r>
              <a:rPr lang="en-US" sz="2400" dirty="0"/>
              <a:t> – Friday 19</a:t>
            </a:r>
            <a:r>
              <a:rPr lang="en-US" sz="2400" baseline="30000" dirty="0"/>
              <a:t>th</a:t>
            </a:r>
            <a:r>
              <a:rPr lang="en-US" sz="2400" dirty="0"/>
              <a:t> January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Children need to come to school at normal time and will return home before the end of the school day.</a:t>
            </a:r>
          </a:p>
        </p:txBody>
      </p:sp>
    </p:spTree>
    <p:extLst>
      <p:ext uri="{BB962C8B-B14F-4D97-AF65-F5344CB8AC3E}">
        <p14:creationId xmlns:p14="http://schemas.microsoft.com/office/powerpoint/2010/main" val="82604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E6299-3548-4F74-9CF5-A074038E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42595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Evening meal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5AF8E3-C00D-48C6-9DDE-5CD50A89F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0344" y="857252"/>
            <a:ext cx="6858001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8B686E-59BC-4CB1-9001-270FEA5EA694}"/>
              </a:ext>
            </a:extLst>
          </p:cNvPr>
          <p:cNvSpPr txBox="1"/>
          <p:nvPr/>
        </p:nvSpPr>
        <p:spPr>
          <a:xfrm>
            <a:off x="128042" y="1170786"/>
            <a:ext cx="3744416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/>
              <a:t>Children are given two choices for their evening meal with a dessert.</a:t>
            </a:r>
          </a:p>
          <a:p>
            <a:endParaRPr lang="en-GB" sz="2000" dirty="0"/>
          </a:p>
          <a:p>
            <a:r>
              <a:rPr lang="en-GB" sz="2000" dirty="0"/>
              <a:t>Day 2 - Lunch menu consists of sandwiches, crisps, fruit etc.</a:t>
            </a:r>
          </a:p>
          <a:p>
            <a:endParaRPr lang="en-GB" sz="2000" dirty="0"/>
          </a:p>
          <a:p>
            <a:r>
              <a:rPr lang="en-GB" sz="2000" dirty="0"/>
              <a:t>Fruit Squash/Water and biscuits for morning/afternoon snacks.</a:t>
            </a:r>
          </a:p>
          <a:p>
            <a:endParaRPr lang="en-GB" sz="2000" dirty="0"/>
          </a:p>
          <a:p>
            <a:r>
              <a:rPr lang="en-GB" sz="2000" dirty="0"/>
              <a:t>A drink and a biscuit before bedtime.</a:t>
            </a:r>
          </a:p>
          <a:p>
            <a:endParaRPr lang="en-GB" sz="2000" dirty="0"/>
          </a:p>
          <a:p>
            <a:r>
              <a:rPr lang="en-GB" sz="2000" dirty="0"/>
              <a:t>Toasted marshmallows on the first night (weather permitting)</a:t>
            </a:r>
          </a:p>
        </p:txBody>
      </p:sp>
    </p:spTree>
    <p:extLst>
      <p:ext uri="{BB962C8B-B14F-4D97-AF65-F5344CB8AC3E}">
        <p14:creationId xmlns:p14="http://schemas.microsoft.com/office/powerpoint/2010/main" val="20109701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4cb610-eb82-4c95-a3a6-bd49b03b614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9485AC65D90E42BD67BCA0932EF3E0" ma:contentTypeVersion="17" ma:contentTypeDescription="Create a new document." ma:contentTypeScope="" ma:versionID="787591b3cda94d54a6f7fd608497a0f2">
  <xsd:schema xmlns:xsd="http://www.w3.org/2001/XMLSchema" xmlns:xs="http://www.w3.org/2001/XMLSchema" xmlns:p="http://schemas.microsoft.com/office/2006/metadata/properties" xmlns:ns3="084cb610-eb82-4c95-a3a6-bd49b03b6145" xmlns:ns4="aaa00a0c-a3dd-495f-a059-f5b920bb3f81" targetNamespace="http://schemas.microsoft.com/office/2006/metadata/properties" ma:root="true" ma:fieldsID="61be3c044474cdb18db6155f475f54ed" ns3:_="" ns4:_="">
    <xsd:import namespace="084cb610-eb82-4c95-a3a6-bd49b03b6145"/>
    <xsd:import namespace="aaa00a0c-a3dd-495f-a059-f5b920bb3f8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4cb610-eb82-4c95-a3a6-bd49b03b61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00a0c-a3dd-495f-a059-f5b920bb3f8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50DB4F-4DCE-4626-B816-277549C27B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D55E6F-CA6B-4FEE-BA9B-36FDAEE39A8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084cb610-eb82-4c95-a3a6-bd49b03b6145"/>
    <ds:schemaRef ds:uri="http://purl.org/dc/terms/"/>
    <ds:schemaRef ds:uri="http://www.w3.org/XML/1998/namespace"/>
    <ds:schemaRef ds:uri="aaa00a0c-a3dd-495f-a059-f5b920bb3f81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AE74346-332B-40B3-BFEA-34A1832CF4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4cb610-eb82-4c95-a3a6-bd49b03b6145"/>
    <ds:schemaRef ds:uri="aaa00a0c-a3dd-495f-a059-f5b920bb3f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19</TotalTime>
  <Words>355</Words>
  <Application>Microsoft Office PowerPoint</Application>
  <PresentationFormat>On-screen Show (4:3)</PresentationFormat>
  <Paragraphs>83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Century Gothic</vt:lpstr>
      <vt:lpstr>Mesh</vt:lpstr>
      <vt:lpstr>STAFF</vt:lpstr>
      <vt:lpstr>Day 1 Activities</vt:lpstr>
      <vt:lpstr>ACTIVITIES – DAY ONE</vt:lpstr>
      <vt:lpstr>Crossing the Stream in a Team</vt:lpstr>
      <vt:lpstr>Getting stuck in the mud!</vt:lpstr>
      <vt:lpstr>Packed Lunch</vt:lpstr>
      <vt:lpstr>Orienteering</vt:lpstr>
      <vt:lpstr>FOX HOWL, DELAMERE </vt:lpstr>
      <vt:lpstr>Evening meal</vt:lpstr>
      <vt:lpstr>Camp fire</vt:lpstr>
      <vt:lpstr>Evening stroll   'Midnight walk'</vt:lpstr>
      <vt:lpstr>Bedtime</vt:lpstr>
      <vt:lpstr>Day 2 Activities</vt:lpstr>
      <vt:lpstr>ACTIVITIES – DAY TWO</vt:lpstr>
      <vt:lpstr>Breakfast</vt:lpstr>
      <vt:lpstr>Learning how to Tie Knots and build an a frame</vt:lpstr>
      <vt:lpstr>Putting up Hammocks/ shelters</vt:lpstr>
      <vt:lpstr>Testing them with Water</vt:lpstr>
      <vt:lpstr>Den Building</vt:lpstr>
      <vt:lpstr>WHAT TO TAKE</vt:lpstr>
      <vt:lpstr>MEDICATION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FOX HOWL, DELAMERE</dc:title>
  <dc:creator>Angela Clyne</dc:creator>
  <cp:lastModifiedBy>Sam Lawrie</cp:lastModifiedBy>
  <cp:revision>7</cp:revision>
  <dcterms:created xsi:type="dcterms:W3CDTF">2018-10-08T18:08:55Z</dcterms:created>
  <dcterms:modified xsi:type="dcterms:W3CDTF">2024-01-05T17:45:21Z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0x010100DA9485AC65D90E42BD67BCA0932EF3E0</vt:lpwstr>
  </property>
</Properties>
</file>