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82793-B346-4F2F-81BE-AD0615FF9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011CC-D966-40BF-8BEB-F8CB0C1D50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05410-6904-4024-B36C-FCBFD100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B1A6-4FE0-41AC-9C0C-3E79796F6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74074-32E9-4E94-B4FE-B4BCBD3C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1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776B-8C0B-4361-957F-40FF741A2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53F53-4FBF-4061-BB26-07C14B493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0A9C3-0197-4180-AD03-936E752FA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2D3BF-BD18-4AF7-B01E-F94F46164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E95DE-4962-42A9-9FE1-EA3FB792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92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594B94-8F7A-4F99-A13E-5F806DC9CD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2AFDB9-5149-4159-BD79-79008F0FB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A8E8B-A102-413B-80C7-C117E394B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0FDE0-6AD9-4D91-A3DE-ED75B0794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AF17F-0F18-46EA-BF4B-D43CA1F0F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9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ED47-F7C7-47A9-B06A-937557D51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A218-8B5D-4BC1-9901-C9BB2DE99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89738-94DB-401F-8556-A043D23B3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272CC-D86A-4305-A75D-3CBBF3768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ECCF66-B375-4546-AF67-6276EEB11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F50B5-030F-437D-98C4-C01CFE8B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B639F-B2A0-46FE-BC29-D783A4CC79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11AA7-0137-4A90-92F5-BF478C82F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E2544-8C87-43AE-9C98-7321786C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E54F8-BF97-409B-8531-6C8A7E5E5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6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C736B-5749-40CD-8DF9-324D8CAC1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D21FE-712A-4B46-B0BC-0FDE3B38BB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F94B13-9C51-4E7F-80DF-F99A823C7A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2D90A1-B744-4965-91B4-3A015B63C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7739B-47CC-4DB0-9810-8CD2F06D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B61914-E2B3-4CE6-A589-E0B695E1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28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578C-4E1E-4A18-9E2F-D2B2E51FF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9823A-30A8-42DE-B4FF-02924E13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3AA21-C998-4B62-9379-6C5C9218A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E4791-552D-48D0-9C7A-D4BB77FDE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E26F2-3080-40AE-B9A6-1D180745D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AF7751-8052-4D2B-B9A7-FE84B6F03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F55451-BFDC-444D-9B0D-2D28B01C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4469EC-4DEF-4EFC-BEFA-D69EC687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44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A3DFA-7CB8-43AF-9D41-490E9D30F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960FB-DD15-4901-840C-7DC37817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B3EBDC-5C05-4254-AC2F-67AEE717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CE310E-DA6B-4E23-A88C-CED027955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91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0C008-C904-4DB5-B04A-DFBAB3F8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9E641-AF5A-47FA-A09C-CA47A4BD1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1CA87-7C7D-429B-B2A3-D940D7901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26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4398F-6FBC-40C7-A609-5393F169C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5E645-C201-45C3-8A6F-9834E8B07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68B3E-5FC5-4D25-B681-7E9DC4B88C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A055ED-E721-4B69-88B2-319CC4A04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EF22B3-B863-46C4-99BB-732D62C0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E7FA-1FC0-44AF-82BA-7C6595A6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5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EE18-3B9F-4B51-85D5-D7BCF385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512FD5-B6E1-4407-A022-A7E466A145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F1F250-4829-4DCF-A255-1882C60B1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61228-EA37-4F12-97EE-2D8AD6DEE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10B3-7828-437C-92A7-9B360EAE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1B60E-B345-42A5-8B8E-F4017F83F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02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A79878-8235-45B6-9C47-40FECDB59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6D5CA-AB85-4EA3-95B3-AC6D343F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EA1BD-3544-4FBF-B166-C99692136E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1031-1AA4-4325-A7EC-48F95AB31DC5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E7985-3F1A-424A-8DB3-4811475F0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37B75-D7E7-440E-9E9C-AA566710D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22AA2-9640-44D4-A25C-5527E8DBF9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0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41C49-6A47-4018-98D4-0C8193EEF5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955665"/>
          </a:xfrm>
        </p:spPr>
        <p:txBody>
          <a:bodyPr>
            <a:noAutofit/>
          </a:bodyPr>
          <a:lstStyle/>
          <a:p>
            <a:r>
              <a:rPr lang="en-GB" sz="5400" b="1" u="sng" dirty="0"/>
              <a:t>English Support Session </a:t>
            </a:r>
            <a:br>
              <a:rPr lang="en-GB" sz="1800" u="sng" dirty="0"/>
            </a:br>
            <a:br>
              <a:rPr lang="en-GB" sz="1800" u="sng" dirty="0"/>
            </a:br>
            <a:br>
              <a:rPr lang="en-GB" sz="1800" u="sng" dirty="0"/>
            </a:br>
            <a:r>
              <a:rPr lang="en-GB" sz="1800" b="1" dirty="0"/>
              <a:t>Thankyou for your questions. </a:t>
            </a:r>
            <a:br>
              <a:rPr lang="en-GB" sz="1800" b="1" dirty="0"/>
            </a:br>
            <a:r>
              <a:rPr lang="en-GB" sz="1800" b="1" dirty="0"/>
              <a:t>This morning we will look at the following areas: </a:t>
            </a:r>
            <a:br>
              <a:rPr lang="en-GB" sz="1800" b="1" dirty="0"/>
            </a:br>
            <a:br>
              <a:rPr lang="en-GB" sz="1800" dirty="0"/>
            </a:br>
            <a:br>
              <a:rPr lang="en-GB" sz="1800" dirty="0"/>
            </a:br>
            <a:r>
              <a:rPr lang="en-GB" sz="1800" b="1" dirty="0"/>
              <a:t>Tricky words - how to teach them </a:t>
            </a:r>
            <a:br>
              <a:rPr lang="en-GB" sz="1800" b="1" dirty="0"/>
            </a:br>
            <a:br>
              <a:rPr lang="en-GB" sz="1800" dirty="0"/>
            </a:br>
            <a:r>
              <a:rPr lang="en-GB" sz="1800" b="1" dirty="0"/>
              <a:t>Bug Club - how to navigate and get the coins / more books allocated. </a:t>
            </a:r>
            <a:br>
              <a:rPr lang="en-GB" sz="1800" b="1" dirty="0"/>
            </a:br>
            <a:br>
              <a:rPr lang="en-GB" sz="1800" b="1" dirty="0"/>
            </a:br>
            <a:r>
              <a:rPr lang="en-GB" sz="1800" b="1" dirty="0"/>
              <a:t>Please ensure microphones are muted throughout the sessions.</a:t>
            </a:r>
            <a:br>
              <a:rPr lang="en-GB" sz="1800" b="1" dirty="0"/>
            </a:br>
            <a:r>
              <a:rPr lang="en-GB" sz="1800" b="1" dirty="0"/>
              <a:t>Any questions must be related to what is discussed – any other questions will have to wait until our next support session. </a:t>
            </a:r>
            <a:br>
              <a:rPr lang="en-GB" sz="1800" b="1" dirty="0"/>
            </a:br>
            <a:br>
              <a:rPr lang="en-GB" sz="1800" u="sng" dirty="0"/>
            </a:br>
            <a:endParaRPr lang="en-GB" sz="1800" dirty="0"/>
          </a:p>
        </p:txBody>
      </p:sp>
      <p:pic>
        <p:nvPicPr>
          <p:cNvPr id="1026" name="Picture 2" descr="Tricky Words and Sight Words Song - YouTube">
            <a:extLst>
              <a:ext uri="{FF2B5EF4-FFF2-40B4-BE49-F238E27FC236}">
                <a16:creationId xmlns:a16="http://schemas.microsoft.com/office/drawing/2014/main" id="{064099E8-066F-4E81-B67A-B50AC02D0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13" y="4874504"/>
            <a:ext cx="3185264" cy="1783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ug Club Family">
            <a:extLst>
              <a:ext uri="{FF2B5EF4-FFF2-40B4-BE49-F238E27FC236}">
                <a16:creationId xmlns:a16="http://schemas.microsoft.com/office/drawing/2014/main" id="{5489F227-214E-4196-BDF1-A7CAF78A9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123" y="4248381"/>
            <a:ext cx="2489770" cy="248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947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7BDA6-0177-4399-8FC8-26ED294F7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tricky words?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D1095-C7E2-4A90-857A-C2AFB90BB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When we teach reading, we teach the children how to sound out words and blend them together, however for some words this is not always possible – the English language is tricky!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When looking at tricky words, we teach the children which part of the word is “tricky” and why. </a:t>
            </a:r>
          </a:p>
          <a:p>
            <a:endParaRPr lang="en-GB" dirty="0"/>
          </a:p>
          <a:p>
            <a:r>
              <a:rPr lang="en-GB" dirty="0"/>
              <a:t>Unfortunately there are no “magic tricks” for children to learn these words – they are words we just have to remember. Sometimes there are patterns, but we have to learn these words by sight. </a:t>
            </a:r>
          </a:p>
          <a:p>
            <a:endParaRPr lang="en-GB" dirty="0"/>
          </a:p>
        </p:txBody>
      </p:sp>
      <p:pic>
        <p:nvPicPr>
          <p:cNvPr id="4" name="Picture 2" descr="Tricky Words and Sight Words Song - YouTube">
            <a:extLst>
              <a:ext uri="{FF2B5EF4-FFF2-40B4-BE49-F238E27FC236}">
                <a16:creationId xmlns:a16="http://schemas.microsoft.com/office/drawing/2014/main" id="{3842277F-47F6-4FCE-B2C2-3444E0A48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403" y="320047"/>
            <a:ext cx="2568051" cy="14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69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AC2EE-4F2F-4C83-9318-0D029B123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3508" y="2122904"/>
            <a:ext cx="10515600" cy="2804203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GB" dirty="0"/>
              <a:t>Which parts of these words are not phonetic </a:t>
            </a:r>
            <a:br>
              <a:rPr lang="en-GB" dirty="0"/>
            </a:br>
            <a:r>
              <a:rPr lang="en-GB" dirty="0"/>
              <a:t>(the letter doesn’t make the sound you think it should?)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9600" dirty="0"/>
              <a:t>the</a:t>
            </a:r>
            <a:br>
              <a:rPr lang="en-GB" sz="9600" dirty="0"/>
            </a:br>
            <a:r>
              <a:rPr lang="en-GB" sz="9600" dirty="0"/>
              <a:t>my</a:t>
            </a:r>
            <a:br>
              <a:rPr lang="en-GB" sz="9600" dirty="0"/>
            </a:br>
            <a:r>
              <a:rPr lang="en-GB" sz="9600" dirty="0"/>
              <a:t>go</a:t>
            </a:r>
          </a:p>
        </p:txBody>
      </p:sp>
    </p:spTree>
    <p:extLst>
      <p:ext uri="{BB962C8B-B14F-4D97-AF65-F5344CB8AC3E}">
        <p14:creationId xmlns:p14="http://schemas.microsoft.com/office/powerpoint/2010/main" val="2283457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BF16-602D-40EC-8F9E-2A7D26066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Learning Tricky Words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2A5FD-3CDC-4F2C-956F-B8EA77AE7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GB" dirty="0"/>
              <a:t>Tricky words song – link will be put on the website</a:t>
            </a:r>
          </a:p>
          <a:p>
            <a:pPr algn="ctr"/>
            <a:r>
              <a:rPr lang="en-GB" dirty="0"/>
              <a:t>Phonics hero – link will be put on the website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This song is great as it is a catchy tune and teaches children how to spell the word as well as read them. </a:t>
            </a:r>
          </a:p>
          <a:p>
            <a:pPr marL="0" indent="0" algn="ctr">
              <a:buNone/>
            </a:pPr>
            <a:r>
              <a:rPr lang="en-GB" dirty="0"/>
              <a:t>There are songs available for the different phases of phonics tricky words too!  </a:t>
            </a:r>
          </a:p>
          <a:p>
            <a:r>
              <a:rPr lang="en-GB" dirty="0"/>
              <a:t>All links are available under “useful resources” on our website. </a:t>
            </a:r>
          </a:p>
        </p:txBody>
      </p:sp>
      <p:pic>
        <p:nvPicPr>
          <p:cNvPr id="4" name="Picture 2" descr="Tricky Words and Sight Words Song - YouTube">
            <a:extLst>
              <a:ext uri="{FF2B5EF4-FFF2-40B4-BE49-F238E27FC236}">
                <a16:creationId xmlns:a16="http://schemas.microsoft.com/office/drawing/2014/main" id="{191CFAED-141A-42AF-85BE-02C054DD1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84" y="2860829"/>
            <a:ext cx="2568051" cy="14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25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79587-4F54-47BF-ACD8-B1F9ED16D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b="1" u="sng" dirty="0"/>
              <a:t>Learning Tricky Words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8EF4-B2BE-42BD-81AD-EF52F6807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Writing the words in different media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Tricky word rainbows </a:t>
            </a:r>
          </a:p>
        </p:txBody>
      </p:sp>
      <p:pic>
        <p:nvPicPr>
          <p:cNvPr id="2050" name="Picture 2" descr="Word Work It! Engaging Activities for Sight Words | Word work, Writing  sight words, Word work stations">
            <a:extLst>
              <a:ext uri="{FF2B5EF4-FFF2-40B4-BE49-F238E27FC236}">
                <a16:creationId xmlns:a16="http://schemas.microsoft.com/office/drawing/2014/main" id="{3C24786B-8F33-4FF1-94B0-29977E69F0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429000"/>
            <a:ext cx="3445732" cy="258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Write words in flour or foam, play Hopscotch or magnetic writing.">
            <a:extLst>
              <a:ext uri="{FF2B5EF4-FFF2-40B4-BE49-F238E27FC236}">
                <a16:creationId xmlns:a16="http://schemas.microsoft.com/office/drawing/2014/main" id="{2E8BBE41-C9AE-42B9-A62F-ACE65F7AA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457" y="2528703"/>
            <a:ext cx="52292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42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915D-56B8-437B-93B6-48A04DF1C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Jumbled up letters </a:t>
            </a:r>
            <a:br>
              <a:rPr lang="en-GB" b="1" u="sng" dirty="0"/>
            </a:br>
            <a:endParaRPr lang="en-GB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F13E9-4885-423A-90EE-0EB6D3A0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tricky words have I jumbled up?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 e h        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 m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 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485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577D3-6888-48B9-BE33-4840DE8FD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496"/>
            <a:ext cx="10515600" cy="1325563"/>
          </a:xfrm>
        </p:spPr>
        <p:txBody>
          <a:bodyPr/>
          <a:lstStyle/>
          <a:p>
            <a:r>
              <a:rPr lang="en-GB" dirty="0"/>
              <a:t>Word Detective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B0E99-CD25-41C1-BBF7-9AAA70AA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14" y="1381741"/>
            <a:ext cx="10515600" cy="4351338"/>
          </a:xfrm>
        </p:spPr>
        <p:txBody>
          <a:bodyPr/>
          <a:lstStyle/>
          <a:p>
            <a:r>
              <a:rPr lang="en-GB" dirty="0"/>
              <a:t>Play ‘Word Detective’: show the student(s) a tricky word written on a whiteboard and ask the student(s) to read and orally spell the word. Turn the board away and erase a letter. </a:t>
            </a:r>
          </a:p>
          <a:p>
            <a:endParaRPr lang="en-GB" dirty="0"/>
          </a:p>
          <a:p>
            <a:r>
              <a:rPr lang="en-GB" dirty="0"/>
              <a:t>Show the student(s) and ask them to identify the missing letter. The missing letter should then be written in again</a:t>
            </a:r>
          </a:p>
          <a:p>
            <a:endParaRPr lang="en-GB" dirty="0"/>
          </a:p>
          <a:p>
            <a:pPr algn="ctr"/>
            <a:r>
              <a:rPr lang="en-GB" dirty="0"/>
              <a:t>Lets have a go! </a:t>
            </a:r>
          </a:p>
          <a:p>
            <a:pPr marL="0" indent="0">
              <a:buNone/>
            </a:pPr>
            <a:r>
              <a:rPr lang="en-GB" dirty="0"/>
              <a:t>				(stop sharing screen at this point)   </a:t>
            </a:r>
          </a:p>
        </p:txBody>
      </p:sp>
      <p:pic>
        <p:nvPicPr>
          <p:cNvPr id="5122" name="Picture 2" descr="Missing sounds.">
            <a:extLst>
              <a:ext uri="{FF2B5EF4-FFF2-40B4-BE49-F238E27FC236}">
                <a16:creationId xmlns:a16="http://schemas.microsoft.com/office/drawing/2014/main" id="{4B4F395A-96F9-4754-832F-7A4609D48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976" y="4064634"/>
            <a:ext cx="3303521" cy="2461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340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BDA9-9827-4844-AE99-40062E444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Bug Club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58C6A-74C9-4BC3-A712-B6230CBFD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/>
              <a:t>How to log on </a:t>
            </a:r>
          </a:p>
          <a:p>
            <a:pPr algn="ctr"/>
            <a:r>
              <a:rPr lang="en-GB" sz="4400" dirty="0"/>
              <a:t>How to access the books </a:t>
            </a:r>
          </a:p>
          <a:p>
            <a:pPr algn="ctr"/>
            <a:r>
              <a:rPr lang="en-GB" sz="4400" dirty="0"/>
              <a:t>How to earn coins / rewards </a:t>
            </a:r>
          </a:p>
        </p:txBody>
      </p:sp>
      <p:pic>
        <p:nvPicPr>
          <p:cNvPr id="4" name="Picture 4" descr="Bug Club Family">
            <a:extLst>
              <a:ext uri="{FF2B5EF4-FFF2-40B4-BE49-F238E27FC236}">
                <a16:creationId xmlns:a16="http://schemas.microsoft.com/office/drawing/2014/main" id="{414B08F0-6492-453C-AAAD-527505CB7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0554" y="4141849"/>
            <a:ext cx="2489770" cy="2489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66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English Support Session    Thankyou for your questions.  This morning we will look at the following areas:    Tricky words - how to teach them   Bug Club - how to navigate and get the coins / more books allocated.   Please ensure microphones are muted throughout the sessions. Any questions must be related to what is discussed – any other questions will have to wait until our next support session.   </vt:lpstr>
      <vt:lpstr>What are tricky words? </vt:lpstr>
      <vt:lpstr>Which parts of these words are not phonetic  (the letter doesn’t make the sound you think it should?)   the my go</vt:lpstr>
      <vt:lpstr>Learning Tricky Words </vt:lpstr>
      <vt:lpstr>Learning Tricky Words </vt:lpstr>
      <vt:lpstr>Jumbled up letters  </vt:lpstr>
      <vt:lpstr>Word Detective </vt:lpstr>
      <vt:lpstr>Bug Club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Support Session    Thankyou for your questions.  This morning we will look at the following areas:    Tricky words - how to teach them   Bug Club - how to navigate and get the coins / more books allocated.   Please ensure microphones are muted throughout the sessions. Any questions must be related to what is discussed – any other questions will have to wait until our next support session.   </dc:title>
  <dc:creator>Sara White</dc:creator>
  <cp:lastModifiedBy>Sara White</cp:lastModifiedBy>
  <cp:revision>7</cp:revision>
  <dcterms:created xsi:type="dcterms:W3CDTF">2021-02-03T16:43:37Z</dcterms:created>
  <dcterms:modified xsi:type="dcterms:W3CDTF">2021-02-04T09:15:50Z</dcterms:modified>
</cp:coreProperties>
</file>