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60" r:id="rId5"/>
    <p:sldId id="270" r:id="rId6"/>
    <p:sldId id="263" r:id="rId7"/>
    <p:sldId id="264" r:id="rId8"/>
    <p:sldId id="265" r:id="rId9"/>
    <p:sldId id="266" r:id="rId10"/>
    <p:sldId id="272" r:id="rId11"/>
    <p:sldId id="267" r:id="rId12"/>
    <p:sldId id="268" r:id="rId13"/>
    <p:sldId id="271" r:id="rId14"/>
    <p:sldId id="269" r:id="rId15"/>
    <p:sldId id="259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BEC0"/>
    <a:srgbClr val="CFBC54"/>
    <a:srgbClr val="991D25"/>
    <a:srgbClr val="1D2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969" autoAdjust="0"/>
    <p:restoredTop sz="94699"/>
  </p:normalViewPr>
  <p:slideViewPr>
    <p:cSldViewPr snapToGrid="0" snapToObjects="1">
      <p:cViewPr varScale="1">
        <p:scale>
          <a:sx n="71" d="100"/>
          <a:sy n="71" d="100"/>
        </p:scale>
        <p:origin x="184" y="2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Downing (Woodhey Staff)" userId="04988e61-74b7-4dcd-99b4-b4a4dbe5743b" providerId="ADAL" clId="{28943988-1333-794C-A398-26B6DD654023}"/>
    <pc:docChg chg="custSel modSld">
      <pc:chgData name="Adam Downing (Woodhey Staff)" userId="04988e61-74b7-4dcd-99b4-b4a4dbe5743b" providerId="ADAL" clId="{28943988-1333-794C-A398-26B6DD654023}" dt="2024-03-06T16:49:53.895" v="33" actId="20577"/>
      <pc:docMkLst>
        <pc:docMk/>
      </pc:docMkLst>
      <pc:sldChg chg="modSp">
        <pc:chgData name="Adam Downing (Woodhey Staff)" userId="04988e61-74b7-4dcd-99b4-b4a4dbe5743b" providerId="ADAL" clId="{28943988-1333-794C-A398-26B6DD654023}" dt="2024-03-06T16:49:53.895" v="33" actId="20577"/>
        <pc:sldMkLst>
          <pc:docMk/>
          <pc:sldMk cId="139797166" sldId="272"/>
        </pc:sldMkLst>
        <pc:graphicFrameChg chg="modGraphic">
          <ac:chgData name="Adam Downing (Woodhey Staff)" userId="04988e61-74b7-4dcd-99b4-b4a4dbe5743b" providerId="ADAL" clId="{28943988-1333-794C-A398-26B6DD654023}" dt="2024-03-06T16:49:53.895" v="33" actId="20577"/>
          <ac:graphicFrameMkLst>
            <pc:docMk/>
            <pc:sldMk cId="139797166" sldId="272"/>
            <ac:graphicFrameMk id="3" creationId="{F79C59EB-8AFD-1436-395F-1F26F4D07FF9}"/>
          </ac:graphicFrameMkLst>
        </pc:graphicFrameChg>
      </pc:sldChg>
    </pc:docChg>
  </pc:docChgLst>
  <pc:docChgLst>
    <pc:chgData name="Adam Downing (Woodhey Staff)" userId="04988e61-74b7-4dcd-99b4-b4a4dbe5743b" providerId="ADAL" clId="{70DB192E-67E2-3A43-A9AA-871918634D29}"/>
    <pc:docChg chg="custSel addSld modSld">
      <pc:chgData name="Adam Downing (Woodhey Staff)" userId="04988e61-74b7-4dcd-99b4-b4a4dbe5743b" providerId="ADAL" clId="{70DB192E-67E2-3A43-A9AA-871918634D29}" dt="2024-02-23T20:51:21.897" v="878" actId="20577"/>
      <pc:docMkLst>
        <pc:docMk/>
      </pc:docMkLst>
      <pc:sldChg chg="modSp mod">
        <pc:chgData name="Adam Downing (Woodhey Staff)" userId="04988e61-74b7-4dcd-99b4-b4a4dbe5743b" providerId="ADAL" clId="{70DB192E-67E2-3A43-A9AA-871918634D29}" dt="2024-02-23T14:47:29.809" v="8" actId="1076"/>
        <pc:sldMkLst>
          <pc:docMk/>
          <pc:sldMk cId="368795691" sldId="265"/>
        </pc:sldMkLst>
        <pc:spChg chg="mod">
          <ac:chgData name="Adam Downing (Woodhey Staff)" userId="04988e61-74b7-4dcd-99b4-b4a4dbe5743b" providerId="ADAL" clId="{70DB192E-67E2-3A43-A9AA-871918634D29}" dt="2024-02-23T14:47:29.809" v="8" actId="1076"/>
          <ac:spMkLst>
            <pc:docMk/>
            <pc:sldMk cId="368795691" sldId="265"/>
            <ac:spMk id="8" creationId="{519EB7EB-1621-62A4-2289-8E5CAD53C766}"/>
          </ac:spMkLst>
        </pc:spChg>
      </pc:sldChg>
      <pc:sldChg chg="modSp mod">
        <pc:chgData name="Adam Downing (Woodhey Staff)" userId="04988e61-74b7-4dcd-99b4-b4a4dbe5743b" providerId="ADAL" clId="{70DB192E-67E2-3A43-A9AA-871918634D29}" dt="2024-02-23T14:48:22.864" v="87" actId="255"/>
        <pc:sldMkLst>
          <pc:docMk/>
          <pc:sldMk cId="1783051524" sldId="266"/>
        </pc:sldMkLst>
        <pc:spChg chg="mod">
          <ac:chgData name="Adam Downing (Woodhey Staff)" userId="04988e61-74b7-4dcd-99b4-b4a4dbe5743b" providerId="ADAL" clId="{70DB192E-67E2-3A43-A9AA-871918634D29}" dt="2024-02-23T14:48:22.864" v="87" actId="255"/>
          <ac:spMkLst>
            <pc:docMk/>
            <pc:sldMk cId="1783051524" sldId="266"/>
            <ac:spMk id="5" creationId="{B22C938B-CE36-58B9-CE5E-E698BE778C3D}"/>
          </ac:spMkLst>
        </pc:spChg>
      </pc:sldChg>
      <pc:sldChg chg="addSp modSp add mod">
        <pc:chgData name="Adam Downing (Woodhey Staff)" userId="04988e61-74b7-4dcd-99b4-b4a4dbe5743b" providerId="ADAL" clId="{70DB192E-67E2-3A43-A9AA-871918634D29}" dt="2024-02-23T20:51:21.897" v="878" actId="20577"/>
        <pc:sldMkLst>
          <pc:docMk/>
          <pc:sldMk cId="139797166" sldId="272"/>
        </pc:sldMkLst>
        <pc:spChg chg="mod">
          <ac:chgData name="Adam Downing (Woodhey Staff)" userId="04988e61-74b7-4dcd-99b4-b4a4dbe5743b" providerId="ADAL" clId="{70DB192E-67E2-3A43-A9AA-871918634D29}" dt="2024-02-23T20:45:48.343" v="289" actId="20577"/>
          <ac:spMkLst>
            <pc:docMk/>
            <pc:sldMk cId="139797166" sldId="272"/>
            <ac:spMk id="2" creationId="{5CD708F8-8849-9B6E-7A54-1CF7F80F47F9}"/>
          </ac:spMkLst>
        </pc:spChg>
        <pc:spChg chg="mod">
          <ac:chgData name="Adam Downing (Woodhey Staff)" userId="04988e61-74b7-4dcd-99b4-b4a4dbe5743b" providerId="ADAL" clId="{70DB192E-67E2-3A43-A9AA-871918634D29}" dt="2024-02-23T20:50:29.594" v="874" actId="1076"/>
          <ac:spMkLst>
            <pc:docMk/>
            <pc:sldMk cId="139797166" sldId="272"/>
            <ac:spMk id="5" creationId="{B22C938B-CE36-58B9-CE5E-E698BE778C3D}"/>
          </ac:spMkLst>
        </pc:spChg>
        <pc:graphicFrameChg chg="add mod modGraphic">
          <ac:chgData name="Adam Downing (Woodhey Staff)" userId="04988e61-74b7-4dcd-99b4-b4a4dbe5743b" providerId="ADAL" clId="{70DB192E-67E2-3A43-A9AA-871918634D29}" dt="2024-02-23T20:51:21.897" v="878" actId="20577"/>
          <ac:graphicFrameMkLst>
            <pc:docMk/>
            <pc:sldMk cId="139797166" sldId="272"/>
            <ac:graphicFrameMk id="3" creationId="{F79C59EB-8AFD-1436-395F-1F26F4D07FF9}"/>
          </ac:graphicFrameMkLst>
        </pc:graphicFrameChg>
      </pc:sldChg>
    </pc:docChg>
  </pc:docChgLst>
  <pc:docChgLst>
    <pc:chgData name="Adam Downing (Woodhey Staff)" userId="04988e61-74b7-4dcd-99b4-b4a4dbe5743b" providerId="ADAL" clId="{8D934919-F31A-B843-9C03-7EF9EC267AAF}"/>
    <pc:docChg chg="modSld">
      <pc:chgData name="Adam Downing (Woodhey Staff)" userId="04988e61-74b7-4dcd-99b4-b4a4dbe5743b" providerId="ADAL" clId="{8D934919-F31A-B843-9C03-7EF9EC267AAF}" dt="2024-03-14T22:28:13.849" v="40" actId="1076"/>
      <pc:docMkLst>
        <pc:docMk/>
      </pc:docMkLst>
      <pc:sldChg chg="modSp mod">
        <pc:chgData name="Adam Downing (Woodhey Staff)" userId="04988e61-74b7-4dcd-99b4-b4a4dbe5743b" providerId="ADAL" clId="{8D934919-F31A-B843-9C03-7EF9EC267AAF}" dt="2024-03-14T22:28:13.849" v="40" actId="1076"/>
        <pc:sldMkLst>
          <pc:docMk/>
          <pc:sldMk cId="139797166" sldId="272"/>
        </pc:sldMkLst>
        <pc:graphicFrameChg chg="mod modGraphic">
          <ac:chgData name="Adam Downing (Woodhey Staff)" userId="04988e61-74b7-4dcd-99b4-b4a4dbe5743b" providerId="ADAL" clId="{8D934919-F31A-B843-9C03-7EF9EC267AAF}" dt="2024-03-14T22:28:13.849" v="40" actId="1076"/>
          <ac:graphicFrameMkLst>
            <pc:docMk/>
            <pc:sldMk cId="139797166" sldId="272"/>
            <ac:graphicFrameMk id="3" creationId="{F79C59EB-8AFD-1436-395F-1F26F4D07FF9}"/>
          </ac:graphicFrameMkLst>
        </pc:graphicFrameChg>
      </pc:sldChg>
    </pc:docChg>
  </pc:docChgLst>
  <pc:docChgLst>
    <pc:chgData name="Adam Downing (Woodhey Staff)" userId="04988e61-74b7-4dcd-99b4-b4a4dbe5743b" providerId="ADAL" clId="{66DFFE6B-2C45-4402-A7CB-A03691DE0721}"/>
    <pc:docChg chg="undo custSel addSld delSld modSld">
      <pc:chgData name="Adam Downing (Woodhey Staff)" userId="04988e61-74b7-4dcd-99b4-b4a4dbe5743b" providerId="ADAL" clId="{66DFFE6B-2C45-4402-A7CB-A03691DE0721}" dt="2024-03-14T10:57:02.260" v="1544" actId="1076"/>
      <pc:docMkLst>
        <pc:docMk/>
      </pc:docMkLst>
      <pc:sldChg chg="addSp delSp modSp mod">
        <pc:chgData name="Adam Downing (Woodhey Staff)" userId="04988e61-74b7-4dcd-99b4-b4a4dbe5743b" providerId="ADAL" clId="{66DFFE6B-2C45-4402-A7CB-A03691DE0721}" dt="2024-02-13T16:11:30.690" v="64" actId="20577"/>
        <pc:sldMkLst>
          <pc:docMk/>
          <pc:sldMk cId="3785053843" sldId="260"/>
        </pc:sldMkLst>
        <pc:spChg chg="mod">
          <ac:chgData name="Adam Downing (Woodhey Staff)" userId="04988e61-74b7-4dcd-99b4-b4a4dbe5743b" providerId="ADAL" clId="{66DFFE6B-2C45-4402-A7CB-A03691DE0721}" dt="2024-02-13T16:11:30.690" v="64" actId="20577"/>
          <ac:spMkLst>
            <pc:docMk/>
            <pc:sldMk cId="3785053843" sldId="260"/>
            <ac:spMk id="2" creationId="{DF87A65C-2745-374F-8701-6B1951C7BA67}"/>
          </ac:spMkLst>
        </pc:spChg>
        <pc:picChg chg="del mod">
          <ac:chgData name="Adam Downing (Woodhey Staff)" userId="04988e61-74b7-4dcd-99b4-b4a4dbe5743b" providerId="ADAL" clId="{66DFFE6B-2C45-4402-A7CB-A03691DE0721}" dt="2024-02-13T16:08:38.664" v="20" actId="478"/>
          <ac:picMkLst>
            <pc:docMk/>
            <pc:sldMk cId="3785053843" sldId="260"/>
            <ac:picMk id="6" creationId="{F024488F-63DD-66B6-597C-BB3A055E9592}"/>
          </ac:picMkLst>
        </pc:picChg>
        <pc:picChg chg="add mod">
          <ac:chgData name="Adam Downing (Woodhey Staff)" userId="04988e61-74b7-4dcd-99b4-b4a4dbe5743b" providerId="ADAL" clId="{66DFFE6B-2C45-4402-A7CB-A03691DE0721}" dt="2024-02-13T16:10:59.868" v="42" actId="1076"/>
          <ac:picMkLst>
            <pc:docMk/>
            <pc:sldMk cId="3785053843" sldId="260"/>
            <ac:picMk id="1026" creationId="{B5F56C4F-D821-7F0B-D120-D71E25499D80}"/>
          </ac:picMkLst>
        </pc:picChg>
      </pc:sldChg>
      <pc:sldChg chg="addSp delSp modSp new del mod">
        <pc:chgData name="Adam Downing (Woodhey Staff)" userId="04988e61-74b7-4dcd-99b4-b4a4dbe5743b" providerId="ADAL" clId="{66DFFE6B-2C45-4402-A7CB-A03691DE0721}" dt="2024-02-13T16:36:02.814" v="1067" actId="47"/>
        <pc:sldMkLst>
          <pc:docMk/>
          <pc:sldMk cId="3968095540" sldId="261"/>
        </pc:sldMkLst>
        <pc:spChg chg="mod">
          <ac:chgData name="Adam Downing (Woodhey Staff)" userId="04988e61-74b7-4dcd-99b4-b4a4dbe5743b" providerId="ADAL" clId="{66DFFE6B-2C45-4402-A7CB-A03691DE0721}" dt="2024-02-13T16:13:35.770" v="204" actId="20577"/>
          <ac:spMkLst>
            <pc:docMk/>
            <pc:sldMk cId="3968095540" sldId="261"/>
            <ac:spMk id="2" creationId="{D30FFFEB-95D0-735B-40F6-252AEDCB719E}"/>
          </ac:spMkLst>
        </pc:spChg>
        <pc:spChg chg="del">
          <ac:chgData name="Adam Downing (Woodhey Staff)" userId="04988e61-74b7-4dcd-99b4-b4a4dbe5743b" providerId="ADAL" clId="{66DFFE6B-2C45-4402-A7CB-A03691DE0721}" dt="2024-02-13T16:12:24.229" v="121" actId="478"/>
          <ac:spMkLst>
            <pc:docMk/>
            <pc:sldMk cId="3968095540" sldId="261"/>
            <ac:spMk id="3" creationId="{671A96E0-6DEE-5625-5D61-85A32BCCCE8A}"/>
          </ac:spMkLst>
        </pc:spChg>
        <pc:spChg chg="add mod">
          <ac:chgData name="Adam Downing (Woodhey Staff)" userId="04988e61-74b7-4dcd-99b4-b4a4dbe5743b" providerId="ADAL" clId="{66DFFE6B-2C45-4402-A7CB-A03691DE0721}" dt="2024-02-13T16:11:11.360" v="44"/>
          <ac:spMkLst>
            <pc:docMk/>
            <pc:sldMk cId="3968095540" sldId="261"/>
            <ac:spMk id="4" creationId="{9D621555-3677-71FC-DFFE-88149F1667CC}"/>
          </ac:spMkLst>
        </pc:spChg>
        <pc:spChg chg="add del mod">
          <ac:chgData name="Adam Downing (Woodhey Staff)" userId="04988e61-74b7-4dcd-99b4-b4a4dbe5743b" providerId="ADAL" clId="{66DFFE6B-2C45-4402-A7CB-A03691DE0721}" dt="2024-02-13T16:35:57.190" v="1066" actId="14100"/>
          <ac:spMkLst>
            <pc:docMk/>
            <pc:sldMk cId="3968095540" sldId="261"/>
            <ac:spMk id="5" creationId="{B07A73A7-385B-B558-C8D9-E536F2C48325}"/>
          </ac:spMkLst>
        </pc:spChg>
        <pc:spChg chg="add del mod">
          <ac:chgData name="Adam Downing (Woodhey Staff)" userId="04988e61-74b7-4dcd-99b4-b4a4dbe5743b" providerId="ADAL" clId="{66DFFE6B-2C45-4402-A7CB-A03691DE0721}" dt="2024-02-13T16:35:13.858" v="1062" actId="478"/>
          <ac:spMkLst>
            <pc:docMk/>
            <pc:sldMk cId="3968095540" sldId="261"/>
            <ac:spMk id="7" creationId="{4FCEE433-02AF-A0A0-E748-79862C03C1F2}"/>
          </ac:spMkLst>
        </pc:spChg>
        <pc:picChg chg="add del mod">
          <ac:chgData name="Adam Downing (Woodhey Staff)" userId="04988e61-74b7-4dcd-99b4-b4a4dbe5743b" providerId="ADAL" clId="{66DFFE6B-2C45-4402-A7CB-A03691DE0721}" dt="2024-02-13T16:13:45.127" v="207" actId="478"/>
          <ac:picMkLst>
            <pc:docMk/>
            <pc:sldMk cId="3968095540" sldId="261"/>
            <ac:picMk id="2050" creationId="{5448C8EC-B548-F506-3022-74F2390FCEA2}"/>
          </ac:picMkLst>
        </pc:picChg>
      </pc:sldChg>
      <pc:sldChg chg="add del">
        <pc:chgData name="Adam Downing (Woodhey Staff)" userId="04988e61-74b7-4dcd-99b4-b4a4dbe5743b" providerId="ADAL" clId="{66DFFE6B-2C45-4402-A7CB-A03691DE0721}" dt="2024-02-13T16:18:36.859" v="401" actId="47"/>
        <pc:sldMkLst>
          <pc:docMk/>
          <pc:sldMk cId="3228980163" sldId="262"/>
        </pc:sldMkLst>
      </pc:sldChg>
      <pc:sldChg chg="addSp modSp add mod">
        <pc:chgData name="Adam Downing (Woodhey Staff)" userId="04988e61-74b7-4dcd-99b4-b4a4dbe5743b" providerId="ADAL" clId="{66DFFE6B-2C45-4402-A7CB-A03691DE0721}" dt="2024-02-13T16:17:39.167" v="400" actId="403"/>
        <pc:sldMkLst>
          <pc:docMk/>
          <pc:sldMk cId="266223315" sldId="263"/>
        </pc:sldMkLst>
        <pc:spChg chg="mod">
          <ac:chgData name="Adam Downing (Woodhey Staff)" userId="04988e61-74b7-4dcd-99b4-b4a4dbe5743b" providerId="ADAL" clId="{66DFFE6B-2C45-4402-A7CB-A03691DE0721}" dt="2024-02-13T16:17:23.999" v="395" actId="14100"/>
          <ac:spMkLst>
            <pc:docMk/>
            <pc:sldMk cId="266223315" sldId="263"/>
            <ac:spMk id="5" creationId="{303A839D-A86F-B3CC-9FEE-3A81E2463FEC}"/>
          </ac:spMkLst>
        </pc:spChg>
        <pc:spChg chg="add mod">
          <ac:chgData name="Adam Downing (Woodhey Staff)" userId="04988e61-74b7-4dcd-99b4-b4a4dbe5743b" providerId="ADAL" clId="{66DFFE6B-2C45-4402-A7CB-A03691DE0721}" dt="2024-02-13T16:17:39.167" v="400" actId="403"/>
          <ac:spMkLst>
            <pc:docMk/>
            <pc:sldMk cId="266223315" sldId="263"/>
            <ac:spMk id="6" creationId="{7DAF7671-095C-22FC-6499-CF9AB1FB3CEA}"/>
          </ac:spMkLst>
        </pc:spChg>
      </pc:sldChg>
      <pc:sldChg chg="addSp delSp modSp add mod">
        <pc:chgData name="Adam Downing (Woodhey Staff)" userId="04988e61-74b7-4dcd-99b4-b4a4dbe5743b" providerId="ADAL" clId="{66DFFE6B-2C45-4402-A7CB-A03691DE0721}" dt="2024-02-13T16:19:52.886" v="448" actId="113"/>
        <pc:sldMkLst>
          <pc:docMk/>
          <pc:sldMk cId="1264893446" sldId="264"/>
        </pc:sldMkLst>
        <pc:spChg chg="mod">
          <ac:chgData name="Adam Downing (Woodhey Staff)" userId="04988e61-74b7-4dcd-99b4-b4a4dbe5743b" providerId="ADAL" clId="{66DFFE6B-2C45-4402-A7CB-A03691DE0721}" dt="2024-02-13T16:18:48.903" v="430" actId="20577"/>
          <ac:spMkLst>
            <pc:docMk/>
            <pc:sldMk cId="1264893446" sldId="264"/>
            <ac:spMk id="2" creationId="{BCFD3D71-D153-BD7A-3432-8D4C1B87AAA4}"/>
          </ac:spMkLst>
        </pc:spChg>
        <pc:spChg chg="add del">
          <ac:chgData name="Adam Downing (Woodhey Staff)" userId="04988e61-74b7-4dcd-99b4-b4a4dbe5743b" providerId="ADAL" clId="{66DFFE6B-2C45-4402-A7CB-A03691DE0721}" dt="2024-02-13T16:19:09.158" v="435" actId="478"/>
          <ac:spMkLst>
            <pc:docMk/>
            <pc:sldMk cId="1264893446" sldId="264"/>
            <ac:spMk id="4" creationId="{766C2041-CA6A-A601-EFEF-24134D73C324}"/>
          </ac:spMkLst>
        </pc:spChg>
        <pc:spChg chg="del mod">
          <ac:chgData name="Adam Downing (Woodhey Staff)" userId="04988e61-74b7-4dcd-99b4-b4a4dbe5743b" providerId="ADAL" clId="{66DFFE6B-2C45-4402-A7CB-A03691DE0721}" dt="2024-02-13T16:19:00.682" v="433" actId="478"/>
          <ac:spMkLst>
            <pc:docMk/>
            <pc:sldMk cId="1264893446" sldId="264"/>
            <ac:spMk id="5" creationId="{231A0AF6-75CF-6489-276D-9AA0DFFC9D26}"/>
          </ac:spMkLst>
        </pc:spChg>
        <pc:spChg chg="del">
          <ac:chgData name="Adam Downing (Woodhey Staff)" userId="04988e61-74b7-4dcd-99b4-b4a4dbe5743b" providerId="ADAL" clId="{66DFFE6B-2C45-4402-A7CB-A03691DE0721}" dt="2024-02-13T16:18:55.323" v="431" actId="478"/>
          <ac:spMkLst>
            <pc:docMk/>
            <pc:sldMk cId="1264893446" sldId="264"/>
            <ac:spMk id="6" creationId="{9472B36A-7D30-BB74-5505-53B5915C9EF7}"/>
          </ac:spMkLst>
        </pc:spChg>
        <pc:spChg chg="add del mod">
          <ac:chgData name="Adam Downing (Woodhey Staff)" userId="04988e61-74b7-4dcd-99b4-b4a4dbe5743b" providerId="ADAL" clId="{66DFFE6B-2C45-4402-A7CB-A03691DE0721}" dt="2024-02-13T16:19:10.645" v="436" actId="478"/>
          <ac:spMkLst>
            <pc:docMk/>
            <pc:sldMk cId="1264893446" sldId="264"/>
            <ac:spMk id="7" creationId="{C7DBB94F-85CE-7C75-0E62-5B2C926189E8}"/>
          </ac:spMkLst>
        </pc:spChg>
        <pc:spChg chg="add mod">
          <ac:chgData name="Adam Downing (Woodhey Staff)" userId="04988e61-74b7-4dcd-99b4-b4a4dbe5743b" providerId="ADAL" clId="{66DFFE6B-2C45-4402-A7CB-A03691DE0721}" dt="2024-02-13T16:19:52.886" v="448" actId="113"/>
          <ac:spMkLst>
            <pc:docMk/>
            <pc:sldMk cId="1264893446" sldId="264"/>
            <ac:spMk id="8" creationId="{1DAEE0C9-1253-F3EF-9341-7E2B00A9614F}"/>
          </ac:spMkLst>
        </pc:spChg>
      </pc:sldChg>
      <pc:sldChg chg="addSp delSp modSp add mod">
        <pc:chgData name="Adam Downing (Woodhey Staff)" userId="04988e61-74b7-4dcd-99b4-b4a4dbe5743b" providerId="ADAL" clId="{66DFFE6B-2C45-4402-A7CB-A03691DE0721}" dt="2024-02-13T16:23:00.114" v="512" actId="478"/>
        <pc:sldMkLst>
          <pc:docMk/>
          <pc:sldMk cId="368795691" sldId="265"/>
        </pc:sldMkLst>
        <pc:spChg chg="mod">
          <ac:chgData name="Adam Downing (Woodhey Staff)" userId="04988e61-74b7-4dcd-99b4-b4a4dbe5743b" providerId="ADAL" clId="{66DFFE6B-2C45-4402-A7CB-A03691DE0721}" dt="2024-02-13T16:20:16.008" v="483" actId="5793"/>
          <ac:spMkLst>
            <pc:docMk/>
            <pc:sldMk cId="368795691" sldId="265"/>
            <ac:spMk id="2" creationId="{4D509E0C-081B-4226-3B56-7E917B09B3CE}"/>
          </ac:spMkLst>
        </pc:spChg>
        <pc:spChg chg="add del mod">
          <ac:chgData name="Adam Downing (Woodhey Staff)" userId="04988e61-74b7-4dcd-99b4-b4a4dbe5743b" providerId="ADAL" clId="{66DFFE6B-2C45-4402-A7CB-A03691DE0721}" dt="2024-02-13T16:23:00.114" v="512" actId="478"/>
          <ac:spMkLst>
            <pc:docMk/>
            <pc:sldMk cId="368795691" sldId="265"/>
            <ac:spMk id="5" creationId="{34B0FB0E-F0BA-BAB9-2029-F0ABD8256C95}"/>
          </ac:spMkLst>
        </pc:spChg>
        <pc:spChg chg="mod">
          <ac:chgData name="Adam Downing (Woodhey Staff)" userId="04988e61-74b7-4dcd-99b4-b4a4dbe5743b" providerId="ADAL" clId="{66DFFE6B-2C45-4402-A7CB-A03691DE0721}" dt="2024-02-13T16:22:04.005" v="507" actId="20577"/>
          <ac:spMkLst>
            <pc:docMk/>
            <pc:sldMk cId="368795691" sldId="265"/>
            <ac:spMk id="8" creationId="{519EB7EB-1621-62A4-2289-8E5CAD53C766}"/>
          </ac:spMkLst>
        </pc:spChg>
      </pc:sldChg>
      <pc:sldChg chg="addSp delSp modSp add mod">
        <pc:chgData name="Adam Downing (Woodhey Staff)" userId="04988e61-74b7-4dcd-99b4-b4a4dbe5743b" providerId="ADAL" clId="{66DFFE6B-2C45-4402-A7CB-A03691DE0721}" dt="2024-02-13T16:24:38.017" v="606" actId="255"/>
        <pc:sldMkLst>
          <pc:docMk/>
          <pc:sldMk cId="1783051524" sldId="266"/>
        </pc:sldMkLst>
        <pc:spChg chg="mod">
          <ac:chgData name="Adam Downing (Woodhey Staff)" userId="04988e61-74b7-4dcd-99b4-b4a4dbe5743b" providerId="ADAL" clId="{66DFFE6B-2C45-4402-A7CB-A03691DE0721}" dt="2024-02-13T16:23:09.610" v="525" actId="20577"/>
          <ac:spMkLst>
            <pc:docMk/>
            <pc:sldMk cId="1783051524" sldId="266"/>
            <ac:spMk id="2" creationId="{5CD708F8-8849-9B6E-7A54-1CF7F80F47F9}"/>
          </ac:spMkLst>
        </pc:spChg>
        <pc:spChg chg="mod">
          <ac:chgData name="Adam Downing (Woodhey Staff)" userId="04988e61-74b7-4dcd-99b4-b4a4dbe5743b" providerId="ADAL" clId="{66DFFE6B-2C45-4402-A7CB-A03691DE0721}" dt="2024-02-13T16:24:38.017" v="606" actId="255"/>
          <ac:spMkLst>
            <pc:docMk/>
            <pc:sldMk cId="1783051524" sldId="266"/>
            <ac:spMk id="5" creationId="{B22C938B-CE36-58B9-CE5E-E698BE778C3D}"/>
          </ac:spMkLst>
        </pc:spChg>
        <pc:spChg chg="add del mod">
          <ac:chgData name="Adam Downing (Woodhey Staff)" userId="04988e61-74b7-4dcd-99b4-b4a4dbe5743b" providerId="ADAL" clId="{66DFFE6B-2C45-4402-A7CB-A03691DE0721}" dt="2024-02-13T16:23:14.538" v="527" actId="478"/>
          <ac:spMkLst>
            <pc:docMk/>
            <pc:sldMk cId="1783051524" sldId="266"/>
            <ac:spMk id="6" creationId="{160F49CE-DBE4-F81B-DE37-32D55B892285}"/>
          </ac:spMkLst>
        </pc:spChg>
        <pc:spChg chg="del">
          <ac:chgData name="Adam Downing (Woodhey Staff)" userId="04988e61-74b7-4dcd-99b4-b4a4dbe5743b" providerId="ADAL" clId="{66DFFE6B-2C45-4402-A7CB-A03691DE0721}" dt="2024-02-13T16:23:12.367" v="526" actId="478"/>
          <ac:spMkLst>
            <pc:docMk/>
            <pc:sldMk cId="1783051524" sldId="266"/>
            <ac:spMk id="8" creationId="{97818024-11A2-77BC-0B64-6D36A368D4D3}"/>
          </ac:spMkLst>
        </pc:spChg>
      </pc:sldChg>
      <pc:sldChg chg="modSp add mod">
        <pc:chgData name="Adam Downing (Woodhey Staff)" userId="04988e61-74b7-4dcd-99b4-b4a4dbe5743b" providerId="ADAL" clId="{66DFFE6B-2C45-4402-A7CB-A03691DE0721}" dt="2024-02-27T12:00:03.289" v="1488" actId="255"/>
        <pc:sldMkLst>
          <pc:docMk/>
          <pc:sldMk cId="1592175318" sldId="267"/>
        </pc:sldMkLst>
        <pc:spChg chg="mod">
          <ac:chgData name="Adam Downing (Woodhey Staff)" userId="04988e61-74b7-4dcd-99b4-b4a4dbe5743b" providerId="ADAL" clId="{66DFFE6B-2C45-4402-A7CB-A03691DE0721}" dt="2024-02-13T16:25:18.445" v="615" actId="20577"/>
          <ac:spMkLst>
            <pc:docMk/>
            <pc:sldMk cId="1592175318" sldId="267"/>
            <ac:spMk id="2" creationId="{BA872E75-AB3D-4D55-88A9-B88B080BAED7}"/>
          </ac:spMkLst>
        </pc:spChg>
        <pc:spChg chg="mod">
          <ac:chgData name="Adam Downing (Woodhey Staff)" userId="04988e61-74b7-4dcd-99b4-b4a4dbe5743b" providerId="ADAL" clId="{66DFFE6B-2C45-4402-A7CB-A03691DE0721}" dt="2024-02-27T12:00:03.289" v="1488" actId="255"/>
          <ac:spMkLst>
            <pc:docMk/>
            <pc:sldMk cId="1592175318" sldId="267"/>
            <ac:spMk id="5" creationId="{63009485-ABB3-E0D1-8A3A-A4CD671C5EC7}"/>
          </ac:spMkLst>
        </pc:spChg>
      </pc:sldChg>
      <pc:sldChg chg="modSp add mod">
        <pc:chgData name="Adam Downing (Woodhey Staff)" userId="04988e61-74b7-4dcd-99b4-b4a4dbe5743b" providerId="ADAL" clId="{66DFFE6B-2C45-4402-A7CB-A03691DE0721}" dt="2024-02-13T16:37:13.179" v="1175" actId="20577"/>
        <pc:sldMkLst>
          <pc:docMk/>
          <pc:sldMk cId="2062183215" sldId="268"/>
        </pc:sldMkLst>
        <pc:spChg chg="mod">
          <ac:chgData name="Adam Downing (Woodhey Staff)" userId="04988e61-74b7-4dcd-99b4-b4a4dbe5743b" providerId="ADAL" clId="{66DFFE6B-2C45-4402-A7CB-A03691DE0721}" dt="2024-02-13T16:29:53.352" v="803" actId="20577"/>
          <ac:spMkLst>
            <pc:docMk/>
            <pc:sldMk cId="2062183215" sldId="268"/>
            <ac:spMk id="2" creationId="{C7DB4E6A-A87C-5848-008D-19B4CC6BB466}"/>
          </ac:spMkLst>
        </pc:spChg>
        <pc:spChg chg="mod">
          <ac:chgData name="Adam Downing (Woodhey Staff)" userId="04988e61-74b7-4dcd-99b4-b4a4dbe5743b" providerId="ADAL" clId="{66DFFE6B-2C45-4402-A7CB-A03691DE0721}" dt="2024-02-13T16:37:13.179" v="1175" actId="20577"/>
          <ac:spMkLst>
            <pc:docMk/>
            <pc:sldMk cId="2062183215" sldId="268"/>
            <ac:spMk id="5" creationId="{F978CCB6-3A95-BE40-F237-C025A6F7C8C2}"/>
          </ac:spMkLst>
        </pc:spChg>
      </pc:sldChg>
      <pc:sldChg chg="modSp add mod">
        <pc:chgData name="Adam Downing (Woodhey Staff)" userId="04988e61-74b7-4dcd-99b4-b4a4dbe5743b" providerId="ADAL" clId="{66DFFE6B-2C45-4402-A7CB-A03691DE0721}" dt="2024-02-13T16:32:22.619" v="1059" actId="20577"/>
        <pc:sldMkLst>
          <pc:docMk/>
          <pc:sldMk cId="1071166099" sldId="269"/>
        </pc:sldMkLst>
        <pc:spChg chg="mod">
          <ac:chgData name="Adam Downing (Woodhey Staff)" userId="04988e61-74b7-4dcd-99b4-b4a4dbe5743b" providerId="ADAL" clId="{66DFFE6B-2C45-4402-A7CB-A03691DE0721}" dt="2024-02-13T16:30:23.078" v="842" actId="20577"/>
          <ac:spMkLst>
            <pc:docMk/>
            <pc:sldMk cId="1071166099" sldId="269"/>
            <ac:spMk id="2" creationId="{384FFC37-70E5-7948-9E5E-0FD3B2210972}"/>
          </ac:spMkLst>
        </pc:spChg>
        <pc:spChg chg="mod">
          <ac:chgData name="Adam Downing (Woodhey Staff)" userId="04988e61-74b7-4dcd-99b4-b4a4dbe5743b" providerId="ADAL" clId="{66DFFE6B-2C45-4402-A7CB-A03691DE0721}" dt="2024-02-13T16:32:22.619" v="1059" actId="20577"/>
          <ac:spMkLst>
            <pc:docMk/>
            <pc:sldMk cId="1071166099" sldId="269"/>
            <ac:spMk id="5" creationId="{5D2E58A7-CFE0-5C7E-478B-0FFD1A13A543}"/>
          </ac:spMkLst>
        </pc:spChg>
      </pc:sldChg>
      <pc:sldChg chg="add">
        <pc:chgData name="Adam Downing (Woodhey Staff)" userId="04988e61-74b7-4dcd-99b4-b4a4dbe5743b" providerId="ADAL" clId="{66DFFE6B-2C45-4402-A7CB-A03691DE0721}" dt="2024-02-13T16:35:08.710" v="1060"/>
        <pc:sldMkLst>
          <pc:docMk/>
          <pc:sldMk cId="210481339" sldId="270"/>
        </pc:sldMkLst>
      </pc:sldChg>
      <pc:sldChg chg="modSp add mod">
        <pc:chgData name="Adam Downing (Woodhey Staff)" userId="04988e61-74b7-4dcd-99b4-b4a4dbe5743b" providerId="ADAL" clId="{66DFFE6B-2C45-4402-A7CB-A03691DE0721}" dt="2024-02-13T16:38:35.823" v="1480" actId="404"/>
        <pc:sldMkLst>
          <pc:docMk/>
          <pc:sldMk cId="3519099659" sldId="271"/>
        </pc:sldMkLst>
        <pc:spChg chg="mod">
          <ac:chgData name="Adam Downing (Woodhey Staff)" userId="04988e61-74b7-4dcd-99b4-b4a4dbe5743b" providerId="ADAL" clId="{66DFFE6B-2C45-4402-A7CB-A03691DE0721}" dt="2024-02-13T16:36:22.152" v="1099" actId="20577"/>
          <ac:spMkLst>
            <pc:docMk/>
            <pc:sldMk cId="3519099659" sldId="271"/>
            <ac:spMk id="2" creationId="{85B23DAB-3372-FDC5-73FC-1AB58974ED42}"/>
          </ac:spMkLst>
        </pc:spChg>
        <pc:spChg chg="mod">
          <ac:chgData name="Adam Downing (Woodhey Staff)" userId="04988e61-74b7-4dcd-99b4-b4a4dbe5743b" providerId="ADAL" clId="{66DFFE6B-2C45-4402-A7CB-A03691DE0721}" dt="2024-02-13T16:38:35.823" v="1480" actId="404"/>
          <ac:spMkLst>
            <pc:docMk/>
            <pc:sldMk cId="3519099659" sldId="271"/>
            <ac:spMk id="5" creationId="{979B9B2C-9E92-1906-068C-4E7156F3DDFA}"/>
          </ac:spMkLst>
        </pc:spChg>
      </pc:sldChg>
      <pc:sldChg chg="modSp mod">
        <pc:chgData name="Adam Downing (Woodhey Staff)" userId="04988e61-74b7-4dcd-99b4-b4a4dbe5743b" providerId="ADAL" clId="{66DFFE6B-2C45-4402-A7CB-A03691DE0721}" dt="2024-03-14T10:57:02.260" v="1544" actId="1076"/>
        <pc:sldMkLst>
          <pc:docMk/>
          <pc:sldMk cId="139797166" sldId="272"/>
        </pc:sldMkLst>
        <pc:graphicFrameChg chg="mod modGraphic">
          <ac:chgData name="Adam Downing (Woodhey Staff)" userId="04988e61-74b7-4dcd-99b4-b4a4dbe5743b" providerId="ADAL" clId="{66DFFE6B-2C45-4402-A7CB-A03691DE0721}" dt="2024-03-14T10:57:02.260" v="1544" actId="1076"/>
          <ac:graphicFrameMkLst>
            <pc:docMk/>
            <pc:sldMk cId="139797166" sldId="272"/>
            <ac:graphicFrameMk id="3" creationId="{F79C59EB-8AFD-1436-395F-1F26F4D07FF9}"/>
          </ac:graphicFrameMkLst>
        </pc:graphicFrameChg>
      </pc:sldChg>
      <pc:sldChg chg="del">
        <pc:chgData name="Adam Downing (Woodhey Staff)" userId="04988e61-74b7-4dcd-99b4-b4a4dbe5743b" providerId="ADAL" clId="{66DFFE6B-2C45-4402-A7CB-A03691DE0721}" dt="2024-02-13T16:10:22.107" v="32" actId="47"/>
        <pc:sldMkLst>
          <pc:docMk/>
          <pc:sldMk cId="3793135288" sldId="298"/>
        </pc:sldMkLst>
      </pc:sldChg>
      <pc:sldChg chg="del">
        <pc:chgData name="Adam Downing (Woodhey Staff)" userId="04988e61-74b7-4dcd-99b4-b4a4dbe5743b" providerId="ADAL" clId="{66DFFE6B-2C45-4402-A7CB-A03691DE0721}" dt="2024-02-13T16:10:22.276" v="33" actId="47"/>
        <pc:sldMkLst>
          <pc:docMk/>
          <pc:sldMk cId="1804502913" sldId="320"/>
        </pc:sldMkLst>
      </pc:sldChg>
      <pc:sldChg chg="del">
        <pc:chgData name="Adam Downing (Woodhey Staff)" userId="04988e61-74b7-4dcd-99b4-b4a4dbe5743b" providerId="ADAL" clId="{66DFFE6B-2C45-4402-A7CB-A03691DE0721}" dt="2024-02-13T16:10:19.834" v="22" actId="47"/>
        <pc:sldMkLst>
          <pc:docMk/>
          <pc:sldMk cId="3197238195" sldId="321"/>
        </pc:sldMkLst>
      </pc:sldChg>
      <pc:sldChg chg="del">
        <pc:chgData name="Adam Downing (Woodhey Staff)" userId="04988e61-74b7-4dcd-99b4-b4a4dbe5743b" providerId="ADAL" clId="{66DFFE6B-2C45-4402-A7CB-A03691DE0721}" dt="2024-02-13T16:10:20.219" v="23" actId="47"/>
        <pc:sldMkLst>
          <pc:docMk/>
          <pc:sldMk cId="3995838272" sldId="322"/>
        </pc:sldMkLst>
      </pc:sldChg>
      <pc:sldChg chg="del">
        <pc:chgData name="Adam Downing (Woodhey Staff)" userId="04988e61-74b7-4dcd-99b4-b4a4dbe5743b" providerId="ADAL" clId="{66DFFE6B-2C45-4402-A7CB-A03691DE0721}" dt="2024-02-13T16:10:20.489" v="24" actId="47"/>
        <pc:sldMkLst>
          <pc:docMk/>
          <pc:sldMk cId="627071795" sldId="323"/>
        </pc:sldMkLst>
      </pc:sldChg>
      <pc:sldChg chg="del">
        <pc:chgData name="Adam Downing (Woodhey Staff)" userId="04988e61-74b7-4dcd-99b4-b4a4dbe5743b" providerId="ADAL" clId="{66DFFE6B-2C45-4402-A7CB-A03691DE0721}" dt="2024-02-13T16:10:21.158" v="27" actId="47"/>
        <pc:sldMkLst>
          <pc:docMk/>
          <pc:sldMk cId="1105608270" sldId="324"/>
        </pc:sldMkLst>
      </pc:sldChg>
      <pc:sldChg chg="del">
        <pc:chgData name="Adam Downing (Woodhey Staff)" userId="04988e61-74b7-4dcd-99b4-b4a4dbe5743b" providerId="ADAL" clId="{66DFFE6B-2C45-4402-A7CB-A03691DE0721}" dt="2024-02-13T16:10:21.559" v="29" actId="47"/>
        <pc:sldMkLst>
          <pc:docMk/>
          <pc:sldMk cId="2732522959" sldId="325"/>
        </pc:sldMkLst>
      </pc:sldChg>
      <pc:sldChg chg="add del">
        <pc:chgData name="Adam Downing (Woodhey Staff)" userId="04988e61-74b7-4dcd-99b4-b4a4dbe5743b" providerId="ADAL" clId="{66DFFE6B-2C45-4402-A7CB-A03691DE0721}" dt="2024-02-13T16:10:26.394" v="38" actId="47"/>
        <pc:sldMkLst>
          <pc:docMk/>
          <pc:sldMk cId="2247261741" sldId="326"/>
        </pc:sldMkLst>
      </pc:sldChg>
      <pc:sldChg chg="del">
        <pc:chgData name="Adam Downing (Woodhey Staff)" userId="04988e61-74b7-4dcd-99b4-b4a4dbe5743b" providerId="ADAL" clId="{66DFFE6B-2C45-4402-A7CB-A03691DE0721}" dt="2024-02-13T16:10:22.655" v="35" actId="47"/>
        <pc:sldMkLst>
          <pc:docMk/>
          <pc:sldMk cId="3389176709" sldId="327"/>
        </pc:sldMkLst>
      </pc:sldChg>
      <pc:sldChg chg="del">
        <pc:chgData name="Adam Downing (Woodhey Staff)" userId="04988e61-74b7-4dcd-99b4-b4a4dbe5743b" providerId="ADAL" clId="{66DFFE6B-2C45-4402-A7CB-A03691DE0721}" dt="2024-02-13T16:10:20.736" v="25" actId="47"/>
        <pc:sldMkLst>
          <pc:docMk/>
          <pc:sldMk cId="1497549118" sldId="328"/>
        </pc:sldMkLst>
      </pc:sldChg>
      <pc:sldChg chg="del">
        <pc:chgData name="Adam Downing (Woodhey Staff)" userId="04988e61-74b7-4dcd-99b4-b4a4dbe5743b" providerId="ADAL" clId="{66DFFE6B-2C45-4402-A7CB-A03691DE0721}" dt="2024-02-13T16:10:20.921" v="26" actId="47"/>
        <pc:sldMkLst>
          <pc:docMk/>
          <pc:sldMk cId="2389869515" sldId="329"/>
        </pc:sldMkLst>
      </pc:sldChg>
      <pc:sldChg chg="del">
        <pc:chgData name="Adam Downing (Woodhey Staff)" userId="04988e61-74b7-4dcd-99b4-b4a4dbe5743b" providerId="ADAL" clId="{66DFFE6B-2C45-4402-A7CB-A03691DE0721}" dt="2024-02-13T16:10:21.337" v="28" actId="47"/>
        <pc:sldMkLst>
          <pc:docMk/>
          <pc:sldMk cId="2180363451" sldId="330"/>
        </pc:sldMkLst>
      </pc:sldChg>
      <pc:sldChg chg="del">
        <pc:chgData name="Adam Downing (Woodhey Staff)" userId="04988e61-74b7-4dcd-99b4-b4a4dbe5743b" providerId="ADAL" clId="{66DFFE6B-2C45-4402-A7CB-A03691DE0721}" dt="2024-02-13T16:10:21.737" v="30" actId="47"/>
        <pc:sldMkLst>
          <pc:docMk/>
          <pc:sldMk cId="3389799508" sldId="331"/>
        </pc:sldMkLst>
      </pc:sldChg>
      <pc:sldChg chg="del">
        <pc:chgData name="Adam Downing (Woodhey Staff)" userId="04988e61-74b7-4dcd-99b4-b4a4dbe5743b" providerId="ADAL" clId="{66DFFE6B-2C45-4402-A7CB-A03691DE0721}" dt="2024-02-13T16:10:21.907" v="31" actId="47"/>
        <pc:sldMkLst>
          <pc:docMk/>
          <pc:sldMk cId="1751559209" sldId="332"/>
        </pc:sldMkLst>
      </pc:sldChg>
      <pc:sldChg chg="del">
        <pc:chgData name="Adam Downing (Woodhey Staff)" userId="04988e61-74b7-4dcd-99b4-b4a4dbe5743b" providerId="ADAL" clId="{66DFFE6B-2C45-4402-A7CB-A03691DE0721}" dt="2024-02-13T16:10:22.493" v="34" actId="47"/>
        <pc:sldMkLst>
          <pc:docMk/>
          <pc:sldMk cId="2265418923" sldId="333"/>
        </pc:sldMkLst>
      </pc:sldChg>
      <pc:sldChg chg="del">
        <pc:chgData name="Adam Downing (Woodhey Staff)" userId="04988e61-74b7-4dcd-99b4-b4a4dbe5743b" providerId="ADAL" clId="{66DFFE6B-2C45-4402-A7CB-A03691DE0721}" dt="2024-02-13T16:10:19.370" v="21" actId="47"/>
        <pc:sldMkLst>
          <pc:docMk/>
          <pc:sldMk cId="3273353717" sldId="33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A4D7F-505C-DE45-B1FF-1579371639CA}" type="datetimeFigureOut">
              <a:rPr lang="en-US" smtClean="0"/>
              <a:t>3/14/24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4F0E3-2D12-194E-BE52-43E5AFE64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55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4F0E3-2D12-194E-BE52-43E5AFE649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32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4F0E3-2D12-194E-BE52-43E5AFE649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81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13D899-80C1-1666-7174-482EA0ACDE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199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9D5CA3-B339-994C-9216-961945A21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5057" y="3411908"/>
            <a:ext cx="4310591" cy="105185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2800">
                <a:solidFill>
                  <a:srgbClr val="CFBC54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61E3F-5F88-6A40-9446-9D317FB087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5057" y="4464808"/>
            <a:ext cx="2939732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BEBEC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777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 - Divider">
    <p:bg>
      <p:bgPr>
        <a:solidFill>
          <a:srgbClr val="991D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DA89E-BA04-3A4C-922C-FC27D3FA4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02632"/>
            <a:ext cx="6862173" cy="2852737"/>
          </a:xfrm>
          <a:noFill/>
        </p:spPr>
        <p:txBody>
          <a:bodyPr anchor="ctr"/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270470-5AB1-7D47-96F2-E6146ECD62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50071" y="5828217"/>
            <a:ext cx="1797305" cy="8970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FAB989-DDCD-05A0-3AFA-AEBE94982A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32407" y="2002632"/>
            <a:ext cx="3180348" cy="28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69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 - End">
    <p:bg>
      <p:bgPr>
        <a:solidFill>
          <a:srgbClr val="991D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10B3246-E81D-144C-9054-A2D687DE70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63715" y="-1"/>
            <a:ext cx="6628285" cy="6858000"/>
          </a:xfrm>
          <a:custGeom>
            <a:avLst/>
            <a:gdLst>
              <a:gd name="connsiteX0" fmla="*/ 733569 w 6628285"/>
              <a:gd name="connsiteY0" fmla="*/ 0 h 6858000"/>
              <a:gd name="connsiteX1" fmla="*/ 6628285 w 6628285"/>
              <a:gd name="connsiteY1" fmla="*/ 0 h 6858000"/>
              <a:gd name="connsiteX2" fmla="*/ 6628285 w 6628285"/>
              <a:gd name="connsiteY2" fmla="*/ 6858000 h 6858000"/>
              <a:gd name="connsiteX3" fmla="*/ 1552491 w 6628285"/>
              <a:gd name="connsiteY3" fmla="*/ 6858000 h 6858000"/>
              <a:gd name="connsiteX4" fmla="*/ 1546336 w 6628285"/>
              <a:gd name="connsiteY4" fmla="*/ 6851558 h 6858000"/>
              <a:gd name="connsiteX5" fmla="*/ 0 w 6628285"/>
              <a:gd name="connsiteY5" fmla="*/ 2857636 h 6858000"/>
              <a:gd name="connsiteX6" fmla="*/ 718427 w 6628285"/>
              <a:gd name="connsiteY6" fmla="*/ 26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8285" h="6858000">
                <a:moveTo>
                  <a:pt x="733569" y="0"/>
                </a:moveTo>
                <a:lnTo>
                  <a:pt x="6628285" y="0"/>
                </a:lnTo>
                <a:lnTo>
                  <a:pt x="6628285" y="6858000"/>
                </a:lnTo>
                <a:lnTo>
                  <a:pt x="1552491" y="6858000"/>
                </a:lnTo>
                <a:lnTo>
                  <a:pt x="1546336" y="6851558"/>
                </a:lnTo>
                <a:cubicBezTo>
                  <a:pt x="585571" y="5796690"/>
                  <a:pt x="0" y="4395404"/>
                  <a:pt x="0" y="2857636"/>
                </a:cubicBezTo>
                <a:cubicBezTo>
                  <a:pt x="0" y="1832458"/>
                  <a:pt x="260254" y="867938"/>
                  <a:pt x="718427" y="26279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A48248-7EE2-AED8-1BDD-A0F12FC72F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2439" y="5728304"/>
            <a:ext cx="1797305" cy="897068"/>
          </a:xfrm>
          <a:prstGeom prst="rect">
            <a:avLst/>
          </a:prstGeom>
        </p:spPr>
      </p:pic>
      <p:pic>
        <p:nvPicPr>
          <p:cNvPr id="3" name="Picture 2" descr="Logo, calendar&#10;&#10;Description automatically generated">
            <a:extLst>
              <a:ext uri="{FF2B5EF4-FFF2-40B4-BE49-F238E27FC236}">
                <a16:creationId xmlns:a16="http://schemas.microsoft.com/office/drawing/2014/main" id="{FAAD9863-046D-A0D2-3D0F-12A7B3E2AC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315" y="232628"/>
            <a:ext cx="2009667" cy="180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9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EA7E7E-BBDD-FE44-A71E-2C73FD59EB03}"/>
              </a:ext>
            </a:extLst>
          </p:cNvPr>
          <p:cNvSpPr/>
          <p:nvPr userDrawn="1"/>
        </p:nvSpPr>
        <p:spPr>
          <a:xfrm>
            <a:off x="0" y="0"/>
            <a:ext cx="12192000" cy="1521354"/>
          </a:xfrm>
          <a:prstGeom prst="rect">
            <a:avLst/>
          </a:prstGeom>
          <a:solidFill>
            <a:srgbClr val="991D2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BA7DE1-F981-9E45-94FA-845FF8BB9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C6065-A6AE-BA49-9EFB-B30BDC300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4D5C3B7-3F68-254A-B78B-9C7CF64907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0071" y="5828217"/>
            <a:ext cx="1797306" cy="897068"/>
          </a:xfrm>
          <a:prstGeom prst="rect">
            <a:avLst/>
          </a:prstGeom>
        </p:spPr>
      </p:pic>
      <p:pic>
        <p:nvPicPr>
          <p:cNvPr id="10" name="Picture 9" descr="Logo, calendar&#10;&#10;Description automatically generated">
            <a:extLst>
              <a:ext uri="{FF2B5EF4-FFF2-40B4-BE49-F238E27FC236}">
                <a16:creationId xmlns:a16="http://schemas.microsoft.com/office/drawing/2014/main" id="{F7794C38-0669-2BDA-D79B-5BDF4A540B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32315" y="5876345"/>
            <a:ext cx="892777" cy="80081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AFF06EC-6D9C-4A62-153D-68B02E33CD14}"/>
              </a:ext>
            </a:extLst>
          </p:cNvPr>
          <p:cNvSpPr/>
          <p:nvPr userDrawn="1"/>
        </p:nvSpPr>
        <p:spPr>
          <a:xfrm>
            <a:off x="0" y="1521354"/>
            <a:ext cx="12192000" cy="48128"/>
          </a:xfrm>
          <a:prstGeom prst="rect">
            <a:avLst/>
          </a:prstGeom>
          <a:solidFill>
            <a:srgbClr val="CFBC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635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ET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0C2441-A479-C049-A7A0-9FD9ABF5ED9D}"/>
              </a:ext>
            </a:extLst>
          </p:cNvPr>
          <p:cNvSpPr/>
          <p:nvPr userDrawn="1"/>
        </p:nvSpPr>
        <p:spPr>
          <a:xfrm>
            <a:off x="0" y="0"/>
            <a:ext cx="12192000" cy="1521354"/>
          </a:xfrm>
          <a:prstGeom prst="rect">
            <a:avLst/>
          </a:prstGeom>
          <a:solidFill>
            <a:srgbClr val="991D2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08C1D1-6F25-D04D-A50A-1C4E7DF3A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872D8-75AA-DA4A-8648-F6422359D5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89BF97-6D38-AC42-B983-F5B1B32B0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8D718D8-E5A0-AE48-BCF6-344850CC59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0071" y="5828217"/>
            <a:ext cx="1797306" cy="897068"/>
          </a:xfrm>
          <a:prstGeom prst="rect">
            <a:avLst/>
          </a:prstGeom>
        </p:spPr>
      </p:pic>
      <p:pic>
        <p:nvPicPr>
          <p:cNvPr id="9" name="Picture 8" descr="Logo, calendar&#10;&#10;Description automatically generated">
            <a:extLst>
              <a:ext uri="{FF2B5EF4-FFF2-40B4-BE49-F238E27FC236}">
                <a16:creationId xmlns:a16="http://schemas.microsoft.com/office/drawing/2014/main" id="{84E49D17-2F96-6E24-93D6-9DA4DAF98D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32315" y="5876345"/>
            <a:ext cx="892777" cy="8008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A5E6127-AFE1-200C-E44E-6FB1271FCD9A}"/>
              </a:ext>
            </a:extLst>
          </p:cNvPr>
          <p:cNvSpPr/>
          <p:nvPr userDrawn="1"/>
        </p:nvSpPr>
        <p:spPr>
          <a:xfrm>
            <a:off x="0" y="1521354"/>
            <a:ext cx="12192000" cy="48128"/>
          </a:xfrm>
          <a:prstGeom prst="rect">
            <a:avLst/>
          </a:prstGeom>
          <a:solidFill>
            <a:srgbClr val="CFBC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109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ET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23EE6C-C849-5140-B018-0C405456A9B8}"/>
              </a:ext>
            </a:extLst>
          </p:cNvPr>
          <p:cNvSpPr/>
          <p:nvPr userDrawn="1"/>
        </p:nvSpPr>
        <p:spPr>
          <a:xfrm>
            <a:off x="0" y="0"/>
            <a:ext cx="12192000" cy="1521354"/>
          </a:xfrm>
          <a:prstGeom prst="rect">
            <a:avLst/>
          </a:prstGeom>
          <a:solidFill>
            <a:srgbClr val="991D2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5225A0-E9B3-8245-A7C2-DF99E61FF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50D4E-73CF-4842-BEB8-3AFF98837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62E22C-B4B3-0144-95A1-ED5FB3FF0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F0B0E-0D1C-5F4A-87F6-D4F3837E36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54072C-FAAD-494A-9A05-301CEB1FA1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A97166AE-834E-C472-D79F-EA09A7C0D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0071" y="5828217"/>
            <a:ext cx="1797306" cy="897068"/>
          </a:xfrm>
          <a:prstGeom prst="rect">
            <a:avLst/>
          </a:prstGeom>
        </p:spPr>
      </p:pic>
      <p:pic>
        <p:nvPicPr>
          <p:cNvPr id="11" name="Picture 10" descr="Logo, calendar&#10;&#10;Description automatically generated">
            <a:extLst>
              <a:ext uri="{FF2B5EF4-FFF2-40B4-BE49-F238E27FC236}">
                <a16:creationId xmlns:a16="http://schemas.microsoft.com/office/drawing/2014/main" id="{A1D0E057-3620-3E0B-8D7D-84785F69AC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32315" y="5876345"/>
            <a:ext cx="892777" cy="80081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908CFC2-D8E9-98DB-89A4-3E025FB0F467}"/>
              </a:ext>
            </a:extLst>
          </p:cNvPr>
          <p:cNvSpPr/>
          <p:nvPr userDrawn="1"/>
        </p:nvSpPr>
        <p:spPr>
          <a:xfrm>
            <a:off x="0" y="1521354"/>
            <a:ext cx="12192000" cy="48128"/>
          </a:xfrm>
          <a:prstGeom prst="rect">
            <a:avLst/>
          </a:prstGeom>
          <a:solidFill>
            <a:srgbClr val="CFBC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569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4EEE25-39AC-C34D-AD0C-02E47602187E}"/>
              </a:ext>
            </a:extLst>
          </p:cNvPr>
          <p:cNvSpPr/>
          <p:nvPr userDrawn="1"/>
        </p:nvSpPr>
        <p:spPr>
          <a:xfrm>
            <a:off x="0" y="0"/>
            <a:ext cx="12192000" cy="1521354"/>
          </a:xfrm>
          <a:prstGeom prst="rect">
            <a:avLst/>
          </a:prstGeom>
          <a:solidFill>
            <a:srgbClr val="991D2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6F575-7124-8241-B38B-52362C347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5FCA47A8-00D5-838F-D0BE-369D835CE3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0071" y="5828217"/>
            <a:ext cx="1797306" cy="897068"/>
          </a:xfrm>
          <a:prstGeom prst="rect">
            <a:avLst/>
          </a:prstGeom>
        </p:spPr>
      </p:pic>
      <p:pic>
        <p:nvPicPr>
          <p:cNvPr id="7" name="Picture 6" descr="Logo, calendar&#10;&#10;Description automatically generated">
            <a:extLst>
              <a:ext uri="{FF2B5EF4-FFF2-40B4-BE49-F238E27FC236}">
                <a16:creationId xmlns:a16="http://schemas.microsoft.com/office/drawing/2014/main" id="{344357BC-03A6-D870-06AF-831D70785D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32315" y="5876345"/>
            <a:ext cx="892777" cy="8008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BC74149-FB2C-9628-CEBB-DCD4E5F9F9AB}"/>
              </a:ext>
            </a:extLst>
          </p:cNvPr>
          <p:cNvSpPr/>
          <p:nvPr userDrawn="1"/>
        </p:nvSpPr>
        <p:spPr>
          <a:xfrm>
            <a:off x="0" y="1521354"/>
            <a:ext cx="12192000" cy="48128"/>
          </a:xfrm>
          <a:prstGeom prst="rect">
            <a:avLst/>
          </a:prstGeom>
          <a:solidFill>
            <a:srgbClr val="CFBC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6D50267-8DE2-CE31-8139-C90CEACBB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561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T - 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4EEE25-39AC-C34D-AD0C-02E47602187E}"/>
              </a:ext>
            </a:extLst>
          </p:cNvPr>
          <p:cNvSpPr/>
          <p:nvPr userDrawn="1"/>
        </p:nvSpPr>
        <p:spPr>
          <a:xfrm>
            <a:off x="0" y="0"/>
            <a:ext cx="12192000" cy="1521354"/>
          </a:xfrm>
          <a:prstGeom prst="rect">
            <a:avLst/>
          </a:prstGeom>
          <a:solidFill>
            <a:srgbClr val="991D2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6F575-7124-8241-B38B-52362C347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C74149-FB2C-9628-CEBB-DCD4E5F9F9AB}"/>
              </a:ext>
            </a:extLst>
          </p:cNvPr>
          <p:cNvSpPr/>
          <p:nvPr userDrawn="1"/>
        </p:nvSpPr>
        <p:spPr>
          <a:xfrm>
            <a:off x="0" y="1521354"/>
            <a:ext cx="12192000" cy="48128"/>
          </a:xfrm>
          <a:prstGeom prst="rect">
            <a:avLst/>
          </a:prstGeom>
          <a:solidFill>
            <a:srgbClr val="CFBC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04E59AB-999D-6DEA-1E70-204C4FAB5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262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T - 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4EEE25-39AC-C34D-AD0C-02E47602187E}"/>
              </a:ext>
            </a:extLst>
          </p:cNvPr>
          <p:cNvSpPr/>
          <p:nvPr userDrawn="1"/>
        </p:nvSpPr>
        <p:spPr>
          <a:xfrm>
            <a:off x="0" y="0"/>
            <a:ext cx="12192000" cy="1521354"/>
          </a:xfrm>
          <a:prstGeom prst="rect">
            <a:avLst/>
          </a:prstGeom>
          <a:solidFill>
            <a:srgbClr val="991D2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6F575-7124-8241-B38B-52362C347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C74149-FB2C-9628-CEBB-DCD4E5F9F9AB}"/>
              </a:ext>
            </a:extLst>
          </p:cNvPr>
          <p:cNvSpPr/>
          <p:nvPr userDrawn="1"/>
        </p:nvSpPr>
        <p:spPr>
          <a:xfrm>
            <a:off x="0" y="1521354"/>
            <a:ext cx="12192000" cy="48128"/>
          </a:xfrm>
          <a:prstGeom prst="rect">
            <a:avLst/>
          </a:prstGeom>
          <a:solidFill>
            <a:srgbClr val="CFBC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65DCE-8395-BF31-33DE-AA9AE3E5B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415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BC5491-CC34-5648-8072-1EBDB4C45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AB530-5451-4C49-B978-47500CDB7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927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8" r:id="rId3"/>
    <p:sldLayoutId id="2147483650" r:id="rId4"/>
    <p:sldLayoutId id="2147483652" r:id="rId5"/>
    <p:sldLayoutId id="2147483653" r:id="rId6"/>
    <p:sldLayoutId id="2147483654" r:id="rId7"/>
    <p:sldLayoutId id="2147483659" r:id="rId8"/>
    <p:sldLayoutId id="2147483660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Lexen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7A65C-2745-374F-8701-6B1951C7B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70" y="1578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YEAR 9 OPTIONS CHOICES 2024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8C0A69A-7E36-3347-A151-1CB16BE6A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089" y="1825625"/>
            <a:ext cx="5461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Remember, you must:</a:t>
            </a:r>
          </a:p>
          <a:p>
            <a:pPr>
              <a:buFontTx/>
              <a:buChar char="-"/>
            </a:pPr>
            <a:r>
              <a:rPr lang="en-US" dirty="0"/>
              <a:t>Enter, sit down and remain in silence</a:t>
            </a:r>
          </a:p>
          <a:p>
            <a:pPr>
              <a:buFontTx/>
              <a:buChar char="-"/>
            </a:pPr>
            <a:r>
              <a:rPr lang="en-US" dirty="0"/>
              <a:t>Put your coat on the back of your chair</a:t>
            </a:r>
          </a:p>
          <a:p>
            <a:pPr>
              <a:buFontTx/>
              <a:buChar char="-"/>
            </a:pPr>
            <a:r>
              <a:rPr lang="en-US" dirty="0"/>
              <a:t>Put your bag underneath your chair</a:t>
            </a:r>
          </a:p>
          <a:p>
            <a:pPr>
              <a:buFontTx/>
              <a:buChar char="-"/>
            </a:pPr>
            <a:r>
              <a:rPr lang="en-US" dirty="0"/>
              <a:t>Sit up straight</a:t>
            </a:r>
          </a:p>
          <a:p>
            <a:pPr>
              <a:buFontTx/>
              <a:buChar char="-"/>
            </a:pPr>
            <a:r>
              <a:rPr lang="en-US" dirty="0"/>
              <a:t>Face the front and look directly at the speaker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96C956-DF9E-11B8-7314-AFBBE7437A8D}"/>
              </a:ext>
            </a:extLst>
          </p:cNvPr>
          <p:cNvSpPr txBox="1"/>
          <p:nvPr/>
        </p:nvSpPr>
        <p:spPr>
          <a:xfrm>
            <a:off x="177554" y="6176963"/>
            <a:ext cx="3107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99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#TeamWoodhey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coat Icon 1681971">
            <a:extLst>
              <a:ext uri="{FF2B5EF4-FFF2-40B4-BE49-F238E27FC236}">
                <a16:creationId xmlns:a16="http://schemas.microsoft.com/office/drawing/2014/main" id="{1EFD2E23-2809-55A3-D705-9D2E16B52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390" y="3158537"/>
            <a:ext cx="266080" cy="26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school bag Icon 1549503">
            <a:extLst>
              <a:ext uri="{FF2B5EF4-FFF2-40B4-BE49-F238E27FC236}">
                <a16:creationId xmlns:a16="http://schemas.microsoft.com/office/drawing/2014/main" id="{C84FA87C-9CB3-F0C2-6966-47FB0D7F0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326" y="3969767"/>
            <a:ext cx="308009" cy="30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sitting Icon 2418483">
            <a:extLst>
              <a:ext uri="{FF2B5EF4-FFF2-40B4-BE49-F238E27FC236}">
                <a16:creationId xmlns:a16="http://schemas.microsoft.com/office/drawing/2014/main" id="{4FC738CE-A054-A03B-7907-C007EA7B1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210" y="4659401"/>
            <a:ext cx="446243" cy="44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eyes Icon 1393618">
            <a:extLst>
              <a:ext uri="{FF2B5EF4-FFF2-40B4-BE49-F238E27FC236}">
                <a16:creationId xmlns:a16="http://schemas.microsoft.com/office/drawing/2014/main" id="{88550893-6B13-8485-9AD9-5D91666FC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247" y="5418182"/>
            <a:ext cx="446243" cy="44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silence Icon 77879">
            <a:extLst>
              <a:ext uri="{FF2B5EF4-FFF2-40B4-BE49-F238E27FC236}">
                <a16:creationId xmlns:a16="http://schemas.microsoft.com/office/drawing/2014/main" id="{5415486B-35B1-A044-C460-609D81164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77" y="2366864"/>
            <a:ext cx="410048" cy="41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ecision Making Cartoon Images – Browse 15,094 Stock Photos ...">
            <a:extLst>
              <a:ext uri="{FF2B5EF4-FFF2-40B4-BE49-F238E27FC236}">
                <a16:creationId xmlns:a16="http://schemas.microsoft.com/office/drawing/2014/main" id="{B5F56C4F-D821-7F0B-D120-D71E25499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446" y="1809697"/>
            <a:ext cx="4210465" cy="397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053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19F50-2F99-D755-6B2A-26C9BE54A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23DAB-3372-FDC5-73FC-1AB58974E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7280"/>
          </a:xfrm>
        </p:spPr>
        <p:txBody>
          <a:bodyPr>
            <a:normAutofit/>
          </a:bodyPr>
          <a:lstStyle/>
          <a:p>
            <a:r>
              <a:rPr lang="en-GB" dirty="0"/>
              <a:t>Advice on choosing your Options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E6BA15-9F1D-14EF-2A50-15010ACB437D}"/>
              </a:ext>
            </a:extLst>
          </p:cNvPr>
          <p:cNvSpPr txBox="1"/>
          <p:nvPr/>
        </p:nvSpPr>
        <p:spPr>
          <a:xfrm>
            <a:off x="177554" y="6176963"/>
            <a:ext cx="3107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99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#TeamWoodhey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9B9B2C-9E92-1906-068C-4E7156F3DDFA}"/>
              </a:ext>
            </a:extLst>
          </p:cNvPr>
          <p:cNvSpPr txBox="1"/>
          <p:nvPr/>
        </p:nvSpPr>
        <p:spPr>
          <a:xfrm>
            <a:off x="233424" y="1804194"/>
            <a:ext cx="1162727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Give each subject serious thought! Read / watch the subject information for all subjects. </a:t>
            </a:r>
          </a:p>
          <a:p>
            <a:pPr lvl="0" algn="just"/>
            <a:endParaRPr lang="en-GB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Don’t close doors on subjects if you are not enjoying it in Year 9.</a:t>
            </a:r>
          </a:p>
          <a:p>
            <a:pPr lvl="0" algn="just"/>
            <a:endParaRPr lang="en-GB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Think about the sort of person you are. What do you enjoy the most?</a:t>
            </a:r>
          </a:p>
          <a:p>
            <a:pPr lvl="0" algn="just"/>
            <a:endParaRPr lang="en-GB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Don’t be influenced by your friends. You are unlikely to be in the same classes together!</a:t>
            </a:r>
          </a:p>
        </p:txBody>
      </p:sp>
    </p:spTree>
    <p:extLst>
      <p:ext uri="{BB962C8B-B14F-4D97-AF65-F5344CB8AC3E}">
        <p14:creationId xmlns:p14="http://schemas.microsoft.com/office/powerpoint/2010/main" val="3519099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364AA-9E94-4522-4074-BB05B5C2B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FFC37-70E5-7948-9E5E-0FD3B2210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7280"/>
          </a:xfrm>
        </p:spPr>
        <p:txBody>
          <a:bodyPr>
            <a:normAutofit/>
          </a:bodyPr>
          <a:lstStyle/>
          <a:p>
            <a:r>
              <a:rPr lang="en-GB" dirty="0"/>
              <a:t>Who can I ask if I have any questions?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C3FB52-EA6F-8701-8D72-8878372D919E}"/>
              </a:ext>
            </a:extLst>
          </p:cNvPr>
          <p:cNvSpPr txBox="1"/>
          <p:nvPr/>
        </p:nvSpPr>
        <p:spPr>
          <a:xfrm>
            <a:off x="177554" y="6176963"/>
            <a:ext cx="3107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99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#TeamWoodhey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2E58A7-CFE0-5C7E-478B-0FFD1A13A543}"/>
              </a:ext>
            </a:extLst>
          </p:cNvPr>
          <p:cNvSpPr txBox="1"/>
          <p:nvPr/>
        </p:nvSpPr>
        <p:spPr>
          <a:xfrm>
            <a:off x="233424" y="1804194"/>
            <a:ext cx="1162727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  <a:t>- Speak to your teachers about the subject. Get advice from them!</a:t>
            </a:r>
            <a:endParaRPr lang="en-GB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GB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Speak to the Year 9 Progress Team. They are </a:t>
            </a:r>
            <a:r>
              <a:rPr lang="en-GB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Mr. </a:t>
            </a:r>
            <a:r>
              <a:rPr lang="en-GB" sz="2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Garcka</a:t>
            </a:r>
            <a:r>
              <a:rPr lang="en-GB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Mr. Wheeldon and Mrs. Bowker</a:t>
            </a: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en-GB" sz="2800" dirty="0">
                <a:ea typeface="Calibri" panose="020F0502020204030204" pitchFamily="34" charset="0"/>
                <a:cs typeface="Times New Roman" panose="02020603050405020304" pitchFamily="18" charset="0"/>
              </a:rPr>
              <a:t>- Speak to </a:t>
            </a:r>
            <a:r>
              <a:rPr lang="en-GB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Mr. Downing </a:t>
            </a: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lang="en-GB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Mr. Holden</a:t>
            </a:r>
            <a:r>
              <a:rPr lang="en-GB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who are the members of the Senior Leadership Team leading options.</a:t>
            </a:r>
          </a:p>
        </p:txBody>
      </p:sp>
    </p:spTree>
    <p:extLst>
      <p:ext uri="{BB962C8B-B14F-4D97-AF65-F5344CB8AC3E}">
        <p14:creationId xmlns:p14="http://schemas.microsoft.com/office/powerpoint/2010/main" val="1071166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09D1C6C-67C2-D144-BB83-5B1E766A9CF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7803" r="17803"/>
          <a:stretch/>
        </p:blipFill>
        <p:spPr>
          <a:xfrm>
            <a:off x="5562000" y="-1"/>
            <a:ext cx="6628285" cy="6858000"/>
          </a:xfr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42A2916-45C2-D347-AE03-166CD85D0E35}"/>
              </a:ext>
            </a:extLst>
          </p:cNvPr>
          <p:cNvSpPr txBox="1">
            <a:spLocks/>
          </p:cNvSpPr>
          <p:nvPr/>
        </p:nvSpPr>
        <p:spPr>
          <a:xfrm>
            <a:off x="515322" y="2696260"/>
            <a:ext cx="4591194" cy="289667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Bolton Road West,</a:t>
            </a:r>
            <a:br>
              <a:rPr lang="en-GB" dirty="0"/>
            </a:br>
            <a:r>
              <a:rPr lang="en-GB" dirty="0"/>
              <a:t>Ramsbottom, </a:t>
            </a:r>
            <a:br>
              <a:rPr lang="en-GB" dirty="0"/>
            </a:br>
            <a:r>
              <a:rPr lang="en-GB" dirty="0"/>
              <a:t>Bury, </a:t>
            </a:r>
            <a:br>
              <a:rPr lang="en-GB" dirty="0"/>
            </a:br>
            <a:r>
              <a:rPr lang="en-GB" dirty="0"/>
              <a:t>Lancashire, </a:t>
            </a:r>
            <a:br>
              <a:rPr lang="en-GB" dirty="0"/>
            </a:br>
            <a:r>
              <a:rPr lang="en-GB" dirty="0"/>
              <a:t>BL0 9QZ </a:t>
            </a:r>
          </a:p>
          <a:p>
            <a:r>
              <a:rPr lang="en-GB" b="1" dirty="0"/>
              <a:t>Tel: </a:t>
            </a:r>
            <a:r>
              <a:rPr lang="en-GB" dirty="0"/>
              <a:t>01706 825 215 </a:t>
            </a:r>
            <a:br>
              <a:rPr lang="en-GB" dirty="0"/>
            </a:br>
            <a:r>
              <a:rPr lang="en-GB" b="1" dirty="0"/>
              <a:t>Email: </a:t>
            </a:r>
            <a:r>
              <a:rPr lang="en-GB" dirty="0"/>
              <a:t>woodhey@woodhey.set.org</a:t>
            </a:r>
            <a:br>
              <a:rPr lang="en-GB" dirty="0"/>
            </a:br>
            <a:r>
              <a:rPr lang="en-GB" b="1" dirty="0"/>
              <a:t>Visit:</a:t>
            </a:r>
            <a:r>
              <a:rPr lang="en-GB" dirty="0"/>
              <a:t> www.woodhey.bury.sch.uk</a:t>
            </a:r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4AA86E-4F90-D169-22EA-A4F6CDC17B45}"/>
              </a:ext>
            </a:extLst>
          </p:cNvPr>
          <p:cNvSpPr txBox="1"/>
          <p:nvPr/>
        </p:nvSpPr>
        <p:spPr>
          <a:xfrm>
            <a:off x="2810919" y="5915353"/>
            <a:ext cx="3107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#TeamWoodhey</a:t>
            </a:r>
            <a:endParaRPr lang="en-GB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531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3E0CA-9010-F400-3803-2E5497781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9519B-D59C-221F-7A22-CF9DE7146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7280"/>
          </a:xfrm>
        </p:spPr>
        <p:txBody>
          <a:bodyPr>
            <a:normAutofit fontScale="90000"/>
          </a:bodyPr>
          <a:lstStyle/>
          <a:p>
            <a:r>
              <a:rPr lang="en-GB" dirty="0"/>
              <a:t>What will your learning look like in Year 10 and 11?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D0C09-74E5-FD62-8364-D219F2042398}"/>
              </a:ext>
            </a:extLst>
          </p:cNvPr>
          <p:cNvSpPr txBox="1"/>
          <p:nvPr/>
        </p:nvSpPr>
        <p:spPr>
          <a:xfrm>
            <a:off x="177554" y="6176963"/>
            <a:ext cx="3107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99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#TeamWoodhey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C16AD505-1ECD-8771-F379-43C7E5CC0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088" y="1669774"/>
            <a:ext cx="11731358" cy="5030409"/>
          </a:xfrm>
        </p:spPr>
        <p:txBody>
          <a:bodyPr>
            <a:normAutofit/>
          </a:bodyPr>
          <a:lstStyle/>
          <a:p>
            <a:pPr algn="just"/>
            <a:r>
              <a:rPr lang="en-GB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 both Year 10 and Year 11, you will all study the following </a:t>
            </a:r>
            <a:r>
              <a:rPr lang="en-GB" sz="1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compulsory subjects </a:t>
            </a:r>
            <a:r>
              <a:rPr lang="en-GB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which are examined, GCSE subjects:</a:t>
            </a: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en-GB" sz="1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English Language</a:t>
            </a: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en-GB" sz="1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English Literature</a:t>
            </a: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en-GB" sz="1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Mathematics</a:t>
            </a: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en-GB" sz="1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Science (at least Science Trilogy – previously known as Combined Science) </a:t>
            </a:r>
          </a:p>
          <a:p>
            <a:pPr algn="just"/>
            <a:r>
              <a:rPr lang="en-GB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You will also all study the following </a:t>
            </a:r>
            <a:r>
              <a:rPr lang="en-GB" sz="1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compulsory subjects</a:t>
            </a:r>
            <a:r>
              <a:rPr lang="en-GB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that are </a:t>
            </a:r>
            <a:r>
              <a:rPr lang="en-GB" sz="1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non-examined subjects</a:t>
            </a:r>
            <a:r>
              <a:rPr lang="en-GB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but are </a:t>
            </a:r>
            <a:r>
              <a:rPr lang="en-GB" sz="1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statutory requirements </a:t>
            </a:r>
            <a:r>
              <a:rPr lang="en-GB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up to the end of Key Stage 4 to ensure you receive a rounded education that fully prepares you for life outside of Woodhey:</a:t>
            </a: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en-GB" sz="1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Religious Education</a:t>
            </a: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en-GB" sz="1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Physical Education </a:t>
            </a: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en-GB" sz="1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Personal, Social, Health, Citizenship and Economic Education (PSHCE)</a:t>
            </a:r>
          </a:p>
        </p:txBody>
      </p:sp>
    </p:spTree>
    <p:extLst>
      <p:ext uri="{BB962C8B-B14F-4D97-AF65-F5344CB8AC3E}">
        <p14:creationId xmlns:p14="http://schemas.microsoft.com/office/powerpoint/2010/main" val="210481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B7AEE-5F5D-9A95-04DC-B7A12D4B3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2548C-7CDF-CF67-C50A-C35B53FE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7280"/>
          </a:xfrm>
        </p:spPr>
        <p:txBody>
          <a:bodyPr>
            <a:normAutofit fontScale="90000"/>
          </a:bodyPr>
          <a:lstStyle/>
          <a:p>
            <a:r>
              <a:rPr lang="en-GB" dirty="0"/>
              <a:t>What will your learning look like in Year 10 and 11?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7FA80E-E3C6-9039-1229-3C446FD853DB}"/>
              </a:ext>
            </a:extLst>
          </p:cNvPr>
          <p:cNvSpPr txBox="1"/>
          <p:nvPr/>
        </p:nvSpPr>
        <p:spPr>
          <a:xfrm>
            <a:off x="177554" y="6176963"/>
            <a:ext cx="3107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99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#TeamWoodhey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303A839D-A86F-B3CC-9FEE-3A81E2463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738" y="1663148"/>
            <a:ext cx="8624174" cy="5030409"/>
          </a:xfrm>
        </p:spPr>
        <p:txBody>
          <a:bodyPr numCol="2">
            <a:normAutofit/>
          </a:bodyPr>
          <a:lstStyle/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Separate Sciences (previously known as Triple Science) </a:t>
            </a: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Geography</a:t>
            </a: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History</a:t>
            </a: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Spanish</a:t>
            </a: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Computer Science </a:t>
            </a: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Business Studies </a:t>
            </a: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Design and Technology</a:t>
            </a: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Food Preparation and Nutrition</a:t>
            </a: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 Development </a:t>
            </a: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Religious Education  </a:t>
            </a: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Physical Education </a:t>
            </a: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Dance </a:t>
            </a: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Drama</a:t>
            </a: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Art</a:t>
            </a: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Music</a:t>
            </a: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Sociology </a:t>
            </a:r>
            <a:endParaRPr lang="en-GB" sz="1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AF7671-095C-22FC-6499-CF9AB1FB3CEA}"/>
              </a:ext>
            </a:extLst>
          </p:cNvPr>
          <p:cNvSpPr txBox="1"/>
          <p:nvPr/>
        </p:nvSpPr>
        <p:spPr>
          <a:xfrm>
            <a:off x="177554" y="1656522"/>
            <a:ext cx="281743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On top of the </a:t>
            </a:r>
            <a:r>
              <a:rPr lang="en-GB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compulsory subjects</a:t>
            </a:r>
            <a:r>
              <a:rPr lang="en-GB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you have the chance to choose </a:t>
            </a:r>
            <a:r>
              <a:rPr lang="en-GB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 options</a:t>
            </a:r>
            <a:r>
              <a:rPr lang="en-GB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223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F1668-E546-05A2-3E91-AAC2D42B1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D3D71-D153-BD7A-3432-8D4C1B87A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7280"/>
          </a:xfrm>
        </p:spPr>
        <p:txBody>
          <a:bodyPr>
            <a:normAutofit/>
          </a:bodyPr>
          <a:lstStyle/>
          <a:p>
            <a:r>
              <a:rPr lang="en-GB" dirty="0"/>
              <a:t>How do I choose my Options?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6C2041-CA6A-A601-EFEF-24134D73C324}"/>
              </a:ext>
            </a:extLst>
          </p:cNvPr>
          <p:cNvSpPr txBox="1"/>
          <p:nvPr/>
        </p:nvSpPr>
        <p:spPr>
          <a:xfrm>
            <a:off x="177554" y="6176963"/>
            <a:ext cx="3107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99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#TeamWoodhey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1DAEE0C9-1253-F3EF-9341-7E2B00A96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088" y="1669774"/>
            <a:ext cx="11731358" cy="5030409"/>
          </a:xfrm>
        </p:spPr>
        <p:txBody>
          <a:bodyPr>
            <a:normAutofit/>
          </a:bodyPr>
          <a:lstStyle/>
          <a:p>
            <a:pPr algn="just"/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You will be sent an online form to complete on the </a:t>
            </a:r>
            <a:r>
              <a:rPr lang="en-GB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en-GB" sz="2000" b="1" baseline="30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GB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March</a:t>
            </a: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On here, you will input your preferred </a:t>
            </a:r>
            <a:r>
              <a:rPr lang="en-GB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three choices</a:t>
            </a: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GB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one reserve choice</a:t>
            </a: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Unfortunately, due to the restrictions of the timetable, </a:t>
            </a:r>
            <a:r>
              <a:rPr lang="en-GB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we may not always be able to allocate your preferred choices</a:t>
            </a: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so the reserve choice is equally as important.</a:t>
            </a:r>
          </a:p>
          <a:p>
            <a:pPr algn="just"/>
            <a:endParaRPr lang="en-GB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All students</a:t>
            </a: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must study </a:t>
            </a:r>
            <a:r>
              <a:rPr lang="en-GB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at least one</a:t>
            </a: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of the following subjects:</a:t>
            </a: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Geography</a:t>
            </a: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History</a:t>
            </a: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Spanish</a:t>
            </a: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Separate Sciences</a:t>
            </a: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Computer Science </a:t>
            </a:r>
          </a:p>
        </p:txBody>
      </p:sp>
    </p:spTree>
    <p:extLst>
      <p:ext uri="{BB962C8B-B14F-4D97-AF65-F5344CB8AC3E}">
        <p14:creationId xmlns:p14="http://schemas.microsoft.com/office/powerpoint/2010/main" val="1264893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A3E02-1D71-776E-FE7D-EA18A7011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09E0C-081B-4226-3B56-7E917B09B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7280"/>
          </a:xfrm>
        </p:spPr>
        <p:txBody>
          <a:bodyPr>
            <a:normAutofit/>
          </a:bodyPr>
          <a:lstStyle/>
          <a:p>
            <a:r>
              <a:rPr lang="en-GB" dirty="0"/>
              <a:t>The English Baccalaureate (</a:t>
            </a:r>
            <a:r>
              <a:rPr lang="en-GB" dirty="0" err="1"/>
              <a:t>Ebacc</a:t>
            </a:r>
            <a:r>
              <a:rPr lang="en-GB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4EB1D3-CED5-846A-82CD-B5A1DD93C709}"/>
              </a:ext>
            </a:extLst>
          </p:cNvPr>
          <p:cNvSpPr txBox="1"/>
          <p:nvPr/>
        </p:nvSpPr>
        <p:spPr>
          <a:xfrm>
            <a:off x="177554" y="6176963"/>
            <a:ext cx="3107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99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#TeamWoodhey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519EB7EB-1621-62A4-2289-8E5CAD53C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4" y="1693837"/>
            <a:ext cx="11836892" cy="5030409"/>
          </a:xfrm>
        </p:spPr>
        <p:txBody>
          <a:bodyPr>
            <a:normAutofit/>
          </a:bodyPr>
          <a:lstStyle/>
          <a:p>
            <a:pPr algn="just"/>
            <a:r>
              <a:rPr lang="en-GB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 EBacc is a suite of subjects, that, if a student studies, they can achieve the English Baccalaureate. </a:t>
            </a:r>
          </a:p>
          <a:p>
            <a:pPr algn="just"/>
            <a:r>
              <a:rPr lang="en-GB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Students achieve the EBacc if they study the following subjects to GCSE level:</a:t>
            </a:r>
          </a:p>
          <a:p>
            <a:pPr algn="just"/>
            <a:endParaRPr lang="en-GB" sz="2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en-GB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English Language</a:t>
            </a: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en-GB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English Literature</a:t>
            </a: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en-GB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Maths</a:t>
            </a: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en-GB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Science</a:t>
            </a: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en-GB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Geography or History </a:t>
            </a: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en-GB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Spanish</a:t>
            </a:r>
          </a:p>
        </p:txBody>
      </p:sp>
    </p:spTree>
    <p:extLst>
      <p:ext uri="{BB962C8B-B14F-4D97-AF65-F5344CB8AC3E}">
        <p14:creationId xmlns:p14="http://schemas.microsoft.com/office/powerpoint/2010/main" val="368795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8BE13A-5B93-EE34-0107-51440BC27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708F8-8849-9B6E-7A54-1CF7F80F4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7280"/>
          </a:xfrm>
        </p:spPr>
        <p:txBody>
          <a:bodyPr>
            <a:normAutofit/>
          </a:bodyPr>
          <a:lstStyle/>
          <a:p>
            <a:r>
              <a:rPr lang="en-GB" dirty="0"/>
              <a:t>Why study the English Baccalaureate (</a:t>
            </a:r>
            <a:r>
              <a:rPr lang="en-GB" dirty="0" err="1"/>
              <a:t>Ebacc</a:t>
            </a:r>
            <a:r>
              <a:rPr lang="en-GB" dirty="0"/>
              <a:t>)?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D641F1-61F4-239B-EBA9-4CE76884A2D8}"/>
              </a:ext>
            </a:extLst>
          </p:cNvPr>
          <p:cNvSpPr txBox="1"/>
          <p:nvPr/>
        </p:nvSpPr>
        <p:spPr>
          <a:xfrm>
            <a:off x="177554" y="6176963"/>
            <a:ext cx="3107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99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#TeamWoodhey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2C938B-CE36-58B9-CE5E-E698BE778C3D}"/>
              </a:ext>
            </a:extLst>
          </p:cNvPr>
          <p:cNvSpPr txBox="1"/>
          <p:nvPr/>
        </p:nvSpPr>
        <p:spPr>
          <a:xfrm>
            <a:off x="233424" y="1843950"/>
            <a:ext cx="11627271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There are many benefits to studying the EBacc and we would strongly encourage all students and their families to give serious consideration to opting for these subjects. Some reasons include:</a:t>
            </a:r>
          </a:p>
          <a:p>
            <a:pPr algn="just"/>
            <a:endParaRPr lang="en-GB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provides a student with greater opportunities in further education (college / university)</a:t>
            </a:r>
          </a:p>
          <a:p>
            <a:pPr algn="just"/>
            <a:r>
              <a:rPr lang="en-GB" sz="2200" dirty="0"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increases the likelihood that a student will remain in full-time education.</a:t>
            </a:r>
          </a:p>
          <a:p>
            <a:pPr marL="342900" indent="-342900" algn="just">
              <a:buFontTx/>
              <a:buChar char="-"/>
            </a:pP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research shows that by studying the EBacc, it is proven to improve performance in English and Maths. </a:t>
            </a:r>
          </a:p>
          <a:p>
            <a:pPr marL="342900" indent="-342900" algn="just">
              <a:buFontTx/>
              <a:buChar char="-"/>
            </a:pPr>
            <a:endParaRPr lang="en-GB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Reminder: to get the </a:t>
            </a:r>
            <a:r>
              <a:rPr lang="en-GB" sz="22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Ebacc</a:t>
            </a:r>
            <a:r>
              <a:rPr lang="en-GB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you have to do </a:t>
            </a:r>
            <a:r>
              <a:rPr lang="en-GB" sz="22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Geog</a:t>
            </a:r>
            <a:r>
              <a:rPr lang="en-GB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/ Hist and Spanish.</a:t>
            </a:r>
          </a:p>
        </p:txBody>
      </p:sp>
    </p:spTree>
    <p:extLst>
      <p:ext uri="{BB962C8B-B14F-4D97-AF65-F5344CB8AC3E}">
        <p14:creationId xmlns:p14="http://schemas.microsoft.com/office/powerpoint/2010/main" val="1783051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8BE13A-5B93-EE34-0107-51440BC27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708F8-8849-9B6E-7A54-1CF7F80F4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7280"/>
          </a:xfrm>
        </p:spPr>
        <p:txBody>
          <a:bodyPr>
            <a:normAutofit/>
          </a:bodyPr>
          <a:lstStyle/>
          <a:p>
            <a:r>
              <a:rPr lang="en-GB" dirty="0"/>
              <a:t>Pathways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D641F1-61F4-239B-EBA9-4CE76884A2D8}"/>
              </a:ext>
            </a:extLst>
          </p:cNvPr>
          <p:cNvSpPr txBox="1"/>
          <p:nvPr/>
        </p:nvSpPr>
        <p:spPr>
          <a:xfrm>
            <a:off x="177554" y="6176963"/>
            <a:ext cx="3107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99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#TeamWoodhey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2C938B-CE36-58B9-CE5E-E698BE778C3D}"/>
              </a:ext>
            </a:extLst>
          </p:cNvPr>
          <p:cNvSpPr txBox="1"/>
          <p:nvPr/>
        </p:nvSpPr>
        <p:spPr>
          <a:xfrm>
            <a:off x="177554" y="1667487"/>
            <a:ext cx="116272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Some of you will be advised to study certain subjects. These are called </a:t>
            </a:r>
            <a:r>
              <a:rPr lang="en-GB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‘pathways’</a:t>
            </a: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79C59EB-8AFD-1436-395F-1F26F4D07F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883714"/>
              </p:ext>
            </p:extLst>
          </p:nvPr>
        </p:nvGraphicFramePr>
        <p:xfrm>
          <a:off x="177554" y="2641686"/>
          <a:ext cx="11836892" cy="4058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8446">
                  <a:extLst>
                    <a:ext uri="{9D8B030D-6E8A-4147-A177-3AD203B41FA5}">
                      <a16:colId xmlns:a16="http://schemas.microsoft.com/office/drawing/2014/main" val="2383501420"/>
                    </a:ext>
                  </a:extLst>
                </a:gridCol>
                <a:gridCol w="5918446">
                  <a:extLst>
                    <a:ext uri="{9D8B030D-6E8A-4147-A177-3AD203B41FA5}">
                      <a16:colId xmlns:a16="http://schemas.microsoft.com/office/drawing/2014/main" val="34006515"/>
                    </a:ext>
                  </a:extLst>
                </a:gridCol>
              </a:tblGrid>
              <a:tr h="335703">
                <a:tc>
                  <a:txBody>
                    <a:bodyPr/>
                    <a:lstStyle/>
                    <a:p>
                      <a:r>
                        <a:rPr lang="en-US" sz="1800" dirty="0" err="1"/>
                        <a:t>Ebacc</a:t>
                      </a:r>
                      <a:r>
                        <a:rPr lang="en-US" sz="1800" dirty="0"/>
                        <a:t> Pathway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Open Pathway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158638"/>
                  </a:ext>
                </a:extLst>
              </a:tr>
              <a:tr h="3692737">
                <a:tc>
                  <a:txBody>
                    <a:bodyPr/>
                    <a:lstStyle/>
                    <a:p>
                      <a:r>
                        <a:rPr lang="en-US" sz="1800" dirty="0"/>
                        <a:t>Some of you will be advised to study the </a:t>
                      </a:r>
                      <a:r>
                        <a:rPr lang="en-US" sz="1800" dirty="0" err="1"/>
                        <a:t>Ebacc</a:t>
                      </a:r>
                      <a:r>
                        <a:rPr lang="en-US" sz="1800" dirty="0"/>
                        <a:t> pathway because we feel it will help you access high achievement in further education (universities) or employment after Woodhey.</a:t>
                      </a:r>
                    </a:p>
                    <a:p>
                      <a:endParaRPr lang="en-US" sz="1800" dirty="0"/>
                    </a:p>
                    <a:p>
                      <a:r>
                        <a:rPr lang="en-US" sz="1800" dirty="0"/>
                        <a:t>This means that you will be guided to choose:</a:t>
                      </a:r>
                    </a:p>
                    <a:p>
                      <a:endParaRPr lang="en-US" sz="18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/>
                        <a:t>Spanish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/>
                        <a:t>History OR Geography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/>
                        <a:t>A Free Choice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some of you, to help you make the best progress,  you may need more than 1 free choice option to help you succeed and reach your full potential in your GCSES and beyond. </a:t>
                      </a:r>
                    </a:p>
                    <a:p>
                      <a:endParaRPr lang="en-GB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means you will study the Open Pathway which means:</a:t>
                      </a:r>
                    </a:p>
                    <a:p>
                      <a:endParaRPr lang="en-GB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Ebacc</a:t>
                      </a:r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subject (e.g., Separate Sciences, Computer Science, Spanish, Geography, History)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x Free Choices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890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97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C1EB1-82BF-3C24-7DDE-0F4F44B43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72E75-AB3D-4D55-88A9-B88B080BA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7280"/>
          </a:xfrm>
        </p:spPr>
        <p:txBody>
          <a:bodyPr>
            <a:normAutofit/>
          </a:bodyPr>
          <a:lstStyle/>
          <a:p>
            <a:r>
              <a:rPr lang="en-GB" dirty="0"/>
              <a:t>Timeline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1CE1BB-930C-0484-042A-BF544736E5BD}"/>
              </a:ext>
            </a:extLst>
          </p:cNvPr>
          <p:cNvSpPr txBox="1"/>
          <p:nvPr/>
        </p:nvSpPr>
        <p:spPr>
          <a:xfrm>
            <a:off x="177554" y="6176963"/>
            <a:ext cx="3107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99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#TeamWoodhey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009485-ABB3-E0D1-8A3A-A4CD671C5EC7}"/>
              </a:ext>
            </a:extLst>
          </p:cNvPr>
          <p:cNvSpPr txBox="1"/>
          <p:nvPr/>
        </p:nvSpPr>
        <p:spPr>
          <a:xfrm>
            <a:off x="233424" y="1843950"/>
            <a:ext cx="11627271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200" dirty="0"/>
              <a:t>- 28th February: Options Choices launch assembly </a:t>
            </a:r>
          </a:p>
          <a:p>
            <a:pPr algn="just"/>
            <a:r>
              <a:rPr lang="en-GB" sz="2200" dirty="0"/>
              <a:t>- 28th February: Options Choices booklet shared with parents and carers </a:t>
            </a:r>
          </a:p>
          <a:p>
            <a:pPr algn="just"/>
            <a:r>
              <a:rPr lang="en-GB" sz="2200" dirty="0"/>
              <a:t>- 6th March: Holy Cross assembly </a:t>
            </a:r>
          </a:p>
          <a:p>
            <a:pPr algn="just"/>
            <a:r>
              <a:rPr lang="en-GB" sz="2200" dirty="0">
                <a:highlight>
                  <a:srgbClr val="FFFF00"/>
                </a:highlight>
              </a:rPr>
              <a:t>- 14th March: Parents’ and Carers’ Evening (virtual) </a:t>
            </a:r>
          </a:p>
          <a:p>
            <a:pPr algn="just"/>
            <a:r>
              <a:rPr lang="en-GB" sz="2200" dirty="0"/>
              <a:t>- Week commencing 18th March: Subject-based assemblies (one faculty per day, sharing a wide range of information about the subjects on offer) </a:t>
            </a:r>
          </a:p>
          <a:p>
            <a:pPr algn="just"/>
            <a:r>
              <a:rPr lang="en-GB" sz="2200" dirty="0">
                <a:highlight>
                  <a:srgbClr val="FFFF00"/>
                </a:highlight>
              </a:rPr>
              <a:t>- 21st March: Options Evening (in-person) </a:t>
            </a:r>
          </a:p>
          <a:p>
            <a:pPr algn="just"/>
            <a:r>
              <a:rPr lang="en-GB" sz="2200" dirty="0"/>
              <a:t>- 21st March: Options Choices completion form released to parents and carers </a:t>
            </a:r>
          </a:p>
          <a:p>
            <a:pPr algn="just"/>
            <a:r>
              <a:rPr lang="en-GB" sz="2200" dirty="0">
                <a:highlight>
                  <a:srgbClr val="FFFF00"/>
                </a:highlight>
              </a:rPr>
              <a:t>- 17th April: Deadline for Options Choices completion form to be submitted </a:t>
            </a:r>
          </a:p>
          <a:p>
            <a:pPr algn="just"/>
            <a:r>
              <a:rPr lang="en-GB" sz="2200" dirty="0"/>
              <a:t>- Week commencing 6th May (provisionally): option choices confirmed with students and parents and carers. </a:t>
            </a:r>
            <a:endParaRPr lang="en-GB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175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85DA3-D0E8-C431-B5F3-75FAA8AF3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B4E6A-A87C-5848-008D-19B4CC6BB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7280"/>
          </a:xfrm>
        </p:spPr>
        <p:txBody>
          <a:bodyPr>
            <a:normAutofit/>
          </a:bodyPr>
          <a:lstStyle/>
          <a:p>
            <a:r>
              <a:rPr lang="en-GB" dirty="0"/>
              <a:t>What help can I get to choose my Options?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432C9F-CCDD-D97C-1BE3-250CCA87F1AD}"/>
              </a:ext>
            </a:extLst>
          </p:cNvPr>
          <p:cNvSpPr txBox="1"/>
          <p:nvPr/>
        </p:nvSpPr>
        <p:spPr>
          <a:xfrm>
            <a:off x="177554" y="6176963"/>
            <a:ext cx="3107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99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#TeamWoodhey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78CCB6-3A95-BE40-F237-C025A6F7C8C2}"/>
              </a:ext>
            </a:extLst>
          </p:cNvPr>
          <p:cNvSpPr txBox="1"/>
          <p:nvPr/>
        </p:nvSpPr>
        <p:spPr>
          <a:xfrm>
            <a:off x="233424" y="1804194"/>
            <a:ext cx="1162727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Reading the Options 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ooklet – it tells you everything you need to know about the subjects that you can study!</a:t>
            </a:r>
          </a:p>
          <a:p>
            <a:pPr lvl="0" algn="just"/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Watch videos that we have prepared about each subject on the Woodhey website.</a:t>
            </a: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Making sure that you are in your Options Assemblies, which will take place on the 28</a:t>
            </a:r>
            <a:r>
              <a:rPr lang="en-GB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February, and every day during the week commencing the 18</a:t>
            </a:r>
            <a:r>
              <a:rPr lang="en-GB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March.</a:t>
            </a: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Making sure that you are in the assemblies delivered by external providers that will give you more information about where your options can lead to (Holy Cross on the 6</a:t>
            </a:r>
            <a:r>
              <a:rPr lang="en-GB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March, remembering that Bury College and Bolton College have already spoken to you)</a:t>
            </a: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Attend both Parents’ and Carers’ Evening (14</a:t>
            </a:r>
            <a:r>
              <a:rPr lang="en-GB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March) to discuss your studies on a 1:1 basis with your teacher, and your Options Evening (21</a:t>
            </a:r>
            <a:r>
              <a:rPr lang="en-GB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March) to speak to teachers who lead each subject and gather more information. </a:t>
            </a:r>
          </a:p>
        </p:txBody>
      </p:sp>
    </p:spTree>
    <p:extLst>
      <p:ext uri="{BB962C8B-B14F-4D97-AF65-F5344CB8AC3E}">
        <p14:creationId xmlns:p14="http://schemas.microsoft.com/office/powerpoint/2010/main" val="2062183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ET">
      <a:dk1>
        <a:srgbClr val="1D2D4D"/>
      </a:dk1>
      <a:lt1>
        <a:srgbClr val="FFFFFF"/>
      </a:lt1>
      <a:dk2>
        <a:srgbClr val="878787"/>
      </a:dk2>
      <a:lt2>
        <a:srgbClr val="E7E6E6"/>
      </a:lt2>
      <a:accent1>
        <a:srgbClr val="409048"/>
      </a:accent1>
      <a:accent2>
        <a:srgbClr val="00B5D0"/>
      </a:accent2>
      <a:accent3>
        <a:srgbClr val="4848FF"/>
      </a:accent3>
      <a:accent4>
        <a:srgbClr val="D25DC6"/>
      </a:accent4>
      <a:accent5>
        <a:srgbClr val="FF7400"/>
      </a:accent5>
      <a:accent6>
        <a:srgbClr val="FFCD00"/>
      </a:accent6>
      <a:hlink>
        <a:srgbClr val="1D2D4D"/>
      </a:hlink>
      <a:folHlink>
        <a:srgbClr val="878787"/>
      </a:folHlink>
    </a:clrScheme>
    <a:fontScheme name="SET">
      <a:majorFont>
        <a:latin typeface="Lexend bol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87F3FF1580AF4A9927E260DCA7D986" ma:contentTypeVersion="15" ma:contentTypeDescription="Create a new document." ma:contentTypeScope="" ma:versionID="53d0c548a306fc6f53bcd39fb0c0fa1d">
  <xsd:schema xmlns:xsd="http://www.w3.org/2001/XMLSchema" xmlns:xs="http://www.w3.org/2001/XMLSchema" xmlns:p="http://schemas.microsoft.com/office/2006/metadata/properties" xmlns:ns2="cdaedcc8-5548-495a-83c2-acaa4db7d362" xmlns:ns3="af946e8c-719b-4e54-96e8-80fc013d6244" targetNamespace="http://schemas.microsoft.com/office/2006/metadata/properties" ma:root="true" ma:fieldsID="6e305eefef76b8dbab80d7b6326e578f" ns2:_="" ns3:_="">
    <xsd:import namespace="cdaedcc8-5548-495a-83c2-acaa4db7d362"/>
    <xsd:import namespace="af946e8c-719b-4e54-96e8-80fc013d62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SearchPropertie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aedcc8-5548-495a-83c2-acaa4db7d3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5acb547-e68f-4851-913e-d94120a6af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946e8c-719b-4e54-96e8-80fc013d624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f6a06e3-3f42-42f3-be8e-35c8c6c97783}" ma:internalName="TaxCatchAll" ma:showField="CatchAllData" ma:web="af946e8c-719b-4e54-96e8-80fc013d62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f946e8c-719b-4e54-96e8-80fc013d6244" xsi:nil="true"/>
    <lcf76f155ced4ddcb4097134ff3c332f xmlns="cdaedcc8-5548-495a-83c2-acaa4db7d36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EF5B16-580F-4F7B-A16F-D970463D267B}"/>
</file>

<file path=customXml/itemProps2.xml><?xml version="1.0" encoding="utf-8"?>
<ds:datastoreItem xmlns:ds="http://schemas.openxmlformats.org/officeDocument/2006/customXml" ds:itemID="{9A475363-90E0-4816-B56C-DEB5991D12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1A7054-7DFB-4395-969B-FC6785DBF749}">
  <ds:schemaRefs>
    <ds:schemaRef ds:uri="http://schemas.microsoft.com/office/2006/metadata/properties"/>
    <ds:schemaRef ds:uri="dc889df0-40fc-4a11-8ca0-a76e047cdbb9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e9eced06-e9be-4b46-b1f4-6fc0619e542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862</TotalTime>
  <Words>1111</Words>
  <Application>Microsoft Macintosh PowerPoint</Application>
  <PresentationFormat>Widescreen</PresentationFormat>
  <Paragraphs>130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Aharoni</vt:lpstr>
      <vt:lpstr>Arial</vt:lpstr>
      <vt:lpstr>Calibri</vt:lpstr>
      <vt:lpstr>Lexend</vt:lpstr>
      <vt:lpstr>Verdana</vt:lpstr>
      <vt:lpstr>Office Theme</vt:lpstr>
      <vt:lpstr>YEAR 9 OPTIONS CHOICES 2024</vt:lpstr>
      <vt:lpstr>What will your learning look like in Year 10 and 11?</vt:lpstr>
      <vt:lpstr>What will your learning look like in Year 10 and 11?</vt:lpstr>
      <vt:lpstr>How do I choose my Options?</vt:lpstr>
      <vt:lpstr>The English Baccalaureate (Ebacc)</vt:lpstr>
      <vt:lpstr>Why study the English Baccalaureate (Ebacc)?</vt:lpstr>
      <vt:lpstr>Pathways</vt:lpstr>
      <vt:lpstr>Timeline</vt:lpstr>
      <vt:lpstr>What help can I get to choose my Options?</vt:lpstr>
      <vt:lpstr>Advice on choosing your Options</vt:lpstr>
      <vt:lpstr>Who can I ask if I have any 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Adam Downing</cp:lastModifiedBy>
  <cp:revision>48</cp:revision>
  <dcterms:created xsi:type="dcterms:W3CDTF">2021-08-12T14:05:06Z</dcterms:created>
  <dcterms:modified xsi:type="dcterms:W3CDTF">2024-03-14T22:28:15Z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0x0101002C290E7C3095924191C1B91E6583DFB3</vt:lpwstr>
  </property>
  <property fmtid="{D5CDD505-2E9C-101B-9397-08002B2CF9AE}" pid="3" name="MediaServiceImageTags">
    <vt:lpwstr/>
  </property>
</Properties>
</file>